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01B9-095E-4C07-9855-85FC8A6A53A0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D62BF-BB71-4C1E-AB22-41599459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5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D62BF-BB71-4C1E-AB22-41599459EF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442E-181A-4E83-B4BC-A01524B16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21F13C-C449-406B-B19B-82DD12BA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6E94-FB57-4D64-A1FD-70FA1B1E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96D52-4D28-49DD-8DC5-AD59448D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54B36-6F9E-4822-9189-9C5A2799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9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DAB8-198A-4E83-BC6F-553870AA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91F56-2773-4351-BA87-48FCE8AB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3C153-C0C4-4A5F-9770-58145CEA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6B482-E99A-496A-B1DC-F5BE7576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19D39-FE33-418E-9359-89EF9600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430FD3-EC37-49A0-AECA-DF777432C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A9812-CF4D-42D6-BC7C-AC1727A6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BD468-9B48-4D1E-B409-1E27E0CC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37329-D86A-4445-B821-3B5855B2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F6F5F-320E-44BF-879D-E3A2EB5B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C1C43-FCB9-4328-BF5D-C1AA25F6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AD93A-A43D-427C-BA3C-6247638A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B20EA-AD3E-4BB0-98E9-3CBF1D8B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2904C-3149-49B4-BD83-A0C7D7B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70108-4F12-4129-8F57-674F3C21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ECAC3-2532-4A97-B960-DB4207D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2B1C4-15ED-413E-BD23-80FDEC6F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C5630-B3CF-46AB-B6F5-8188DF9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776AB-7DB6-4F6D-8BF4-F3EB577C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87503-FB30-49CA-BF45-77DF9C76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6184-E822-4430-BE3C-5AFF59C4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A79C6-FEB5-4366-A462-86ECB5CA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6EC3C-0C5F-400E-BE24-0FE6B1DFB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6FBF7-CDCF-4DE1-8E24-FB9DEAB4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EDCC0-05D1-4AF7-AC7F-E86E04E3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08D96-9569-49B9-8727-A3A9BB22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9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E4BD7-D55F-4F15-8AD1-AC5BAFA0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154EF-987A-4FDD-A705-5E195263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0B7B7-A6A5-44CB-BA66-E4730EEA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F811B9-F9F6-41AF-B388-FCD9C9717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ACB85F-2B68-4E31-A885-F675A790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BB216-C1B4-4671-B216-8D6719F9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29A96-3315-45BE-9393-6B6829B2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CE9901-5D58-48E7-9EA4-E5A87EB9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ADB6-7759-42E2-B3CD-6AA05DA5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5FBC9-BC23-4428-9891-0158A1B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61489-0E70-463D-A0C7-6B7DBD67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068E7-CA23-41E1-859D-6D6267E8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6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3BC17-3B51-4F76-8B49-4CCE03E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322AD1-3A0E-402B-A746-CD347D4A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3E1DE-17DF-412D-82B6-51CD7B4E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2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3E25C-7A3F-48B7-933B-3D90DBE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71820-1943-461D-9AA0-8BC7B356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237BC-A187-4F34-8091-A556F9B1F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10C4B-3271-4A5A-B55C-2B87842A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ED0A1-2D74-48A7-B6A6-225B9FE8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FE302-19E8-4607-8A66-CC50D627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6579-7300-446A-8335-C775D29D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B7E80-A064-4F2A-94AC-DDCC0E3A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74C42-DC51-48AE-96A6-3F8808FC1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BF98B-CB90-47B6-90D1-B751623D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12A20-3A0B-461B-A66C-DEACDFC3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EC7AF-41C4-4AED-A7E4-A95DFA7F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BA59D-9A95-472E-BCD9-4A0B6DF0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B60B8-E07D-4760-A767-F1414045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E7F7B-2630-4B94-9A53-45F66EB4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CB4-543E-4078-A60A-CABBE03E16E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E7016-7D3F-486D-B0B3-658C70B2E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26A8A-EA73-4BA7-AA5E-718657EF9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1F2F-C611-4829-8D4B-FFB9A525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92FB29-60DD-42AC-8076-F8E8E54A58C3}"/>
              </a:ext>
            </a:extLst>
          </p:cNvPr>
          <p:cNvSpPr/>
          <p:nvPr/>
        </p:nvSpPr>
        <p:spPr>
          <a:xfrm>
            <a:off x="1646196" y="2571160"/>
            <a:ext cx="1253765" cy="8578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cpp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B03ECE-649C-4D5B-8DCF-71B9E4C6C9C6}"/>
              </a:ext>
            </a:extLst>
          </p:cNvPr>
          <p:cNvSpPr/>
          <p:nvPr/>
        </p:nvSpPr>
        <p:spPr>
          <a:xfrm>
            <a:off x="4228589" y="2571161"/>
            <a:ext cx="1253765" cy="8578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 ccl 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9DCFB3-C2D2-44BB-9C07-562517F7A6B7}"/>
              </a:ext>
            </a:extLst>
          </p:cNvPr>
          <p:cNvSpPr/>
          <p:nvPr/>
        </p:nvSpPr>
        <p:spPr>
          <a:xfrm>
            <a:off x="6806419" y="2571161"/>
            <a:ext cx="1253765" cy="8578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汇编器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 as 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0BCE23F-A43D-42FB-AAD4-66F239B29997}"/>
              </a:ext>
            </a:extLst>
          </p:cNvPr>
          <p:cNvSpPr/>
          <p:nvPr/>
        </p:nvSpPr>
        <p:spPr>
          <a:xfrm>
            <a:off x="9384249" y="2571160"/>
            <a:ext cx="1253765" cy="8578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连接器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0B3F96C-C722-4A31-B33D-174448E2FF1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8562" y="3000080"/>
            <a:ext cx="1237634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7D6AC63-C970-4661-B12C-6B5303151A4F}"/>
              </a:ext>
            </a:extLst>
          </p:cNvPr>
          <p:cNvSpPr txBox="1"/>
          <p:nvPr/>
        </p:nvSpPr>
        <p:spPr>
          <a:xfrm>
            <a:off x="614212" y="259061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hello.c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7C0C21-9E56-423F-B434-89F0CC884D68}"/>
              </a:ext>
            </a:extLst>
          </p:cNvPr>
          <p:cNvSpPr txBox="1"/>
          <p:nvPr/>
        </p:nvSpPr>
        <p:spPr>
          <a:xfrm>
            <a:off x="472903" y="3035671"/>
            <a:ext cx="11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源程序</a:t>
            </a:r>
            <a:endParaRPr lang="en-US" altLang="zh-CN" dirty="0"/>
          </a:p>
          <a:p>
            <a:pPr algn="ctr"/>
            <a:r>
              <a:rPr lang="zh-CN" altLang="en-US" dirty="0"/>
              <a:t>（文本）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1655BC-24A9-4422-8347-BBDE462A39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99961" y="3000080"/>
            <a:ext cx="1328628" cy="1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DB5702-0CBF-47B3-8605-4C5FF11E3931}"/>
              </a:ext>
            </a:extLst>
          </p:cNvPr>
          <p:cNvSpPr txBox="1"/>
          <p:nvPr/>
        </p:nvSpPr>
        <p:spPr>
          <a:xfrm>
            <a:off x="3053205" y="2593673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hello.i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F197B5-4261-4735-934A-C3940A9ECA4B}"/>
              </a:ext>
            </a:extLst>
          </p:cNvPr>
          <p:cNvSpPr txBox="1"/>
          <p:nvPr/>
        </p:nvSpPr>
        <p:spPr>
          <a:xfrm>
            <a:off x="2963742" y="3016797"/>
            <a:ext cx="110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修改了的源程序</a:t>
            </a:r>
            <a:endParaRPr lang="en-US" altLang="zh-CN" dirty="0"/>
          </a:p>
          <a:p>
            <a:pPr algn="ctr"/>
            <a:r>
              <a:rPr lang="zh-CN" altLang="en-US" dirty="0"/>
              <a:t>（文本）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7DC51A-FDD6-4EF4-B5E6-1C8BA86B6BA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82354" y="3000081"/>
            <a:ext cx="132406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29E723A-9D73-408C-9BBA-3899C653A826}"/>
              </a:ext>
            </a:extLst>
          </p:cNvPr>
          <p:cNvSpPr txBox="1"/>
          <p:nvPr/>
        </p:nvSpPr>
        <p:spPr>
          <a:xfrm>
            <a:off x="5758864" y="2603853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hello.s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DFF6C9-C3A7-4534-A385-AD2EBC01CF59}"/>
              </a:ext>
            </a:extLst>
          </p:cNvPr>
          <p:cNvSpPr txBox="1"/>
          <p:nvPr/>
        </p:nvSpPr>
        <p:spPr>
          <a:xfrm>
            <a:off x="5619518" y="3035671"/>
            <a:ext cx="110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修改了的源程序</a:t>
            </a:r>
            <a:endParaRPr lang="en-US" altLang="zh-CN" dirty="0"/>
          </a:p>
          <a:p>
            <a:pPr algn="ctr"/>
            <a:r>
              <a:rPr lang="zh-CN" altLang="en-US" dirty="0"/>
              <a:t>（文本）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6041EAC-E1D1-4C02-B49D-F896D4B8E094}"/>
              </a:ext>
            </a:extLst>
          </p:cNvPr>
          <p:cNvCxnSpPr>
            <a:cxnSpLocks/>
          </p:cNvCxnSpPr>
          <p:nvPr/>
        </p:nvCxnSpPr>
        <p:spPr>
          <a:xfrm>
            <a:off x="5482354" y="3000079"/>
            <a:ext cx="132406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BFB64CA-05B0-496B-9001-7E545F9BA4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060184" y="3000080"/>
            <a:ext cx="1324065" cy="1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74EB516-AB05-4107-BE22-CDFC0AA7BA7E}"/>
              </a:ext>
            </a:extLst>
          </p:cNvPr>
          <p:cNvSpPr txBox="1"/>
          <p:nvPr/>
        </p:nvSpPr>
        <p:spPr>
          <a:xfrm>
            <a:off x="8275296" y="257113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hello.o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274C48-7DF7-4ECF-96C8-C0EAC90B9181}"/>
              </a:ext>
            </a:extLst>
          </p:cNvPr>
          <p:cNvSpPr txBox="1"/>
          <p:nvPr/>
        </p:nvSpPr>
        <p:spPr>
          <a:xfrm>
            <a:off x="8052536" y="3035671"/>
            <a:ext cx="126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可重定位目标程序</a:t>
            </a:r>
            <a:endParaRPr lang="en-US" altLang="zh-CN" dirty="0"/>
          </a:p>
          <a:p>
            <a:pPr algn="ctr"/>
            <a:r>
              <a:rPr lang="zh-CN" altLang="en-US" dirty="0"/>
              <a:t>（二进制）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EAD1C13-9F4C-49E5-AB2B-CE5ECA03A5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638014" y="3000080"/>
            <a:ext cx="1349957" cy="71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6837B21-9BB2-40A2-B070-2327B773924A}"/>
              </a:ext>
            </a:extLst>
          </p:cNvPr>
          <p:cNvSpPr txBox="1"/>
          <p:nvPr/>
        </p:nvSpPr>
        <p:spPr>
          <a:xfrm>
            <a:off x="11005826" y="257113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E445E9-1EF7-43B5-8200-16A447089439}"/>
              </a:ext>
            </a:extLst>
          </p:cNvPr>
          <p:cNvSpPr txBox="1"/>
          <p:nvPr/>
        </p:nvSpPr>
        <p:spPr>
          <a:xfrm>
            <a:off x="10696362" y="3035671"/>
            <a:ext cx="126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可执行</a:t>
            </a:r>
            <a:endParaRPr lang="en-US" altLang="zh-CN" dirty="0"/>
          </a:p>
          <a:p>
            <a:pPr algn="ctr"/>
            <a:r>
              <a:rPr lang="zh-CN" altLang="en-US" dirty="0"/>
              <a:t>目标程序</a:t>
            </a:r>
            <a:endParaRPr lang="en-US" altLang="zh-CN" dirty="0"/>
          </a:p>
          <a:p>
            <a:pPr algn="ctr"/>
            <a:r>
              <a:rPr lang="zh-CN" altLang="en-US" dirty="0"/>
              <a:t>（二进制）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E5D7A8C-0C91-462F-9B47-28DDDE98B7FA}"/>
              </a:ext>
            </a:extLst>
          </p:cNvPr>
          <p:cNvCxnSpPr>
            <a:cxnSpLocks/>
          </p:cNvCxnSpPr>
          <p:nvPr/>
        </p:nvCxnSpPr>
        <p:spPr>
          <a:xfrm>
            <a:off x="8430928" y="2135700"/>
            <a:ext cx="943583" cy="454915"/>
          </a:xfrm>
          <a:prstGeom prst="bentConnector3">
            <a:avLst>
              <a:gd name="adj1" fmla="val 15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F14C48D-3B47-4E0B-85A9-F9494F78C9E2}"/>
              </a:ext>
            </a:extLst>
          </p:cNvPr>
          <p:cNvSpPr txBox="1"/>
          <p:nvPr/>
        </p:nvSpPr>
        <p:spPr>
          <a:xfrm>
            <a:off x="8052536" y="1736562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printf.o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0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559B05-EFF8-467C-B19D-6DDB6C7940D5}"/>
              </a:ext>
            </a:extLst>
          </p:cNvPr>
          <p:cNvSpPr/>
          <p:nvPr/>
        </p:nvSpPr>
        <p:spPr>
          <a:xfrm>
            <a:off x="755336" y="33123"/>
            <a:ext cx="4928771" cy="3710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AC6E7-8724-4F59-82C7-166D472A35F3}"/>
              </a:ext>
            </a:extLst>
          </p:cNvPr>
          <p:cNvSpPr/>
          <p:nvPr/>
        </p:nvSpPr>
        <p:spPr>
          <a:xfrm>
            <a:off x="833160" y="1014433"/>
            <a:ext cx="1060315" cy="447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013FCD-A05C-427F-92B3-E0BC6C456A25}"/>
              </a:ext>
            </a:extLst>
          </p:cNvPr>
          <p:cNvSpPr/>
          <p:nvPr/>
        </p:nvSpPr>
        <p:spPr>
          <a:xfrm>
            <a:off x="1971300" y="494266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491941-6364-4016-9CAD-751940FA2FC2}"/>
              </a:ext>
            </a:extLst>
          </p:cNvPr>
          <p:cNvSpPr/>
          <p:nvPr/>
        </p:nvSpPr>
        <p:spPr>
          <a:xfrm>
            <a:off x="1971300" y="859448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AE09F-FB52-4379-B50E-63ABA5C72946}"/>
              </a:ext>
            </a:extLst>
          </p:cNvPr>
          <p:cNvSpPr/>
          <p:nvPr/>
        </p:nvSpPr>
        <p:spPr>
          <a:xfrm>
            <a:off x="1971299" y="1224630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6F1275-B5C4-4608-AD14-0086A49C2BE2}"/>
              </a:ext>
            </a:extLst>
          </p:cNvPr>
          <p:cNvSpPr/>
          <p:nvPr/>
        </p:nvSpPr>
        <p:spPr>
          <a:xfrm>
            <a:off x="1971299" y="1589812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0445B2-E64D-4665-A446-8041B758ED53}"/>
              </a:ext>
            </a:extLst>
          </p:cNvPr>
          <p:cNvSpPr txBox="1"/>
          <p:nvPr/>
        </p:nvSpPr>
        <p:spPr>
          <a:xfrm>
            <a:off x="1868761" y="104924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寄存器文件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A7AC9-E31A-4D77-8847-D119F0025C2B}"/>
              </a:ext>
            </a:extLst>
          </p:cNvPr>
          <p:cNvSpPr/>
          <p:nvPr/>
        </p:nvSpPr>
        <p:spPr>
          <a:xfrm>
            <a:off x="4247578" y="355252"/>
            <a:ext cx="1060315" cy="1765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6ED6AE3-AF5E-4838-86DE-20813FB8567B}"/>
              </a:ext>
            </a:extLst>
          </p:cNvPr>
          <p:cNvSpPr/>
          <p:nvPr/>
        </p:nvSpPr>
        <p:spPr>
          <a:xfrm>
            <a:off x="3225112" y="543692"/>
            <a:ext cx="803189" cy="6067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557F2A9B-6859-4541-AC6A-6171C055D414}"/>
              </a:ext>
            </a:extLst>
          </p:cNvPr>
          <p:cNvSpPr/>
          <p:nvPr/>
        </p:nvSpPr>
        <p:spPr>
          <a:xfrm>
            <a:off x="3195007" y="1226931"/>
            <a:ext cx="777410" cy="659180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CF986E-5C52-4A9C-A751-18FC8222D64C}"/>
              </a:ext>
            </a:extLst>
          </p:cNvPr>
          <p:cNvSpPr/>
          <p:nvPr/>
        </p:nvSpPr>
        <p:spPr>
          <a:xfrm>
            <a:off x="1363317" y="2823515"/>
            <a:ext cx="3546389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总线接口</a:t>
            </a:r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1E0A9872-D5B5-4824-AE35-506CF4038358}"/>
              </a:ext>
            </a:extLst>
          </p:cNvPr>
          <p:cNvSpPr/>
          <p:nvPr/>
        </p:nvSpPr>
        <p:spPr>
          <a:xfrm>
            <a:off x="1971299" y="2121085"/>
            <a:ext cx="1060315" cy="606796"/>
          </a:xfrm>
          <a:prstGeom prst="upDownArrow">
            <a:avLst>
              <a:gd name="adj1" fmla="val 50000"/>
              <a:gd name="adj2" fmla="val 283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02E2B1-855B-4D3F-91E8-D421AC4B3477}"/>
              </a:ext>
            </a:extLst>
          </p:cNvPr>
          <p:cNvSpPr/>
          <p:nvPr/>
        </p:nvSpPr>
        <p:spPr>
          <a:xfrm>
            <a:off x="6682025" y="2823515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桥</a:t>
            </a: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C87A60BA-FE22-4C6F-837E-AB79CE8CA6C7}"/>
              </a:ext>
            </a:extLst>
          </p:cNvPr>
          <p:cNvSpPr/>
          <p:nvPr/>
        </p:nvSpPr>
        <p:spPr>
          <a:xfrm>
            <a:off x="5003378" y="2823515"/>
            <a:ext cx="1414181" cy="67344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5828D1-93C9-445C-A40A-327075F2E94A}"/>
              </a:ext>
            </a:extLst>
          </p:cNvPr>
          <p:cNvSpPr/>
          <p:nvPr/>
        </p:nvSpPr>
        <p:spPr>
          <a:xfrm>
            <a:off x="10010111" y="2823515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主存储器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37EBD58E-2145-4A51-A645-6637D7497CF3}"/>
              </a:ext>
            </a:extLst>
          </p:cNvPr>
          <p:cNvSpPr/>
          <p:nvPr/>
        </p:nvSpPr>
        <p:spPr>
          <a:xfrm>
            <a:off x="8391623" y="2882209"/>
            <a:ext cx="1414181" cy="67344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4E3D2016-AC31-4C11-9C5E-8E0ECCE24F80}"/>
              </a:ext>
            </a:extLst>
          </p:cNvPr>
          <p:cNvSpPr/>
          <p:nvPr/>
        </p:nvSpPr>
        <p:spPr>
          <a:xfrm>
            <a:off x="833160" y="4146409"/>
            <a:ext cx="10806904" cy="40014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C774C764-DB0A-4220-9E85-26866CA504C7}"/>
              </a:ext>
            </a:extLst>
          </p:cNvPr>
          <p:cNvSpPr/>
          <p:nvPr/>
        </p:nvSpPr>
        <p:spPr>
          <a:xfrm>
            <a:off x="7151013" y="3614347"/>
            <a:ext cx="572528" cy="67344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CBDB08-2ED7-49FB-9F3C-D19304586B1B}"/>
              </a:ext>
            </a:extLst>
          </p:cNvPr>
          <p:cNvSpPr/>
          <p:nvPr/>
        </p:nvSpPr>
        <p:spPr>
          <a:xfrm>
            <a:off x="1113509" y="5021704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D16854-3D45-4126-97B3-29A34FA47BDC}"/>
              </a:ext>
            </a:extLst>
          </p:cNvPr>
          <p:cNvSpPr/>
          <p:nvPr/>
        </p:nvSpPr>
        <p:spPr>
          <a:xfrm>
            <a:off x="3273049" y="5021704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图形适配器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0A0272-C634-4D00-BE34-B2A535F52729}"/>
              </a:ext>
            </a:extLst>
          </p:cNvPr>
          <p:cNvSpPr/>
          <p:nvPr/>
        </p:nvSpPr>
        <p:spPr>
          <a:xfrm>
            <a:off x="8396484" y="4969315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磁盘控制器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417B24-59EA-44FD-9160-E87624460F2D}"/>
              </a:ext>
            </a:extLst>
          </p:cNvPr>
          <p:cNvSpPr txBox="1"/>
          <p:nvPr/>
        </p:nvSpPr>
        <p:spPr>
          <a:xfrm>
            <a:off x="981702" y="6287682"/>
            <a:ext cx="103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38E171-27D3-4E5D-9093-E6767EE7B8D4}"/>
              </a:ext>
            </a:extLst>
          </p:cNvPr>
          <p:cNvSpPr txBox="1"/>
          <p:nvPr/>
        </p:nvSpPr>
        <p:spPr>
          <a:xfrm>
            <a:off x="2017303" y="6287682"/>
            <a:ext cx="103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键盘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FB32DD-AB7B-42CE-9559-E2EA362B1238}"/>
              </a:ext>
            </a:extLst>
          </p:cNvPr>
          <p:cNvSpPr txBox="1"/>
          <p:nvPr/>
        </p:nvSpPr>
        <p:spPr>
          <a:xfrm>
            <a:off x="3626706" y="6220073"/>
            <a:ext cx="103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显示器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66BDA941-F0E3-458D-B9DE-67BB8BA341F8}"/>
              </a:ext>
            </a:extLst>
          </p:cNvPr>
          <p:cNvSpPr/>
          <p:nvPr/>
        </p:nvSpPr>
        <p:spPr>
          <a:xfrm>
            <a:off x="8696393" y="6028193"/>
            <a:ext cx="852616" cy="79083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311F6E-E8B2-47D8-969E-58CC7731E086}"/>
              </a:ext>
            </a:extLst>
          </p:cNvPr>
          <p:cNvSpPr txBox="1"/>
          <p:nvPr/>
        </p:nvSpPr>
        <p:spPr>
          <a:xfrm>
            <a:off x="8823464" y="6306316"/>
            <a:ext cx="103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9EBFDC9A-ABB4-4FAF-943A-DB0CEA51FB01}"/>
              </a:ext>
            </a:extLst>
          </p:cNvPr>
          <p:cNvSpPr/>
          <p:nvPr/>
        </p:nvSpPr>
        <p:spPr>
          <a:xfrm>
            <a:off x="1684131" y="4346483"/>
            <a:ext cx="369259" cy="60239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0E446054-A148-4AC9-96FD-1689C5CAC4ED}"/>
              </a:ext>
            </a:extLst>
          </p:cNvPr>
          <p:cNvSpPr/>
          <p:nvPr/>
        </p:nvSpPr>
        <p:spPr>
          <a:xfrm>
            <a:off x="3775247" y="4334850"/>
            <a:ext cx="369259" cy="60239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31E1BE5F-8862-4CA8-9E3A-413DA2C254D0}"/>
              </a:ext>
            </a:extLst>
          </p:cNvPr>
          <p:cNvSpPr/>
          <p:nvPr/>
        </p:nvSpPr>
        <p:spPr>
          <a:xfrm>
            <a:off x="8914083" y="4334850"/>
            <a:ext cx="369259" cy="60239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632F15-FE59-4271-A0B7-55838B970C90}"/>
              </a:ext>
            </a:extLst>
          </p:cNvPr>
          <p:cNvSpPr/>
          <p:nvPr/>
        </p:nvSpPr>
        <p:spPr>
          <a:xfrm>
            <a:off x="10229695" y="4045287"/>
            <a:ext cx="154672" cy="6023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B743F1C-1D0D-45F8-A528-BAAB02F5CBFB}"/>
              </a:ext>
            </a:extLst>
          </p:cNvPr>
          <p:cNvSpPr/>
          <p:nvPr/>
        </p:nvSpPr>
        <p:spPr>
          <a:xfrm>
            <a:off x="10507869" y="4049006"/>
            <a:ext cx="154672" cy="6023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BB62B1-BB3C-4417-BB26-3B44C11D03EB}"/>
              </a:ext>
            </a:extLst>
          </p:cNvPr>
          <p:cNvSpPr/>
          <p:nvPr/>
        </p:nvSpPr>
        <p:spPr>
          <a:xfrm>
            <a:off x="10795792" y="4052725"/>
            <a:ext cx="154672" cy="6023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F537E3-02A6-4E0F-AF4C-F5ABB6E78AC9}"/>
              </a:ext>
            </a:extLst>
          </p:cNvPr>
          <p:cNvCxnSpPr/>
          <p:nvPr/>
        </p:nvCxnSpPr>
        <p:spPr>
          <a:xfrm flipV="1">
            <a:off x="1250731" y="5812536"/>
            <a:ext cx="0" cy="47514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69583C-6F1B-4E0E-96C9-3C19C9898251}"/>
              </a:ext>
            </a:extLst>
          </p:cNvPr>
          <p:cNvCxnSpPr/>
          <p:nvPr/>
        </p:nvCxnSpPr>
        <p:spPr>
          <a:xfrm flipV="1">
            <a:off x="2349062" y="5831170"/>
            <a:ext cx="0" cy="47514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92C1D64-3304-456E-902E-1DBB3675952C}"/>
              </a:ext>
            </a:extLst>
          </p:cNvPr>
          <p:cNvCxnSpPr/>
          <p:nvPr/>
        </p:nvCxnSpPr>
        <p:spPr>
          <a:xfrm flipV="1">
            <a:off x="4040734" y="5812536"/>
            <a:ext cx="0" cy="47514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97862C6-5736-4A75-8147-ED0F77299882}"/>
              </a:ext>
            </a:extLst>
          </p:cNvPr>
          <p:cNvCxnSpPr>
            <a:cxnSpLocks/>
          </p:cNvCxnSpPr>
          <p:nvPr/>
        </p:nvCxnSpPr>
        <p:spPr>
          <a:xfrm flipV="1">
            <a:off x="9098218" y="5759986"/>
            <a:ext cx="0" cy="31320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  <a:effectLst>
            <a:outerShdw blurRad="50800" dist="50800" dir="5400000" algn="ctr" rotWithShape="0">
              <a:srgbClr val="000000">
                <a:alpha val="9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047F047-9541-4C00-829B-052312449002}"/>
              </a:ext>
            </a:extLst>
          </p:cNvPr>
          <p:cNvSpPr txBox="1"/>
          <p:nvPr/>
        </p:nvSpPr>
        <p:spPr>
          <a:xfrm>
            <a:off x="10145411" y="4736656"/>
            <a:ext cx="156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扩展槽，留待网络适配器一类的设备使用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045D1F-B53A-4604-AA58-08537EDD47BE}"/>
              </a:ext>
            </a:extLst>
          </p:cNvPr>
          <p:cNvSpPr txBox="1"/>
          <p:nvPr/>
        </p:nvSpPr>
        <p:spPr>
          <a:xfrm>
            <a:off x="6760889" y="6140582"/>
            <a:ext cx="1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存储在磁盘上的</a:t>
            </a:r>
            <a:r>
              <a:rPr lang="en-US" altLang="zh-CN" dirty="0"/>
              <a:t>hello</a:t>
            </a:r>
            <a:r>
              <a:rPr lang="zh-CN" altLang="en-US" dirty="0"/>
              <a:t>可执行文件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A8A622B-EFBA-4F28-8917-30FF75541CE7}"/>
              </a:ext>
            </a:extLst>
          </p:cNvPr>
          <p:cNvSpPr txBox="1"/>
          <p:nvPr/>
        </p:nvSpPr>
        <p:spPr>
          <a:xfrm>
            <a:off x="5195215" y="2622315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系统总线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1A290A-4F64-41B7-B96A-7DDF3394F168}"/>
              </a:ext>
            </a:extLst>
          </p:cNvPr>
          <p:cNvSpPr txBox="1"/>
          <p:nvPr/>
        </p:nvSpPr>
        <p:spPr>
          <a:xfrm>
            <a:off x="8584573" y="2605009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内存总线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F4BB32-80B6-49B9-B5D1-6682AA4E48B4}"/>
              </a:ext>
            </a:extLst>
          </p:cNvPr>
          <p:cNvSpPr txBox="1"/>
          <p:nvPr/>
        </p:nvSpPr>
        <p:spPr>
          <a:xfrm>
            <a:off x="5770888" y="4254846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总线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D206FCD-0A8A-4334-B81B-EC4FCE538436}"/>
              </a:ext>
            </a:extLst>
          </p:cNvPr>
          <p:cNvSpPr txBox="1"/>
          <p:nvPr/>
        </p:nvSpPr>
        <p:spPr>
          <a:xfrm>
            <a:off x="222544" y="275769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1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559B05-EFF8-467C-B19D-6DDB6C7940D5}"/>
              </a:ext>
            </a:extLst>
          </p:cNvPr>
          <p:cNvSpPr/>
          <p:nvPr/>
        </p:nvSpPr>
        <p:spPr>
          <a:xfrm>
            <a:off x="868458" y="1573515"/>
            <a:ext cx="4928771" cy="3710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AC6E7-8724-4F59-82C7-166D472A35F3}"/>
              </a:ext>
            </a:extLst>
          </p:cNvPr>
          <p:cNvSpPr/>
          <p:nvPr/>
        </p:nvSpPr>
        <p:spPr>
          <a:xfrm>
            <a:off x="938315" y="2076941"/>
            <a:ext cx="1169954" cy="135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高速缓存存储器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013FCD-A05C-427F-92B3-E0BC6C456A25}"/>
              </a:ext>
            </a:extLst>
          </p:cNvPr>
          <p:cNvSpPr/>
          <p:nvPr/>
        </p:nvSpPr>
        <p:spPr>
          <a:xfrm>
            <a:off x="2665562" y="2000253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491941-6364-4016-9CAD-751940FA2FC2}"/>
              </a:ext>
            </a:extLst>
          </p:cNvPr>
          <p:cNvSpPr/>
          <p:nvPr/>
        </p:nvSpPr>
        <p:spPr>
          <a:xfrm>
            <a:off x="2665562" y="2365435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AE09F-FB52-4379-B50E-63ABA5C72946}"/>
              </a:ext>
            </a:extLst>
          </p:cNvPr>
          <p:cNvSpPr/>
          <p:nvPr/>
        </p:nvSpPr>
        <p:spPr>
          <a:xfrm>
            <a:off x="2665561" y="2730617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6F1275-B5C4-4608-AD14-0086A49C2BE2}"/>
              </a:ext>
            </a:extLst>
          </p:cNvPr>
          <p:cNvSpPr/>
          <p:nvPr/>
        </p:nvSpPr>
        <p:spPr>
          <a:xfrm>
            <a:off x="2665561" y="3095799"/>
            <a:ext cx="1060315" cy="36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0445B2-E64D-4665-A446-8041B758ED53}"/>
              </a:ext>
            </a:extLst>
          </p:cNvPr>
          <p:cNvSpPr txBox="1"/>
          <p:nvPr/>
        </p:nvSpPr>
        <p:spPr>
          <a:xfrm>
            <a:off x="2568113" y="1625595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寄存器文件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A7AC9-E31A-4D77-8847-D119F0025C2B}"/>
              </a:ext>
            </a:extLst>
          </p:cNvPr>
          <p:cNvSpPr/>
          <p:nvPr/>
        </p:nvSpPr>
        <p:spPr>
          <a:xfrm>
            <a:off x="4652073" y="1882105"/>
            <a:ext cx="1060315" cy="1765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6ED6AE3-AF5E-4838-86DE-20813FB8567B}"/>
              </a:ext>
            </a:extLst>
          </p:cNvPr>
          <p:cNvSpPr/>
          <p:nvPr/>
        </p:nvSpPr>
        <p:spPr>
          <a:xfrm>
            <a:off x="3838781" y="2014648"/>
            <a:ext cx="803189" cy="6067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557F2A9B-6859-4541-AC6A-6171C055D414}"/>
              </a:ext>
            </a:extLst>
          </p:cNvPr>
          <p:cNvSpPr/>
          <p:nvPr/>
        </p:nvSpPr>
        <p:spPr>
          <a:xfrm>
            <a:off x="3810500" y="2712989"/>
            <a:ext cx="777410" cy="659180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CF986E-5C52-4A9C-A751-18FC8222D64C}"/>
              </a:ext>
            </a:extLst>
          </p:cNvPr>
          <p:cNvSpPr/>
          <p:nvPr/>
        </p:nvSpPr>
        <p:spPr>
          <a:xfrm>
            <a:off x="982333" y="4363907"/>
            <a:ext cx="4040495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总线接口</a:t>
            </a:r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1E0A9872-D5B5-4824-AE35-506CF4038358}"/>
              </a:ext>
            </a:extLst>
          </p:cNvPr>
          <p:cNvSpPr/>
          <p:nvPr/>
        </p:nvSpPr>
        <p:spPr>
          <a:xfrm>
            <a:off x="1047954" y="3609046"/>
            <a:ext cx="1060315" cy="606796"/>
          </a:xfrm>
          <a:prstGeom prst="upDownArrow">
            <a:avLst>
              <a:gd name="adj1" fmla="val 50000"/>
              <a:gd name="adj2" fmla="val 283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02E2B1-855B-4D3F-91E8-D421AC4B3477}"/>
              </a:ext>
            </a:extLst>
          </p:cNvPr>
          <p:cNvSpPr/>
          <p:nvPr/>
        </p:nvSpPr>
        <p:spPr>
          <a:xfrm>
            <a:off x="6795147" y="4363907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桥</a:t>
            </a: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C87A60BA-FE22-4C6F-837E-AB79CE8CA6C7}"/>
              </a:ext>
            </a:extLst>
          </p:cNvPr>
          <p:cNvSpPr/>
          <p:nvPr/>
        </p:nvSpPr>
        <p:spPr>
          <a:xfrm>
            <a:off x="5116500" y="4363907"/>
            <a:ext cx="1414181" cy="67344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5828D1-93C9-445C-A40A-327075F2E94A}"/>
              </a:ext>
            </a:extLst>
          </p:cNvPr>
          <p:cNvSpPr/>
          <p:nvPr/>
        </p:nvSpPr>
        <p:spPr>
          <a:xfrm>
            <a:off x="10123233" y="4363907"/>
            <a:ext cx="1510504" cy="7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主存储器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37EBD58E-2145-4A51-A645-6637D7497CF3}"/>
              </a:ext>
            </a:extLst>
          </p:cNvPr>
          <p:cNvSpPr/>
          <p:nvPr/>
        </p:nvSpPr>
        <p:spPr>
          <a:xfrm>
            <a:off x="8504745" y="4422601"/>
            <a:ext cx="1414181" cy="67344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A8A622B-EFBA-4F28-8917-30FF75541CE7}"/>
              </a:ext>
            </a:extLst>
          </p:cNvPr>
          <p:cNvSpPr txBox="1"/>
          <p:nvPr/>
        </p:nvSpPr>
        <p:spPr>
          <a:xfrm>
            <a:off x="5308337" y="4162707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系统总线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1A290A-4F64-41B7-B96A-7DDF3394F168}"/>
              </a:ext>
            </a:extLst>
          </p:cNvPr>
          <p:cNvSpPr txBox="1"/>
          <p:nvPr/>
        </p:nvSpPr>
        <p:spPr>
          <a:xfrm>
            <a:off x="8697695" y="4145401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内存总线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D206FCD-0A8A-4334-B81B-EC4FCE538436}"/>
              </a:ext>
            </a:extLst>
          </p:cNvPr>
          <p:cNvSpPr txBox="1"/>
          <p:nvPr/>
        </p:nvSpPr>
        <p:spPr>
          <a:xfrm>
            <a:off x="863190" y="993912"/>
            <a:ext cx="12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D1CDB399-B83C-4545-826F-24FE55DD13D5}"/>
              </a:ext>
            </a:extLst>
          </p:cNvPr>
          <p:cNvSpPr/>
          <p:nvPr/>
        </p:nvSpPr>
        <p:spPr>
          <a:xfrm>
            <a:off x="2131172" y="2393895"/>
            <a:ext cx="484953" cy="673443"/>
          </a:xfrm>
          <a:prstGeom prst="leftRightArrow">
            <a:avLst>
              <a:gd name="adj1" fmla="val 47201"/>
              <a:gd name="adj2" fmla="val 2200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E7DF1FB0-CA39-4AC7-B164-E13B139A2DBF}"/>
              </a:ext>
            </a:extLst>
          </p:cNvPr>
          <p:cNvSpPr/>
          <p:nvPr/>
        </p:nvSpPr>
        <p:spPr>
          <a:xfrm>
            <a:off x="2584101" y="3595472"/>
            <a:ext cx="1060315" cy="606796"/>
          </a:xfrm>
          <a:prstGeom prst="upDownArrow">
            <a:avLst>
              <a:gd name="adj1" fmla="val 50000"/>
              <a:gd name="adj2" fmla="val 283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2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76F2E27-33B2-449B-B365-45DC9A97B006}"/>
              </a:ext>
            </a:extLst>
          </p:cNvPr>
          <p:cNvCxnSpPr/>
          <p:nvPr/>
        </p:nvCxnSpPr>
        <p:spPr>
          <a:xfrm>
            <a:off x="5457217" y="1673157"/>
            <a:ext cx="1040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236E82-560E-44D8-964E-DCB3FF217DC3}"/>
              </a:ext>
            </a:extLst>
          </p:cNvPr>
          <p:cNvCxnSpPr>
            <a:cxnSpLocks/>
          </p:cNvCxnSpPr>
          <p:nvPr/>
        </p:nvCxnSpPr>
        <p:spPr>
          <a:xfrm>
            <a:off x="5126477" y="2321668"/>
            <a:ext cx="169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8DB4A5-5B26-47D9-A9B6-EE5ED3912C76}"/>
              </a:ext>
            </a:extLst>
          </p:cNvPr>
          <p:cNvCxnSpPr>
            <a:cxnSpLocks/>
          </p:cNvCxnSpPr>
          <p:nvPr/>
        </p:nvCxnSpPr>
        <p:spPr>
          <a:xfrm>
            <a:off x="4717915" y="3148519"/>
            <a:ext cx="2402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D0135A-AF91-48DB-AC30-9F0098243C6C}"/>
              </a:ext>
            </a:extLst>
          </p:cNvPr>
          <p:cNvCxnSpPr>
            <a:cxnSpLocks/>
          </p:cNvCxnSpPr>
          <p:nvPr/>
        </p:nvCxnSpPr>
        <p:spPr>
          <a:xfrm>
            <a:off x="4299626" y="4082374"/>
            <a:ext cx="3297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F3E5D69-E718-4EAC-8CBD-C409AA300049}"/>
              </a:ext>
            </a:extLst>
          </p:cNvPr>
          <p:cNvCxnSpPr>
            <a:cxnSpLocks/>
          </p:cNvCxnSpPr>
          <p:nvPr/>
        </p:nvCxnSpPr>
        <p:spPr>
          <a:xfrm>
            <a:off x="3915382" y="5016229"/>
            <a:ext cx="407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82F435-A1C8-4BE4-B027-C3163E450087}"/>
              </a:ext>
            </a:extLst>
          </p:cNvPr>
          <p:cNvCxnSpPr>
            <a:cxnSpLocks/>
          </p:cNvCxnSpPr>
          <p:nvPr/>
        </p:nvCxnSpPr>
        <p:spPr>
          <a:xfrm>
            <a:off x="3576536" y="5784713"/>
            <a:ext cx="4711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E7E029-6DDC-4A1E-8991-DB9A1D26A134}"/>
              </a:ext>
            </a:extLst>
          </p:cNvPr>
          <p:cNvSpPr/>
          <p:nvPr/>
        </p:nvSpPr>
        <p:spPr>
          <a:xfrm>
            <a:off x="3265084" y="486583"/>
            <a:ext cx="5379563" cy="602372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E66AE5-D48F-4FFF-8D7B-1F42294FAF82}"/>
              </a:ext>
            </a:extLst>
          </p:cNvPr>
          <p:cNvSpPr txBox="1"/>
          <p:nvPr/>
        </p:nvSpPr>
        <p:spPr>
          <a:xfrm>
            <a:off x="5583677" y="1226231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寄存器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E3F54-D4B6-49D7-9BCB-D2C39305324C}"/>
              </a:ext>
            </a:extLst>
          </p:cNvPr>
          <p:cNvSpPr txBox="1"/>
          <p:nvPr/>
        </p:nvSpPr>
        <p:spPr>
          <a:xfrm>
            <a:off x="5364804" y="1734234"/>
            <a:ext cx="121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/>
              <a:t>L1</a:t>
            </a:r>
            <a:r>
              <a:rPr lang="zh-CN" altLang="en-US" sz="1500" dirty="0"/>
              <a:t>高速缓存</a:t>
            </a:r>
            <a:endParaRPr lang="en-US" altLang="zh-CN" sz="1500" dirty="0"/>
          </a:p>
          <a:p>
            <a:pPr algn="ctr"/>
            <a:r>
              <a:rPr lang="zh-CN" altLang="en-US" sz="1500" dirty="0"/>
              <a:t>（</a:t>
            </a:r>
            <a:r>
              <a:rPr lang="en-US" altLang="zh-CN" sz="1500" dirty="0"/>
              <a:t> SRAM </a:t>
            </a:r>
            <a:r>
              <a:rPr lang="zh-CN" altLang="en-US" sz="1500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00F89D-8F39-4B18-9D0C-1CAFB2C3DB33}"/>
              </a:ext>
            </a:extLst>
          </p:cNvPr>
          <p:cNvSpPr txBox="1"/>
          <p:nvPr/>
        </p:nvSpPr>
        <p:spPr>
          <a:xfrm>
            <a:off x="5340485" y="2473054"/>
            <a:ext cx="121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/>
              <a:t>L2</a:t>
            </a:r>
            <a:r>
              <a:rPr lang="zh-CN" altLang="en-US" sz="1500" dirty="0"/>
              <a:t>高速缓存</a:t>
            </a:r>
            <a:endParaRPr lang="en-US" altLang="zh-CN" sz="1500" dirty="0"/>
          </a:p>
          <a:p>
            <a:pPr algn="ctr"/>
            <a:r>
              <a:rPr lang="zh-CN" altLang="en-US" sz="1500" dirty="0"/>
              <a:t>（</a:t>
            </a:r>
            <a:r>
              <a:rPr lang="en-US" altLang="zh-CN" sz="1500" dirty="0"/>
              <a:t> SRAM </a:t>
            </a:r>
            <a:r>
              <a:rPr lang="zh-CN" altLang="en-US" sz="1500" dirty="0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344902-A332-4FCF-922A-CE56B1191DF1}"/>
              </a:ext>
            </a:extLst>
          </p:cNvPr>
          <p:cNvSpPr txBox="1"/>
          <p:nvPr/>
        </p:nvSpPr>
        <p:spPr>
          <a:xfrm>
            <a:off x="5270770" y="3363005"/>
            <a:ext cx="121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/>
              <a:t>L3</a:t>
            </a:r>
            <a:r>
              <a:rPr lang="zh-CN" altLang="en-US" sz="1500" dirty="0"/>
              <a:t>高速缓存</a:t>
            </a:r>
            <a:endParaRPr lang="en-US" altLang="zh-CN" sz="1500" dirty="0"/>
          </a:p>
          <a:p>
            <a:pPr algn="ctr"/>
            <a:r>
              <a:rPr lang="zh-CN" altLang="en-US" sz="1500" dirty="0"/>
              <a:t>（</a:t>
            </a:r>
            <a:r>
              <a:rPr lang="en-US" altLang="zh-CN" sz="1500" dirty="0"/>
              <a:t> SRAM </a:t>
            </a:r>
            <a:r>
              <a:rPr lang="zh-CN" altLang="en-US" sz="1500" dirty="0"/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975BB0-A3F9-4F8F-9E84-512A33C0EE79}"/>
              </a:ext>
            </a:extLst>
          </p:cNvPr>
          <p:cNvSpPr txBox="1"/>
          <p:nvPr/>
        </p:nvSpPr>
        <p:spPr>
          <a:xfrm>
            <a:off x="5282120" y="4296859"/>
            <a:ext cx="121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/>
              <a:t>主存（</a:t>
            </a:r>
            <a:r>
              <a:rPr lang="en-US" altLang="zh-CN" sz="1500" dirty="0"/>
              <a:t> DRAM </a:t>
            </a:r>
            <a:r>
              <a:rPr lang="zh-CN" altLang="en-US" sz="1500" dirty="0"/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A1E4A5-6B85-40F8-96A9-90F5597BDDFD}"/>
              </a:ext>
            </a:extLst>
          </p:cNvPr>
          <p:cNvSpPr txBox="1"/>
          <p:nvPr/>
        </p:nvSpPr>
        <p:spPr>
          <a:xfrm>
            <a:off x="5009744" y="5123472"/>
            <a:ext cx="1809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/>
              <a:t>本地二级存储</a:t>
            </a:r>
            <a:endParaRPr lang="en-US" altLang="zh-CN" sz="1500" dirty="0"/>
          </a:p>
          <a:p>
            <a:pPr algn="ctr"/>
            <a:r>
              <a:rPr lang="zh-CN" altLang="en-US" sz="1500" dirty="0"/>
              <a:t>（</a:t>
            </a:r>
            <a:r>
              <a:rPr lang="en-US" altLang="zh-CN" sz="1500" dirty="0"/>
              <a:t> </a:t>
            </a:r>
            <a:r>
              <a:rPr lang="zh-CN" altLang="en-US" sz="1500" dirty="0"/>
              <a:t>本地磁盘</a:t>
            </a:r>
            <a:r>
              <a:rPr lang="en-US" altLang="zh-CN" sz="1500" dirty="0"/>
              <a:t> </a:t>
            </a:r>
            <a:r>
              <a:rPr lang="zh-CN" altLang="en-US" sz="1500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ECB424-6431-4CD8-BF97-4246C11627BE}"/>
              </a:ext>
            </a:extLst>
          </p:cNvPr>
          <p:cNvSpPr txBox="1"/>
          <p:nvPr/>
        </p:nvSpPr>
        <p:spPr>
          <a:xfrm>
            <a:off x="4268819" y="5917460"/>
            <a:ext cx="32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/>
              <a:t>远程二级存储</a:t>
            </a:r>
            <a:endParaRPr lang="en-US" altLang="zh-CN" sz="1500" dirty="0"/>
          </a:p>
          <a:p>
            <a:pPr algn="ctr"/>
            <a:r>
              <a:rPr lang="zh-CN" altLang="en-US" sz="1500" dirty="0"/>
              <a:t>（分布式文件系统，</a:t>
            </a:r>
            <a:r>
              <a:rPr lang="en-US" altLang="zh-CN" sz="1500" dirty="0"/>
              <a:t>Web</a:t>
            </a:r>
            <a:r>
              <a:rPr lang="zh-CN" altLang="en-US" sz="1500" dirty="0"/>
              <a:t>服务器）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A02DBA-5A82-4091-85A2-BE3C2AD59733}"/>
              </a:ext>
            </a:extLst>
          </p:cNvPr>
          <p:cNvCxnSpPr/>
          <p:nvPr/>
        </p:nvCxnSpPr>
        <p:spPr>
          <a:xfrm flipV="1">
            <a:off x="1955160" y="564070"/>
            <a:ext cx="0" cy="20547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E5B9C3-6842-43DB-B1AF-7DDD3FBD95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55160" y="4518869"/>
            <a:ext cx="0" cy="20547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DE504C-920E-45D1-8945-7013E579EF3F}"/>
              </a:ext>
            </a:extLst>
          </p:cNvPr>
          <p:cNvSpPr txBox="1"/>
          <p:nvPr/>
        </p:nvSpPr>
        <p:spPr>
          <a:xfrm>
            <a:off x="2188890" y="1199037"/>
            <a:ext cx="13683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更小、更快（每字节）更贵的存储设备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F484A3-FC29-4C08-80AD-C07327B17253}"/>
              </a:ext>
            </a:extLst>
          </p:cNvPr>
          <p:cNvSpPr txBox="1"/>
          <p:nvPr/>
        </p:nvSpPr>
        <p:spPr>
          <a:xfrm>
            <a:off x="2235740" y="4996638"/>
            <a:ext cx="15468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更大、更慢（每字节）更便宜的存储设备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499A2F8-B46D-43E6-882E-7C60F6397050}"/>
              </a:ext>
            </a:extLst>
          </p:cNvPr>
          <p:cNvSpPr/>
          <p:nvPr/>
        </p:nvSpPr>
        <p:spPr>
          <a:xfrm>
            <a:off x="6652908" y="1274357"/>
            <a:ext cx="332362" cy="6434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2723D6-2057-4DC9-A4E1-904F76DC8D94}"/>
              </a:ext>
            </a:extLst>
          </p:cNvPr>
          <p:cNvSpPr txBox="1"/>
          <p:nvPr/>
        </p:nvSpPr>
        <p:spPr>
          <a:xfrm>
            <a:off x="7057417" y="1274357"/>
            <a:ext cx="2018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CPU</a:t>
            </a:r>
            <a:r>
              <a:rPr lang="zh-CN" altLang="en-US" sz="1500" dirty="0"/>
              <a:t>寄存器保存来自高速缓存存储器的字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B579CB8B-05F4-4188-9BEA-1EC94AFDCC82}"/>
              </a:ext>
            </a:extLst>
          </p:cNvPr>
          <p:cNvSpPr/>
          <p:nvPr/>
        </p:nvSpPr>
        <p:spPr>
          <a:xfrm>
            <a:off x="6985270" y="2058322"/>
            <a:ext cx="332362" cy="6434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265460-2DE0-4E7E-8067-0EAF084EED92}"/>
              </a:ext>
            </a:extLst>
          </p:cNvPr>
          <p:cNvSpPr txBox="1"/>
          <p:nvPr/>
        </p:nvSpPr>
        <p:spPr>
          <a:xfrm>
            <a:off x="7354768" y="2107560"/>
            <a:ext cx="2217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L1</a:t>
            </a:r>
            <a:r>
              <a:rPr lang="zh-CN" altLang="en-US" sz="1500" dirty="0"/>
              <a:t>高速缓存保存取自</a:t>
            </a:r>
            <a:r>
              <a:rPr lang="en-US" altLang="zh-CN" sz="1500" dirty="0"/>
              <a:t>L2</a:t>
            </a:r>
            <a:r>
              <a:rPr lang="zh-CN" altLang="en-US" sz="1500" dirty="0"/>
              <a:t>高速缓存的高速缓存行</a:t>
            </a: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61AD8712-C875-4F3B-AC96-57B3C8D97B37}"/>
              </a:ext>
            </a:extLst>
          </p:cNvPr>
          <p:cNvSpPr/>
          <p:nvPr/>
        </p:nvSpPr>
        <p:spPr>
          <a:xfrm>
            <a:off x="7364648" y="2866811"/>
            <a:ext cx="332362" cy="6434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37A079E-BBF7-4338-82B7-B929426060EC}"/>
              </a:ext>
            </a:extLst>
          </p:cNvPr>
          <p:cNvSpPr txBox="1"/>
          <p:nvPr/>
        </p:nvSpPr>
        <p:spPr>
          <a:xfrm>
            <a:off x="7697010" y="2900654"/>
            <a:ext cx="2217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L2</a:t>
            </a:r>
            <a:r>
              <a:rPr lang="zh-CN" altLang="en-US" sz="1500" dirty="0"/>
              <a:t>高速缓存保存取自</a:t>
            </a:r>
            <a:r>
              <a:rPr lang="en-US" altLang="zh-CN" sz="1500" dirty="0"/>
              <a:t>L3</a:t>
            </a:r>
            <a:r>
              <a:rPr lang="zh-CN" altLang="en-US" sz="1500" dirty="0"/>
              <a:t>高速缓存的高速缓存行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FF92DDA6-0603-4CFE-9800-8B7A486D98EA}"/>
              </a:ext>
            </a:extLst>
          </p:cNvPr>
          <p:cNvSpPr/>
          <p:nvPr/>
        </p:nvSpPr>
        <p:spPr>
          <a:xfrm>
            <a:off x="7788612" y="3760660"/>
            <a:ext cx="332362" cy="6434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79C1ED-FA5F-4232-83A9-4F692579E227}"/>
              </a:ext>
            </a:extLst>
          </p:cNvPr>
          <p:cNvSpPr txBox="1"/>
          <p:nvPr/>
        </p:nvSpPr>
        <p:spPr>
          <a:xfrm>
            <a:off x="8181290" y="3766206"/>
            <a:ext cx="1916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L3</a:t>
            </a:r>
            <a:r>
              <a:rPr lang="zh-CN" altLang="en-US" sz="1500" dirty="0"/>
              <a:t>高速缓存保存取自主存的告诉缓存行</a:t>
            </a: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434E2844-0B2B-4035-B266-8ED548DEABFA}"/>
              </a:ext>
            </a:extLst>
          </p:cNvPr>
          <p:cNvSpPr/>
          <p:nvPr/>
        </p:nvSpPr>
        <p:spPr>
          <a:xfrm>
            <a:off x="8209334" y="4737402"/>
            <a:ext cx="332362" cy="6434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88F14E-51A6-475B-9160-9D4273CDA163}"/>
              </a:ext>
            </a:extLst>
          </p:cNvPr>
          <p:cNvSpPr txBox="1"/>
          <p:nvPr/>
        </p:nvSpPr>
        <p:spPr>
          <a:xfrm>
            <a:off x="8599416" y="4719639"/>
            <a:ext cx="1916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主存保存取自本地磁盘的磁盘块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6B6886B6-47E9-4DCB-A27E-04D723A40C4D}"/>
              </a:ext>
            </a:extLst>
          </p:cNvPr>
          <p:cNvSpPr/>
          <p:nvPr/>
        </p:nvSpPr>
        <p:spPr>
          <a:xfrm>
            <a:off x="8599416" y="5562152"/>
            <a:ext cx="332362" cy="6434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71FAD35-04DC-4CC7-A293-E9ED7CDDF0B3}"/>
              </a:ext>
            </a:extLst>
          </p:cNvPr>
          <p:cNvSpPr txBox="1"/>
          <p:nvPr/>
        </p:nvSpPr>
        <p:spPr>
          <a:xfrm>
            <a:off x="8996559" y="5546181"/>
            <a:ext cx="2316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本地磁盘保存取自远程网络服务器上磁盘的文件</a:t>
            </a:r>
          </a:p>
        </p:txBody>
      </p:sp>
    </p:spTree>
    <p:extLst>
      <p:ext uri="{BB962C8B-B14F-4D97-AF65-F5344CB8AC3E}">
        <p14:creationId xmlns:p14="http://schemas.microsoft.com/office/powerpoint/2010/main" val="266491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245</Words>
  <Application>Microsoft Office PowerPoint</Application>
  <PresentationFormat>宽屏</PresentationFormat>
  <Paragraphs>75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shiliang he</dc:creator>
  <cp:lastModifiedBy>shiliang he</cp:lastModifiedBy>
  <cp:revision>103</cp:revision>
  <dcterms:created xsi:type="dcterms:W3CDTF">2019-12-26T09:18:18Z</dcterms:created>
  <dcterms:modified xsi:type="dcterms:W3CDTF">2019-12-27T16:17:40Z</dcterms:modified>
</cp:coreProperties>
</file>