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76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iang he" initials="sh" lastIdx="1" clrIdx="0">
    <p:extLst>
      <p:ext uri="{19B8F6BF-5375-455C-9EA6-DF929625EA0E}">
        <p15:presenceInfo xmlns:p15="http://schemas.microsoft.com/office/powerpoint/2012/main" userId="59128816236ab3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02" y="114"/>
      </p:cViewPr>
      <p:guideLst>
        <p:guide orient="horz" pos="300"/>
        <p:guide pos="76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8BF3A-1A91-47A2-ACB6-8F4C03BFF5B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5EAB4-0118-4D87-8C77-E3D96DEAE2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5EAB4-0118-4D87-8C77-E3D96DEAE2C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62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5EA3-CE57-4838-A7B8-57D505FA0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28CA9C-369D-4071-A04D-EF2CA3C5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274B7-8743-4E4D-8DAC-BB3366FF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373F3-5DDA-4695-A12C-50F3D4A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05960-82F0-420F-82F3-E236CFAA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7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E657-78FE-46D6-8E9C-CCA89E81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9985D-875D-41BC-9807-8AD89FAF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9BDB6-7B50-49F1-850B-F7C86E7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3C5CCD-43D0-440D-B758-7A956B48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9703-503D-4FCC-9C55-DFAFCD5A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3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B857F-4627-4A04-805F-E84BFD12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35A0F1-6D8D-4D5C-BE74-9A5E0DAF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D827-FECD-4DFD-B05D-685E7047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A661C-F29D-48E9-B0CC-A4D4F096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AB68C-FA09-412B-BB02-F994D510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0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44C23-DF2A-4C3A-845F-A5B790BD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DE644-A435-43A0-B893-FFF08D0B7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3B409-65B0-431E-A8D3-6B62F47E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CDCFD-A345-4910-981D-1594CD36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2848-5987-4E53-896B-B52A6960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289F-A106-4DF3-A7F0-8AA6C73B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CFD86-F2D7-4D7D-B576-00F2E5AC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A9369-9F52-4D05-940B-7E5485FE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E9174-DD10-401A-9036-79D45AA3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C5D9EC-57ED-479F-8A7A-0AB2EF85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2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CE576-2985-49C7-8005-50C8E0F1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E07E9-420A-4D16-BE38-E22F79909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AA6DE-171A-4076-8474-548B8CF1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CC6B7-E0CB-45EA-A97F-35BAA2DC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22A5E-C998-46E3-A82B-3F4C24CB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176E9-8B6F-44CD-B520-65DB022C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1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89B8-EACB-4F15-903F-FF09E959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61C07-EBC8-49D6-9349-0E6E70B4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7D060-EBEB-4F79-8AA8-D28959772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14147-E256-429D-874C-1AD6D8A17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AFE0FD-1286-4D2C-9B09-8F3701248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C20DF-98F6-4454-B13D-B2E6190F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F96367-57E8-4455-A242-497CDAA9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D8FC8E-076F-4549-B819-222B3286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3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B225F-9648-41D7-80BE-0013C562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C2BC74-6D42-4A80-B648-4D1A0064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8C539D-D607-4B79-B144-6664330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D73C9-8064-4516-A252-3406454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50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6502F0-CE83-46CA-9DD3-D54110A7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F1B97-29F1-4532-ACCA-8616CBF8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D7900-A08A-40E7-B494-33CB265F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2A22F-5487-4F41-B191-1281D3C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F4632-1ED7-4F3C-B48D-5D9173E3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209C5D-C19A-4E90-A68E-825FDCBC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14A03-63E3-47FD-BCBE-5BE8443E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E11E1-BBAC-4C64-A905-4BFCBEB6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7C74A-C0E1-4D9B-919B-972738E8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3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3897-6F00-4A53-8D22-C7F66C5C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EB9A8-7842-4F36-BD65-F1803726D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A3269-8E5E-4A22-A983-B2FD9746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D68548-C90A-4E88-814F-EF804301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ABA4A-8EE2-479F-8C0C-831E6492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4A68F-C216-433F-8098-ACA8728F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F8BB01-9224-4006-B9C5-9913700D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13644-0A73-4961-BB35-BE48803D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3265F-07FD-40A1-98D9-883AD05B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1093-5F94-445E-8FB1-61A716784BBA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535E0-DDA6-4A69-A3F6-8E2F70D9B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D8F23-76BB-41D2-86C1-CF36DBAEB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66F16-95C2-4C73-AC29-BAAF4AB34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4272B5-DA51-4A62-B585-3595765A9832}"/>
              </a:ext>
            </a:extLst>
          </p:cNvPr>
          <p:cNvSpPr/>
          <p:nvPr/>
        </p:nvSpPr>
        <p:spPr>
          <a:xfrm>
            <a:off x="353472" y="3917961"/>
            <a:ext cx="2373745" cy="1518722"/>
          </a:xfrm>
          <a:prstGeom prst="roundRect">
            <a:avLst>
              <a:gd name="adj" fmla="val 7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5A1CCE-2408-4BCC-A388-093B99EE8A60}"/>
              </a:ext>
            </a:extLst>
          </p:cNvPr>
          <p:cNvSpPr/>
          <p:nvPr/>
        </p:nvSpPr>
        <p:spPr>
          <a:xfrm>
            <a:off x="528963" y="4444434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267D35-4F54-4CEC-BBC5-9833B2B34856}"/>
              </a:ext>
            </a:extLst>
          </p:cNvPr>
          <p:cNvSpPr/>
          <p:nvPr/>
        </p:nvSpPr>
        <p:spPr>
          <a:xfrm>
            <a:off x="1251621" y="4444433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7373D5-C040-46F1-AF20-318F29D1741D}"/>
              </a:ext>
            </a:extLst>
          </p:cNvPr>
          <p:cNvSpPr/>
          <p:nvPr/>
        </p:nvSpPr>
        <p:spPr>
          <a:xfrm>
            <a:off x="1974279" y="4444433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E1D4E0-822D-4BD0-BAFE-167DDE455287}"/>
              </a:ext>
            </a:extLst>
          </p:cNvPr>
          <p:cNvSpPr txBox="1"/>
          <p:nvPr/>
        </p:nvSpPr>
        <p:spPr>
          <a:xfrm>
            <a:off x="528963" y="3982736"/>
            <a:ext cx="21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</a:t>
            </a:r>
            <a:r>
              <a:rPr lang="zh-CN" altLang="en-US" dirty="0"/>
              <a:t>集群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10BFA8A-E68E-4F90-8657-EF8604E74F03}"/>
              </a:ext>
            </a:extLst>
          </p:cNvPr>
          <p:cNvSpPr/>
          <p:nvPr/>
        </p:nvSpPr>
        <p:spPr>
          <a:xfrm>
            <a:off x="4040337" y="145871"/>
            <a:ext cx="3364522" cy="1830779"/>
          </a:xfrm>
          <a:prstGeom prst="roundRect">
            <a:avLst>
              <a:gd name="adj" fmla="val 71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A05C938-D9B7-4FED-BDDD-B378C07FCCDB}"/>
              </a:ext>
            </a:extLst>
          </p:cNvPr>
          <p:cNvSpPr/>
          <p:nvPr/>
        </p:nvSpPr>
        <p:spPr>
          <a:xfrm>
            <a:off x="4271834" y="962630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E335450-370E-4D8E-B581-0B761189555F}"/>
              </a:ext>
            </a:extLst>
          </p:cNvPr>
          <p:cNvSpPr/>
          <p:nvPr/>
        </p:nvSpPr>
        <p:spPr>
          <a:xfrm>
            <a:off x="5081576" y="962629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85ECF6-9EA0-488C-B46A-45020ECC0BBA}"/>
              </a:ext>
            </a:extLst>
          </p:cNvPr>
          <p:cNvSpPr/>
          <p:nvPr/>
        </p:nvSpPr>
        <p:spPr>
          <a:xfrm>
            <a:off x="5862290" y="962629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89341C-CFD5-4D89-BA2E-C5545ABBE297}"/>
              </a:ext>
            </a:extLst>
          </p:cNvPr>
          <p:cNvSpPr txBox="1"/>
          <p:nvPr/>
        </p:nvSpPr>
        <p:spPr>
          <a:xfrm>
            <a:off x="4292944" y="442876"/>
            <a:ext cx="21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Server</a:t>
            </a:r>
            <a:r>
              <a:rPr lang="zh-CN" altLang="en-US" dirty="0"/>
              <a:t>集群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B22CEC4-D720-4B54-A0B2-DB253E814F14}"/>
              </a:ext>
            </a:extLst>
          </p:cNvPr>
          <p:cNvSpPr/>
          <p:nvPr/>
        </p:nvSpPr>
        <p:spPr>
          <a:xfrm>
            <a:off x="4876123" y="17222"/>
            <a:ext cx="2627776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1.NameServer Startup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4C98400-6D9B-409D-8A52-32F96F5333A8}"/>
              </a:ext>
            </a:extLst>
          </p:cNvPr>
          <p:cNvSpPr/>
          <p:nvPr/>
        </p:nvSpPr>
        <p:spPr>
          <a:xfrm>
            <a:off x="4080630" y="3004792"/>
            <a:ext cx="3324229" cy="3141539"/>
          </a:xfrm>
          <a:prstGeom prst="roundRect">
            <a:avLst>
              <a:gd name="adj" fmla="val 60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0C4A63E-6806-49B4-BCC1-3AB922CF74C8}"/>
              </a:ext>
            </a:extLst>
          </p:cNvPr>
          <p:cNvSpPr/>
          <p:nvPr/>
        </p:nvSpPr>
        <p:spPr>
          <a:xfrm>
            <a:off x="6041077" y="4943227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5AC7F8-2C76-482E-895A-823FDD057BEB}"/>
              </a:ext>
            </a:extLst>
          </p:cNvPr>
          <p:cNvSpPr/>
          <p:nvPr/>
        </p:nvSpPr>
        <p:spPr>
          <a:xfrm>
            <a:off x="6017185" y="3553814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9F138D-63EC-41BF-B689-635D63E73E00}"/>
              </a:ext>
            </a:extLst>
          </p:cNvPr>
          <p:cNvSpPr txBox="1"/>
          <p:nvPr/>
        </p:nvSpPr>
        <p:spPr>
          <a:xfrm>
            <a:off x="4330038" y="3107675"/>
            <a:ext cx="21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 </a:t>
            </a:r>
            <a:r>
              <a:rPr lang="zh-CN" altLang="en-US" dirty="0"/>
              <a:t>集群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8649983-FEED-4126-BB3E-66398B28CF7B}"/>
              </a:ext>
            </a:extLst>
          </p:cNvPr>
          <p:cNvSpPr/>
          <p:nvPr/>
        </p:nvSpPr>
        <p:spPr>
          <a:xfrm>
            <a:off x="4868914" y="4952204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6417AD1-B185-4855-A815-ABF8111F798F}"/>
              </a:ext>
            </a:extLst>
          </p:cNvPr>
          <p:cNvSpPr/>
          <p:nvPr/>
        </p:nvSpPr>
        <p:spPr>
          <a:xfrm>
            <a:off x="4845022" y="3562791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09E1D505-85DA-4126-889A-9B8D69B11C8D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 flipV="1">
            <a:off x="4845022" y="3983117"/>
            <a:ext cx="23892" cy="1389413"/>
          </a:xfrm>
          <a:prstGeom prst="bentConnector3">
            <a:avLst>
              <a:gd name="adj1" fmla="val -956806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6ADC9A68-D623-42D7-98EC-CD51E512F951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>
            <a:off x="6564352" y="3974141"/>
            <a:ext cx="23892" cy="1389413"/>
          </a:xfrm>
          <a:prstGeom prst="bentConnector3">
            <a:avLst>
              <a:gd name="adj1" fmla="val 1056806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154322F-7041-4F2C-9701-F6F79E0583D6}"/>
              </a:ext>
            </a:extLst>
          </p:cNvPr>
          <p:cNvSpPr txBox="1"/>
          <p:nvPr/>
        </p:nvSpPr>
        <p:spPr>
          <a:xfrm>
            <a:off x="4785094" y="4390895"/>
            <a:ext cx="11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04F4F-F1DE-42F4-88C0-29DCD5D68EE7}"/>
              </a:ext>
            </a:extLst>
          </p:cNvPr>
          <p:cNvSpPr txBox="1"/>
          <p:nvPr/>
        </p:nvSpPr>
        <p:spPr>
          <a:xfrm>
            <a:off x="4806305" y="5745916"/>
            <a:ext cx="11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Slave1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A0D9C89-63A1-4F20-B7BE-A16B013F8BEF}"/>
              </a:ext>
            </a:extLst>
          </p:cNvPr>
          <p:cNvSpPr txBox="1"/>
          <p:nvPr/>
        </p:nvSpPr>
        <p:spPr>
          <a:xfrm>
            <a:off x="5796937" y="4403445"/>
            <a:ext cx="11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Master2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0062262-3535-4411-A00A-0A370E1D3168}"/>
              </a:ext>
            </a:extLst>
          </p:cNvPr>
          <p:cNvSpPr txBox="1"/>
          <p:nvPr/>
        </p:nvSpPr>
        <p:spPr>
          <a:xfrm>
            <a:off x="5820761" y="5759983"/>
            <a:ext cx="117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Slave2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327D03A-8D0C-4E63-818E-2070CAFF725A}"/>
              </a:ext>
            </a:extLst>
          </p:cNvPr>
          <p:cNvSpPr txBox="1"/>
          <p:nvPr/>
        </p:nvSpPr>
        <p:spPr>
          <a:xfrm>
            <a:off x="4040337" y="4354658"/>
            <a:ext cx="74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Sync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C1EEB28-AF4C-4F7F-892D-95943644E30E}"/>
              </a:ext>
            </a:extLst>
          </p:cNvPr>
          <p:cNvSpPr txBox="1"/>
          <p:nvPr/>
        </p:nvSpPr>
        <p:spPr>
          <a:xfrm>
            <a:off x="6791478" y="4291861"/>
            <a:ext cx="74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Sync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5394E05-14C0-4E98-9C77-A6111AF8741C}"/>
              </a:ext>
            </a:extLst>
          </p:cNvPr>
          <p:cNvSpPr/>
          <p:nvPr/>
        </p:nvSpPr>
        <p:spPr>
          <a:xfrm>
            <a:off x="4856967" y="2789653"/>
            <a:ext cx="262372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2.Broker Startup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69FA049-3FC9-465F-9C63-898A2D585606}"/>
              </a:ext>
            </a:extLst>
          </p:cNvPr>
          <p:cNvSpPr/>
          <p:nvPr/>
        </p:nvSpPr>
        <p:spPr>
          <a:xfrm>
            <a:off x="6625226" y="953433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95917C8-FBCD-446C-9264-4AC5EA821F60}"/>
              </a:ext>
            </a:extLst>
          </p:cNvPr>
          <p:cNvSpPr/>
          <p:nvPr/>
        </p:nvSpPr>
        <p:spPr>
          <a:xfrm>
            <a:off x="935997" y="3616826"/>
            <a:ext cx="2124301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4.Producer Startup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4964219-710B-40B1-AFF8-CC40D92870E5}"/>
              </a:ext>
            </a:extLst>
          </p:cNvPr>
          <p:cNvSpPr/>
          <p:nvPr/>
        </p:nvSpPr>
        <p:spPr>
          <a:xfrm>
            <a:off x="8879611" y="3966397"/>
            <a:ext cx="2373745" cy="1518722"/>
          </a:xfrm>
          <a:prstGeom prst="roundRect">
            <a:avLst>
              <a:gd name="adj" fmla="val 711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2C9F0817-62F9-4CC4-ABB3-1053B4B82621}"/>
              </a:ext>
            </a:extLst>
          </p:cNvPr>
          <p:cNvSpPr/>
          <p:nvPr/>
        </p:nvSpPr>
        <p:spPr>
          <a:xfrm>
            <a:off x="9055102" y="4492870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79F5EEB-FA64-4031-AAB5-9EECA2B958E8}"/>
              </a:ext>
            </a:extLst>
          </p:cNvPr>
          <p:cNvSpPr/>
          <p:nvPr/>
        </p:nvSpPr>
        <p:spPr>
          <a:xfrm>
            <a:off x="9777760" y="4492869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3B16F8A-B1CE-44E5-909B-E237A6079F8B}"/>
              </a:ext>
            </a:extLst>
          </p:cNvPr>
          <p:cNvSpPr/>
          <p:nvPr/>
        </p:nvSpPr>
        <p:spPr>
          <a:xfrm>
            <a:off x="10500418" y="4492869"/>
            <a:ext cx="547167" cy="840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55EE3A4-A3D9-40D3-AF82-78C661963C79}"/>
              </a:ext>
            </a:extLst>
          </p:cNvPr>
          <p:cNvSpPr txBox="1"/>
          <p:nvPr/>
        </p:nvSpPr>
        <p:spPr>
          <a:xfrm>
            <a:off x="9055102" y="4031172"/>
            <a:ext cx="212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Consumer</a:t>
            </a:r>
            <a:r>
              <a:rPr lang="zh-CN" altLang="en-US" dirty="0"/>
              <a:t>集群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F598471-91A4-4C32-B44F-D4C45B850CAF}"/>
              </a:ext>
            </a:extLst>
          </p:cNvPr>
          <p:cNvSpPr/>
          <p:nvPr/>
        </p:nvSpPr>
        <p:spPr>
          <a:xfrm>
            <a:off x="9462136" y="3665262"/>
            <a:ext cx="2373745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5.Consumer Startup</a:t>
            </a:r>
            <a:endParaRPr lang="zh-CN" altLang="en-US" dirty="0"/>
          </a:p>
        </p:txBody>
      </p:sp>
      <p:cxnSp>
        <p:nvCxnSpPr>
          <p:cNvPr id="51" name="连接符: 肘形 50" descr="编辑文字">
            <a:extLst>
              <a:ext uri="{FF2B5EF4-FFF2-40B4-BE49-F238E27FC236}">
                <a16:creationId xmlns:a16="http://schemas.microsoft.com/office/drawing/2014/main" id="{13289B83-58BC-4561-B18B-1F270F3BC3C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1559573" y="1061260"/>
            <a:ext cx="2480765" cy="259123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E178D7B-9E85-4FBB-B870-3D21D656001B}"/>
              </a:ext>
            </a:extLst>
          </p:cNvPr>
          <p:cNvSpPr txBox="1"/>
          <p:nvPr/>
        </p:nvSpPr>
        <p:spPr>
          <a:xfrm>
            <a:off x="1554135" y="1610511"/>
            <a:ext cx="127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 Discovery</a:t>
            </a:r>
            <a:endParaRPr lang="zh-CN" altLang="en-US" dirty="0"/>
          </a:p>
        </p:txBody>
      </p:sp>
      <p:cxnSp>
        <p:nvCxnSpPr>
          <p:cNvPr id="55" name="连接符: 肘形 54" descr="编辑文字">
            <a:extLst>
              <a:ext uri="{FF2B5EF4-FFF2-40B4-BE49-F238E27FC236}">
                <a16:creationId xmlns:a16="http://schemas.microsoft.com/office/drawing/2014/main" id="{2A222801-13FB-469F-B1B2-819A1642CF46}"/>
              </a:ext>
            </a:extLst>
          </p:cNvPr>
          <p:cNvCxnSpPr>
            <a:cxnSpLocks/>
            <a:stCxn id="10" idx="3"/>
            <a:endCxn id="49" idx="0"/>
          </p:cNvCxnSpPr>
          <p:nvPr/>
        </p:nvCxnSpPr>
        <p:spPr>
          <a:xfrm>
            <a:off x="7404859" y="1061261"/>
            <a:ext cx="3244150" cy="2604001"/>
          </a:xfrm>
          <a:prstGeom prst="bentConnector2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FEAE7E9-FFDB-4427-A8AE-82B91EA587CA}"/>
              </a:ext>
            </a:extLst>
          </p:cNvPr>
          <p:cNvSpPr txBox="1"/>
          <p:nvPr/>
        </p:nvSpPr>
        <p:spPr>
          <a:xfrm>
            <a:off x="9507031" y="1577278"/>
            <a:ext cx="127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 Discovery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012C15EA-ADCB-42A2-A25C-15A9EFB8F3A4}"/>
              </a:ext>
            </a:extLst>
          </p:cNvPr>
          <p:cNvCxnSpPr>
            <a:cxnSpLocks/>
          </p:cNvCxnSpPr>
          <p:nvPr/>
        </p:nvCxnSpPr>
        <p:spPr>
          <a:xfrm>
            <a:off x="4920795" y="2036547"/>
            <a:ext cx="0" cy="653427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02B6EF8-1D8F-4EB9-867D-E83945A20CA1}"/>
              </a:ext>
            </a:extLst>
          </p:cNvPr>
          <p:cNvCxnSpPr>
            <a:cxnSpLocks/>
          </p:cNvCxnSpPr>
          <p:nvPr/>
        </p:nvCxnSpPr>
        <p:spPr>
          <a:xfrm>
            <a:off x="5728737" y="2036547"/>
            <a:ext cx="0" cy="653427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1ED4C728-2806-4377-8029-DC6EB77B5A2F}"/>
              </a:ext>
            </a:extLst>
          </p:cNvPr>
          <p:cNvCxnSpPr>
            <a:cxnSpLocks/>
          </p:cNvCxnSpPr>
          <p:nvPr/>
        </p:nvCxnSpPr>
        <p:spPr>
          <a:xfrm>
            <a:off x="6510783" y="2039589"/>
            <a:ext cx="0" cy="653427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916DF8B-27EC-42A7-B432-878AE6835ADC}"/>
              </a:ext>
            </a:extLst>
          </p:cNvPr>
          <p:cNvSpPr txBox="1"/>
          <p:nvPr/>
        </p:nvSpPr>
        <p:spPr>
          <a:xfrm>
            <a:off x="4001330" y="2223609"/>
            <a:ext cx="14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Routing Info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A5566B0-5210-40DC-9801-F9AFC2294266}"/>
              </a:ext>
            </a:extLst>
          </p:cNvPr>
          <p:cNvSpPr txBox="1"/>
          <p:nvPr/>
        </p:nvSpPr>
        <p:spPr>
          <a:xfrm>
            <a:off x="6462532" y="2186813"/>
            <a:ext cx="141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Routing Info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A97278C-C9EC-48F8-B1CE-9FDF34FCF57A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727217" y="4677322"/>
            <a:ext cx="1313120" cy="502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002343E-38C4-433F-8AD0-BBBA4BFE0C4E}"/>
              </a:ext>
            </a:extLst>
          </p:cNvPr>
          <p:cNvSpPr txBox="1"/>
          <p:nvPr/>
        </p:nvSpPr>
        <p:spPr>
          <a:xfrm>
            <a:off x="2849692" y="4345681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 Message</a:t>
            </a:r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57FB6BA2-3B3C-44EB-B96C-DE3EEBC265C5}"/>
              </a:ext>
            </a:extLst>
          </p:cNvPr>
          <p:cNvCxnSpPr>
            <a:cxnSpLocks/>
          </p:cNvCxnSpPr>
          <p:nvPr/>
        </p:nvCxnSpPr>
        <p:spPr>
          <a:xfrm>
            <a:off x="7486080" y="4575310"/>
            <a:ext cx="1313120" cy="502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6152A0CB-A52D-4679-AAE3-18E5AB2C2F82}"/>
              </a:ext>
            </a:extLst>
          </p:cNvPr>
          <p:cNvSpPr txBox="1"/>
          <p:nvPr/>
        </p:nvSpPr>
        <p:spPr>
          <a:xfrm>
            <a:off x="7578946" y="4225265"/>
            <a:ext cx="114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Receive Message</a:t>
            </a:r>
            <a:endParaRPr lang="zh-CN" altLang="en-US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F5E4014C-0FB0-40A8-AB4F-376C5238D124}"/>
              </a:ext>
            </a:extLst>
          </p:cNvPr>
          <p:cNvSpPr/>
          <p:nvPr/>
        </p:nvSpPr>
        <p:spPr>
          <a:xfrm>
            <a:off x="2755507" y="6452357"/>
            <a:ext cx="2623729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3.Create Topics</a:t>
            </a:r>
            <a:endParaRPr lang="zh-CN" altLang="en-US" dirty="0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7A1F7EFF-EFC4-4E3D-846C-EFC714A6B178}"/>
              </a:ext>
            </a:extLst>
          </p:cNvPr>
          <p:cNvSpPr/>
          <p:nvPr/>
        </p:nvSpPr>
        <p:spPr>
          <a:xfrm rot="19049157">
            <a:off x="4194380" y="6011681"/>
            <a:ext cx="528429" cy="346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FAF969A-B607-47B6-BA88-EBA844CCAA6B}"/>
              </a:ext>
            </a:extLst>
          </p:cNvPr>
          <p:cNvSpPr txBox="1"/>
          <p:nvPr/>
        </p:nvSpPr>
        <p:spPr>
          <a:xfrm>
            <a:off x="255789" y="156564"/>
            <a:ext cx="27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 消息发送流程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9858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A10119-3252-4DCF-B164-A8C0A1F39C74}"/>
              </a:ext>
            </a:extLst>
          </p:cNvPr>
          <p:cNvSpPr txBox="1"/>
          <p:nvPr/>
        </p:nvSpPr>
        <p:spPr>
          <a:xfrm>
            <a:off x="117292" y="6652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en-US" altLang="zh-CN" dirty="0"/>
              <a:t> Consumer</a:t>
            </a:r>
            <a:r>
              <a:rPr lang="zh-CN" altLang="en-US" dirty="0"/>
              <a:t>端负载均衡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EA90846-6ABA-4B67-85D7-8F6BB11A3593}"/>
              </a:ext>
            </a:extLst>
          </p:cNvPr>
          <p:cNvSpPr/>
          <p:nvPr/>
        </p:nvSpPr>
        <p:spPr>
          <a:xfrm>
            <a:off x="1583265" y="5207414"/>
            <a:ext cx="1464731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0F59DD-517A-4692-9C3C-2D6B6337D021}"/>
              </a:ext>
            </a:extLst>
          </p:cNvPr>
          <p:cNvSpPr/>
          <p:nvPr/>
        </p:nvSpPr>
        <p:spPr>
          <a:xfrm>
            <a:off x="4817535" y="5207414"/>
            <a:ext cx="1464732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A87A5F4-D328-4056-A98C-7B2E1C4713D6}"/>
              </a:ext>
            </a:extLst>
          </p:cNvPr>
          <p:cNvSpPr/>
          <p:nvPr/>
        </p:nvSpPr>
        <p:spPr>
          <a:xfrm>
            <a:off x="1426638" y="34410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3C85517-5162-40AD-B35B-88E43D5FAAE6}"/>
              </a:ext>
            </a:extLst>
          </p:cNvPr>
          <p:cNvSpPr/>
          <p:nvPr/>
        </p:nvSpPr>
        <p:spPr>
          <a:xfrm>
            <a:off x="8081444" y="5223417"/>
            <a:ext cx="1464732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1AA9402-CC63-475B-91BF-4EB4661D3314}"/>
              </a:ext>
            </a:extLst>
          </p:cNvPr>
          <p:cNvSpPr/>
          <p:nvPr/>
        </p:nvSpPr>
        <p:spPr>
          <a:xfrm>
            <a:off x="1418174" y="27171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1E4CBA9-6B64-49E4-88E7-920F910BA450}"/>
              </a:ext>
            </a:extLst>
          </p:cNvPr>
          <p:cNvSpPr/>
          <p:nvPr/>
        </p:nvSpPr>
        <p:spPr>
          <a:xfrm>
            <a:off x="1418174" y="198987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F9B1063-93E9-41C6-8B84-E06D1B5DD7C0}"/>
              </a:ext>
            </a:extLst>
          </p:cNvPr>
          <p:cNvSpPr/>
          <p:nvPr/>
        </p:nvSpPr>
        <p:spPr>
          <a:xfrm>
            <a:off x="1418174" y="127408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C2CEF04-3FED-4092-A3A7-FC0C22C3BFDD}"/>
              </a:ext>
            </a:extLst>
          </p:cNvPr>
          <p:cNvSpPr/>
          <p:nvPr/>
        </p:nvSpPr>
        <p:spPr>
          <a:xfrm>
            <a:off x="2535767" y="343936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FAE6AD8-4B20-46DD-8A1E-3628EA864DF3}"/>
              </a:ext>
            </a:extLst>
          </p:cNvPr>
          <p:cNvSpPr/>
          <p:nvPr/>
        </p:nvSpPr>
        <p:spPr>
          <a:xfrm>
            <a:off x="2544236" y="271546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29320CD-D1A0-4E95-8508-B796892F7959}"/>
              </a:ext>
            </a:extLst>
          </p:cNvPr>
          <p:cNvSpPr/>
          <p:nvPr/>
        </p:nvSpPr>
        <p:spPr>
          <a:xfrm>
            <a:off x="2544236" y="198820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D2F3A2B-A4BE-4290-9DA8-003455C2CD31}"/>
              </a:ext>
            </a:extLst>
          </p:cNvPr>
          <p:cNvSpPr/>
          <p:nvPr/>
        </p:nvSpPr>
        <p:spPr>
          <a:xfrm>
            <a:off x="2544236" y="127241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BC44E31-CAD8-4CC0-B7C1-33E3008B7F4A}"/>
              </a:ext>
            </a:extLst>
          </p:cNvPr>
          <p:cNvSpPr/>
          <p:nvPr/>
        </p:nvSpPr>
        <p:spPr>
          <a:xfrm>
            <a:off x="3742260" y="343936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0FF125D-4FD9-4EB2-BD42-162D2E653D2C}"/>
              </a:ext>
            </a:extLst>
          </p:cNvPr>
          <p:cNvSpPr/>
          <p:nvPr/>
        </p:nvSpPr>
        <p:spPr>
          <a:xfrm>
            <a:off x="3750729" y="271546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B0EE718-EF10-497A-B5F5-B2175C311202}"/>
              </a:ext>
            </a:extLst>
          </p:cNvPr>
          <p:cNvSpPr/>
          <p:nvPr/>
        </p:nvSpPr>
        <p:spPr>
          <a:xfrm>
            <a:off x="3750729" y="198820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A1BE38A-03F8-4190-B221-2D6961993E0E}"/>
              </a:ext>
            </a:extLst>
          </p:cNvPr>
          <p:cNvSpPr/>
          <p:nvPr/>
        </p:nvSpPr>
        <p:spPr>
          <a:xfrm>
            <a:off x="3750729" y="127241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FC35F8A-09B9-40F7-82F5-CB7A22B82021}"/>
              </a:ext>
            </a:extLst>
          </p:cNvPr>
          <p:cNvSpPr/>
          <p:nvPr/>
        </p:nvSpPr>
        <p:spPr>
          <a:xfrm>
            <a:off x="6595549" y="344760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D871BDB-A1A3-4339-9596-B7C8E99D45C7}"/>
              </a:ext>
            </a:extLst>
          </p:cNvPr>
          <p:cNvSpPr/>
          <p:nvPr/>
        </p:nvSpPr>
        <p:spPr>
          <a:xfrm>
            <a:off x="6587085" y="272370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5A34C68-FFDD-4EB8-A02B-A7B4193D6982}"/>
              </a:ext>
            </a:extLst>
          </p:cNvPr>
          <p:cNvSpPr/>
          <p:nvPr/>
        </p:nvSpPr>
        <p:spPr>
          <a:xfrm>
            <a:off x="6587085" y="199644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13982D1C-0448-4FA2-95B1-D1BAB6408E40}"/>
              </a:ext>
            </a:extLst>
          </p:cNvPr>
          <p:cNvSpPr/>
          <p:nvPr/>
        </p:nvSpPr>
        <p:spPr>
          <a:xfrm>
            <a:off x="6587085" y="128065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B38AF46E-9773-4A0D-83F1-22FB156F98C3}"/>
              </a:ext>
            </a:extLst>
          </p:cNvPr>
          <p:cNvSpPr/>
          <p:nvPr/>
        </p:nvSpPr>
        <p:spPr>
          <a:xfrm>
            <a:off x="7704678" y="34459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B1CC796-D1E1-470F-B5BD-77B56A2B4FA7}"/>
              </a:ext>
            </a:extLst>
          </p:cNvPr>
          <p:cNvSpPr/>
          <p:nvPr/>
        </p:nvSpPr>
        <p:spPr>
          <a:xfrm>
            <a:off x="7713147" y="27220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3467A3C-15F6-404C-9FF4-D672DB28B474}"/>
              </a:ext>
            </a:extLst>
          </p:cNvPr>
          <p:cNvSpPr/>
          <p:nvPr/>
        </p:nvSpPr>
        <p:spPr>
          <a:xfrm>
            <a:off x="7713147" y="199477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5EE10E8-B811-4A41-8C08-74DA0B9B1201}"/>
              </a:ext>
            </a:extLst>
          </p:cNvPr>
          <p:cNvSpPr/>
          <p:nvPr/>
        </p:nvSpPr>
        <p:spPr>
          <a:xfrm>
            <a:off x="7713147" y="127898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DD259C27-D8C6-4464-A676-D21FF9FD8F2C}"/>
              </a:ext>
            </a:extLst>
          </p:cNvPr>
          <p:cNvSpPr/>
          <p:nvPr/>
        </p:nvSpPr>
        <p:spPr>
          <a:xfrm>
            <a:off x="8911171" y="34459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ED6D4BC9-8973-4984-B0E2-7962C0AE3E35}"/>
              </a:ext>
            </a:extLst>
          </p:cNvPr>
          <p:cNvSpPr/>
          <p:nvPr/>
        </p:nvSpPr>
        <p:spPr>
          <a:xfrm>
            <a:off x="8919640" y="2722033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8E8FB56A-07CC-4A31-ACB1-C859F72620B4}"/>
              </a:ext>
            </a:extLst>
          </p:cNvPr>
          <p:cNvSpPr/>
          <p:nvPr/>
        </p:nvSpPr>
        <p:spPr>
          <a:xfrm>
            <a:off x="8919640" y="1994772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2D4742BE-551E-4192-9EE9-47E8A541BDEB}"/>
              </a:ext>
            </a:extLst>
          </p:cNvPr>
          <p:cNvSpPr/>
          <p:nvPr/>
        </p:nvSpPr>
        <p:spPr>
          <a:xfrm>
            <a:off x="8919640" y="1278984"/>
            <a:ext cx="736595" cy="723900"/>
          </a:xfrm>
          <a:prstGeom prst="roundRect">
            <a:avLst>
              <a:gd name="adj" fmla="val 4971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F66F546-9420-45A2-ABCD-B2F49E133FE9}"/>
              </a:ext>
            </a:extLst>
          </p:cNvPr>
          <p:cNvCxnSpPr>
            <a:cxnSpLocks/>
            <a:stCxn id="5" idx="0"/>
            <a:endCxn id="32" idx="2"/>
          </p:cNvCxnSpPr>
          <p:nvPr/>
        </p:nvCxnSpPr>
        <p:spPr>
          <a:xfrm flipH="1" flipV="1">
            <a:off x="1794936" y="4164933"/>
            <a:ext cx="520695" cy="1042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BDDFA06-0674-4E24-BA8E-72B3DBB44F76}"/>
              </a:ext>
            </a:extLst>
          </p:cNvPr>
          <p:cNvCxnSpPr>
            <a:cxnSpLocks/>
            <a:stCxn id="5" idx="0"/>
            <a:endCxn id="56" idx="2"/>
          </p:cNvCxnSpPr>
          <p:nvPr/>
        </p:nvCxnSpPr>
        <p:spPr>
          <a:xfrm flipV="1">
            <a:off x="2315631" y="4163263"/>
            <a:ext cx="588434" cy="1044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881AF0B-CC7F-483C-B2DD-5D400CB0BDF0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H="1" flipV="1">
            <a:off x="4110558" y="4163263"/>
            <a:ext cx="1439343" cy="10441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EF20D18-D112-4AD5-AC7E-7B5D02D564C2}"/>
              </a:ext>
            </a:extLst>
          </p:cNvPr>
          <p:cNvCxnSpPr>
            <a:cxnSpLocks/>
            <a:stCxn id="6" idx="0"/>
            <a:endCxn id="64" idx="2"/>
          </p:cNvCxnSpPr>
          <p:nvPr/>
        </p:nvCxnSpPr>
        <p:spPr>
          <a:xfrm flipV="1">
            <a:off x="5549901" y="4171503"/>
            <a:ext cx="1413946" cy="10359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21E796F-0F4C-4691-A6B8-FF45471EE062}"/>
              </a:ext>
            </a:extLst>
          </p:cNvPr>
          <p:cNvCxnSpPr>
            <a:cxnSpLocks/>
            <a:stCxn id="52" idx="0"/>
            <a:endCxn id="68" idx="2"/>
          </p:cNvCxnSpPr>
          <p:nvPr/>
        </p:nvCxnSpPr>
        <p:spPr>
          <a:xfrm flipH="1" flipV="1">
            <a:off x="8072976" y="4169833"/>
            <a:ext cx="740834" cy="1053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FD71FD08-335C-4C61-AE7C-E6E0E2BF379B}"/>
              </a:ext>
            </a:extLst>
          </p:cNvPr>
          <p:cNvCxnSpPr>
            <a:cxnSpLocks/>
            <a:stCxn id="52" idx="0"/>
            <a:endCxn id="72" idx="2"/>
          </p:cNvCxnSpPr>
          <p:nvPr/>
        </p:nvCxnSpPr>
        <p:spPr>
          <a:xfrm flipV="1">
            <a:off x="8813810" y="4169833"/>
            <a:ext cx="465659" cy="1053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47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AE47FE-2BAC-48D1-83B0-BCE75D6A12DB}"/>
              </a:ext>
            </a:extLst>
          </p:cNvPr>
          <p:cNvSpPr txBox="1"/>
          <p:nvPr/>
        </p:nvSpPr>
        <p:spPr>
          <a:xfrm>
            <a:off x="117292" y="6652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NIO Selector</a:t>
            </a:r>
            <a:r>
              <a:rPr lang="zh-CN" altLang="en-US" dirty="0"/>
              <a:t>选择器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551713-7991-4844-862B-E5315A5C210D}"/>
              </a:ext>
            </a:extLst>
          </p:cNvPr>
          <p:cNvSpPr/>
          <p:nvPr/>
        </p:nvSpPr>
        <p:spPr>
          <a:xfrm>
            <a:off x="5324075" y="900933"/>
            <a:ext cx="2506132" cy="1024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Thread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3D24B880-F182-4B0A-B80E-6E4D013A50B9}"/>
              </a:ext>
            </a:extLst>
          </p:cNvPr>
          <p:cNvSpPr/>
          <p:nvPr/>
        </p:nvSpPr>
        <p:spPr>
          <a:xfrm>
            <a:off x="5360276" y="2554014"/>
            <a:ext cx="2585545" cy="1135117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Selector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AC8F690-E701-4A22-BD57-26FFBBD8AD0B}"/>
              </a:ext>
            </a:extLst>
          </p:cNvPr>
          <p:cNvSpPr/>
          <p:nvPr/>
        </p:nvSpPr>
        <p:spPr>
          <a:xfrm>
            <a:off x="2475186" y="4351283"/>
            <a:ext cx="2758965" cy="1024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Channel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C2D62E4-8A41-4CF6-B214-324B905296A3}"/>
              </a:ext>
            </a:extLst>
          </p:cNvPr>
          <p:cNvSpPr/>
          <p:nvPr/>
        </p:nvSpPr>
        <p:spPr>
          <a:xfrm>
            <a:off x="5360276" y="4317454"/>
            <a:ext cx="2758965" cy="1024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Channel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AFF74D-657F-4471-B7AF-F99BB0D07AA2}"/>
              </a:ext>
            </a:extLst>
          </p:cNvPr>
          <p:cNvSpPr/>
          <p:nvPr/>
        </p:nvSpPr>
        <p:spPr>
          <a:xfrm>
            <a:off x="8245366" y="4317454"/>
            <a:ext cx="2758965" cy="1024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Channel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026EF3-C08A-4103-B03F-1958A0F7D9A6}"/>
              </a:ext>
            </a:extLst>
          </p:cNvPr>
          <p:cNvCxnSpPr>
            <a:cxnSpLocks/>
          </p:cNvCxnSpPr>
          <p:nvPr/>
        </p:nvCxnSpPr>
        <p:spPr>
          <a:xfrm>
            <a:off x="6668814" y="1925691"/>
            <a:ext cx="0" cy="62832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1135734-0A40-4C8F-B527-1204459D53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4418286" y="3125514"/>
            <a:ext cx="662152" cy="1789386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F559C01-41B8-4513-9DD4-4312F2C33769}"/>
              </a:ext>
            </a:extLst>
          </p:cNvPr>
          <p:cNvCxnSpPr>
            <a:stCxn id="8" idx="1"/>
            <a:endCxn id="12" idx="0"/>
          </p:cNvCxnSpPr>
          <p:nvPr/>
        </p:nvCxnSpPr>
        <p:spPr>
          <a:xfrm rot="16200000" flipH="1">
            <a:off x="8329284" y="3021888"/>
            <a:ext cx="628323" cy="1962807"/>
          </a:xfrm>
          <a:prstGeom prst="bentConnector3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ED78F22-4334-4233-A9DE-7013FE072AB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739759" y="3689129"/>
            <a:ext cx="0" cy="6283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815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AE47FE-2BAC-48D1-83B0-BCE75D6A12DB}"/>
              </a:ext>
            </a:extLst>
          </p:cNvPr>
          <p:cNvSpPr txBox="1"/>
          <p:nvPr/>
        </p:nvSpPr>
        <p:spPr>
          <a:xfrm>
            <a:off x="117292" y="6652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NIO</a:t>
            </a:r>
            <a:r>
              <a:rPr lang="zh-CN" altLang="en-US" dirty="0"/>
              <a:t>读数据和写数据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AC8F690-E701-4A22-BD57-26FFBBD8AD0B}"/>
              </a:ext>
            </a:extLst>
          </p:cNvPr>
          <p:cNvSpPr/>
          <p:nvPr/>
        </p:nvSpPr>
        <p:spPr>
          <a:xfrm>
            <a:off x="219767" y="2262350"/>
            <a:ext cx="2359571" cy="1024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Channel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C2D62E4-8A41-4CF6-B214-324B905296A3}"/>
              </a:ext>
            </a:extLst>
          </p:cNvPr>
          <p:cNvSpPr/>
          <p:nvPr/>
        </p:nvSpPr>
        <p:spPr>
          <a:xfrm>
            <a:off x="3200401" y="2262350"/>
            <a:ext cx="2359570" cy="1024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Buffer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AAFF74D-657F-4471-B7AF-F99BB0D07AA2}"/>
              </a:ext>
            </a:extLst>
          </p:cNvPr>
          <p:cNvSpPr/>
          <p:nvPr/>
        </p:nvSpPr>
        <p:spPr>
          <a:xfrm>
            <a:off x="6232638" y="2262350"/>
            <a:ext cx="2359570" cy="102475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Buffer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837A091-06DF-489B-BA12-1B1BFF7F88DB}"/>
              </a:ext>
            </a:extLst>
          </p:cNvPr>
          <p:cNvSpPr/>
          <p:nvPr/>
        </p:nvSpPr>
        <p:spPr>
          <a:xfrm>
            <a:off x="9264875" y="2254470"/>
            <a:ext cx="2359570" cy="1024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Channel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DED24AF-9F5F-42C6-B5CF-7F7FA4FEFF1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592208" y="2766849"/>
            <a:ext cx="672667" cy="78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6B759A-375E-4F54-8F7D-48B7CD82F61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579338" y="2774729"/>
            <a:ext cx="62106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4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35A957-75B8-4DE0-976B-D1C205FFEE24}"/>
              </a:ext>
            </a:extLst>
          </p:cNvPr>
          <p:cNvSpPr txBox="1"/>
          <p:nvPr/>
        </p:nvSpPr>
        <p:spPr>
          <a:xfrm>
            <a:off x="9010" y="62918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Reactor </a:t>
            </a:r>
            <a:r>
              <a:rPr lang="zh-CN" altLang="en-US" dirty="0"/>
              <a:t>多线程单</a:t>
            </a:r>
            <a:r>
              <a:rPr lang="en-US" altLang="zh-CN" dirty="0"/>
              <a:t>Reactor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B08000-23C0-4C05-A51A-EED887A3E13C}"/>
              </a:ext>
            </a:extLst>
          </p:cNvPr>
          <p:cNvSpPr/>
          <p:nvPr/>
        </p:nvSpPr>
        <p:spPr>
          <a:xfrm>
            <a:off x="9010" y="2052265"/>
            <a:ext cx="1040524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9DC6452-9997-476D-BF4A-E014FB00B6DF}"/>
              </a:ext>
            </a:extLst>
          </p:cNvPr>
          <p:cNvSpPr/>
          <p:nvPr/>
        </p:nvSpPr>
        <p:spPr>
          <a:xfrm>
            <a:off x="9010" y="2793244"/>
            <a:ext cx="1040524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C5EE0F9-BEE4-4E1A-86B8-10D09E8C93B9}"/>
              </a:ext>
            </a:extLst>
          </p:cNvPr>
          <p:cNvSpPr/>
          <p:nvPr/>
        </p:nvSpPr>
        <p:spPr>
          <a:xfrm>
            <a:off x="9010" y="3534223"/>
            <a:ext cx="1040524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1F2A4A-F93B-46A6-BFE8-66A5EFCE8896}"/>
              </a:ext>
            </a:extLst>
          </p:cNvPr>
          <p:cNvSpPr/>
          <p:nvPr/>
        </p:nvSpPr>
        <p:spPr>
          <a:xfrm>
            <a:off x="1404966" y="2434184"/>
            <a:ext cx="3153103" cy="127563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E976E3-3374-4C8D-930F-90E90F27C38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049534" y="2319595"/>
            <a:ext cx="355432" cy="752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82C2CF1-1E84-4FA9-ADE7-8CBB933A2F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049534" y="3060574"/>
            <a:ext cx="355432" cy="11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A23666-7819-4196-9E51-864B1CC431F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049534" y="3072003"/>
            <a:ext cx="355432" cy="729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68927D0-BAC0-4BFD-A4DF-BE69A0202511}"/>
              </a:ext>
            </a:extLst>
          </p:cNvPr>
          <p:cNvSpPr/>
          <p:nvPr/>
        </p:nvSpPr>
        <p:spPr>
          <a:xfrm>
            <a:off x="2313563" y="1044452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acceptor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77D599-DD35-4150-AFD4-CC635C8C47B2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2981517" y="1579111"/>
            <a:ext cx="1" cy="855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C8AE6D3-13D9-46A9-AD8F-64CEF65DEB12}"/>
              </a:ext>
            </a:extLst>
          </p:cNvPr>
          <p:cNvSpPr/>
          <p:nvPr/>
        </p:nvSpPr>
        <p:spPr>
          <a:xfrm>
            <a:off x="945572" y="4709045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95ECD30-0876-4CA4-A5DB-9B0E269C45AF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 flipH="1">
            <a:off x="1613526" y="3709822"/>
            <a:ext cx="1367992" cy="999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85F6B21-3E96-4078-9F7F-C33E2F6F388C}"/>
              </a:ext>
            </a:extLst>
          </p:cNvPr>
          <p:cNvSpPr/>
          <p:nvPr/>
        </p:nvSpPr>
        <p:spPr>
          <a:xfrm>
            <a:off x="2317717" y="4718130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983A923-BC11-4E78-B4AC-2FCFF33EC5CD}"/>
              </a:ext>
            </a:extLst>
          </p:cNvPr>
          <p:cNvSpPr/>
          <p:nvPr/>
        </p:nvSpPr>
        <p:spPr>
          <a:xfrm>
            <a:off x="3685700" y="4709044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A57072-CA29-4C23-BD0B-32E3CB4468AD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2981518" y="3709822"/>
            <a:ext cx="4153" cy="10083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75C2F43-476D-41E2-8984-51AC17A54DAE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2981518" y="3709822"/>
            <a:ext cx="1372136" cy="999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71E841C6-BE3D-4C8D-8711-ADD318BB9C8C}"/>
              </a:ext>
            </a:extLst>
          </p:cNvPr>
          <p:cNvSpPr/>
          <p:nvPr/>
        </p:nvSpPr>
        <p:spPr>
          <a:xfrm>
            <a:off x="6593581" y="2611026"/>
            <a:ext cx="1659139" cy="9051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Thread Pool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6DB03BF-FD9F-4395-AC86-F1B343DAB6E7}"/>
              </a:ext>
            </a:extLst>
          </p:cNvPr>
          <p:cNvSpPr/>
          <p:nvPr/>
        </p:nvSpPr>
        <p:spPr>
          <a:xfrm>
            <a:off x="4874805" y="1960894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58A0CAA-BC07-4122-9E3D-FA260DEFB777}"/>
              </a:ext>
            </a:extLst>
          </p:cNvPr>
          <p:cNvSpPr/>
          <p:nvPr/>
        </p:nvSpPr>
        <p:spPr>
          <a:xfrm>
            <a:off x="4898808" y="2793374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4E0AB42-2F4B-4B35-BF78-746E20FD7569}"/>
              </a:ext>
            </a:extLst>
          </p:cNvPr>
          <p:cNvSpPr/>
          <p:nvPr/>
        </p:nvSpPr>
        <p:spPr>
          <a:xfrm>
            <a:off x="4909702" y="3625854"/>
            <a:ext cx="1335907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33FE257-989F-40D0-8DC2-A73AA6BC1189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 flipV="1">
            <a:off x="4558069" y="3060704"/>
            <a:ext cx="340739" cy="1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3FEB6C6-C5A1-458B-A82D-FFB0A703FD4A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 flipV="1">
            <a:off x="4558069" y="2228224"/>
            <a:ext cx="316736" cy="843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E627F9E-3974-4327-94BF-E23852093B0D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4558069" y="3072003"/>
            <a:ext cx="351633" cy="821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3D6D7A1-E120-4691-8E32-7420A0A5232C}"/>
              </a:ext>
            </a:extLst>
          </p:cNvPr>
          <p:cNvCxnSpPr>
            <a:cxnSpLocks/>
            <a:stCxn id="45" idx="3"/>
            <a:endCxn id="43" idx="1"/>
          </p:cNvCxnSpPr>
          <p:nvPr/>
        </p:nvCxnSpPr>
        <p:spPr>
          <a:xfrm>
            <a:off x="6210712" y="2228224"/>
            <a:ext cx="382869" cy="8353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9A84472-E8F2-4473-86EF-C984E09159AC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>
            <a:off x="6234715" y="3060704"/>
            <a:ext cx="358866" cy="2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336E871-AD41-40BD-98B8-E5FCB7A6D585}"/>
              </a:ext>
            </a:extLst>
          </p:cNvPr>
          <p:cNvCxnSpPr>
            <a:cxnSpLocks/>
            <a:stCxn id="48" idx="3"/>
            <a:endCxn id="43" idx="1"/>
          </p:cNvCxnSpPr>
          <p:nvPr/>
        </p:nvCxnSpPr>
        <p:spPr>
          <a:xfrm flipV="1">
            <a:off x="6245609" y="3063601"/>
            <a:ext cx="347972" cy="829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AE9EBA6-87D7-49A7-8270-01A849A59459}"/>
              </a:ext>
            </a:extLst>
          </p:cNvPr>
          <p:cNvSpPr/>
          <p:nvPr/>
        </p:nvSpPr>
        <p:spPr>
          <a:xfrm>
            <a:off x="8687711" y="1766381"/>
            <a:ext cx="3489472" cy="7243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F5547BD-55C7-4FF6-BB73-58DD5454BE64}"/>
              </a:ext>
            </a:extLst>
          </p:cNvPr>
          <p:cNvSpPr/>
          <p:nvPr/>
        </p:nvSpPr>
        <p:spPr>
          <a:xfrm>
            <a:off x="8771532" y="1864488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E3457F68-2A69-4D51-91FF-EBB549708A61}"/>
              </a:ext>
            </a:extLst>
          </p:cNvPr>
          <p:cNvSpPr/>
          <p:nvPr/>
        </p:nvSpPr>
        <p:spPr>
          <a:xfrm>
            <a:off x="9874283" y="1864488"/>
            <a:ext cx="1139188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conpute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BE31E09-7720-400F-B63D-B8FE19C3190A}"/>
              </a:ext>
            </a:extLst>
          </p:cNvPr>
          <p:cNvSpPr/>
          <p:nvPr/>
        </p:nvSpPr>
        <p:spPr>
          <a:xfrm>
            <a:off x="11085862" y="1857821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D0A7D1E-3EB9-47AE-AE83-F3E83045CD2B}"/>
              </a:ext>
            </a:extLst>
          </p:cNvPr>
          <p:cNvSpPr/>
          <p:nvPr/>
        </p:nvSpPr>
        <p:spPr>
          <a:xfrm>
            <a:off x="8687711" y="2695137"/>
            <a:ext cx="3489472" cy="7243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08B31DE-65CF-40EB-8E3E-AA0D15EA640D}"/>
              </a:ext>
            </a:extLst>
          </p:cNvPr>
          <p:cNvSpPr/>
          <p:nvPr/>
        </p:nvSpPr>
        <p:spPr>
          <a:xfrm>
            <a:off x="8771532" y="2793244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7A7DFB70-4EAA-4D75-9E7E-F2E3F3137279}"/>
              </a:ext>
            </a:extLst>
          </p:cNvPr>
          <p:cNvSpPr/>
          <p:nvPr/>
        </p:nvSpPr>
        <p:spPr>
          <a:xfrm>
            <a:off x="9874283" y="2793244"/>
            <a:ext cx="1139188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conpute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0BB5628-0FB4-4E64-95D3-4B1765486A48}"/>
              </a:ext>
            </a:extLst>
          </p:cNvPr>
          <p:cNvSpPr/>
          <p:nvPr/>
        </p:nvSpPr>
        <p:spPr>
          <a:xfrm>
            <a:off x="11085862" y="2786577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F1A1BC9-D988-4923-B8A2-10C24FD7295C}"/>
              </a:ext>
            </a:extLst>
          </p:cNvPr>
          <p:cNvSpPr/>
          <p:nvPr/>
        </p:nvSpPr>
        <p:spPr>
          <a:xfrm>
            <a:off x="8687711" y="3634421"/>
            <a:ext cx="3489472" cy="7243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68616D1A-E5AA-4CEB-8080-5A32B4B7A09D}"/>
              </a:ext>
            </a:extLst>
          </p:cNvPr>
          <p:cNvSpPr/>
          <p:nvPr/>
        </p:nvSpPr>
        <p:spPr>
          <a:xfrm>
            <a:off x="8771532" y="3732528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02ACCD4-AB98-469A-8AB1-4F02E331BF46}"/>
              </a:ext>
            </a:extLst>
          </p:cNvPr>
          <p:cNvSpPr/>
          <p:nvPr/>
        </p:nvSpPr>
        <p:spPr>
          <a:xfrm>
            <a:off x="9874283" y="3732528"/>
            <a:ext cx="1139188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conpute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D4D4DC4F-3BCD-4AF3-A03A-500A5FA408BE}"/>
              </a:ext>
            </a:extLst>
          </p:cNvPr>
          <p:cNvSpPr/>
          <p:nvPr/>
        </p:nvSpPr>
        <p:spPr>
          <a:xfrm>
            <a:off x="11085862" y="3725861"/>
            <a:ext cx="1030360" cy="5346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0486CD3-DCAC-4147-A3F4-B584F170C689}"/>
              </a:ext>
            </a:extLst>
          </p:cNvPr>
          <p:cNvCxnSpPr>
            <a:cxnSpLocks/>
            <a:stCxn id="43" idx="3"/>
            <a:endCxn id="69" idx="1"/>
          </p:cNvCxnSpPr>
          <p:nvPr/>
        </p:nvCxnSpPr>
        <p:spPr>
          <a:xfrm flipV="1">
            <a:off x="8252720" y="2128578"/>
            <a:ext cx="434991" cy="935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D2044F3-1F7B-45DA-AD35-5CFAF19B70EC}"/>
              </a:ext>
            </a:extLst>
          </p:cNvPr>
          <p:cNvCxnSpPr>
            <a:cxnSpLocks/>
            <a:stCxn id="43" idx="3"/>
            <a:endCxn id="77" idx="1"/>
          </p:cNvCxnSpPr>
          <p:nvPr/>
        </p:nvCxnSpPr>
        <p:spPr>
          <a:xfrm flipV="1">
            <a:off x="8252720" y="3057334"/>
            <a:ext cx="434991" cy="6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4B6D05F-8194-418A-BD7E-17438719D120}"/>
              </a:ext>
            </a:extLst>
          </p:cNvPr>
          <p:cNvCxnSpPr>
            <a:cxnSpLocks/>
            <a:stCxn id="43" idx="3"/>
            <a:endCxn id="81" idx="1"/>
          </p:cNvCxnSpPr>
          <p:nvPr/>
        </p:nvCxnSpPr>
        <p:spPr>
          <a:xfrm>
            <a:off x="8252720" y="3063601"/>
            <a:ext cx="434991" cy="933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2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9E3267-54F9-4300-8F5E-BFCE9044A1E2}"/>
              </a:ext>
            </a:extLst>
          </p:cNvPr>
          <p:cNvSpPr txBox="1"/>
          <p:nvPr/>
        </p:nvSpPr>
        <p:spPr>
          <a:xfrm>
            <a:off x="325828" y="-987439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 NIO  </a:t>
            </a:r>
            <a:r>
              <a:rPr lang="en-US" altLang="zh-CN" dirty="0" err="1"/>
              <a:t>ServerSocketChannel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087FA3-525B-4872-9DC6-E90994E2A55B}"/>
              </a:ext>
            </a:extLst>
          </p:cNvPr>
          <p:cNvSpPr/>
          <p:nvPr/>
        </p:nvSpPr>
        <p:spPr>
          <a:xfrm>
            <a:off x="325828" y="1"/>
            <a:ext cx="1765738" cy="76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NioServer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3160EF-9B31-4D3E-9A36-FAB5518E473F}"/>
              </a:ext>
            </a:extLst>
          </p:cNvPr>
          <p:cNvSpPr/>
          <p:nvPr/>
        </p:nvSpPr>
        <p:spPr>
          <a:xfrm>
            <a:off x="4330262" y="0"/>
            <a:ext cx="1765738" cy="76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 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A9FD09-775C-4BA2-8F4E-2641E70A2669}"/>
              </a:ext>
            </a:extLst>
          </p:cNvPr>
          <p:cNvSpPr/>
          <p:nvPr/>
        </p:nvSpPr>
        <p:spPr>
          <a:xfrm>
            <a:off x="8403013" y="1"/>
            <a:ext cx="1765738" cy="7692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IoHandler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78EE2C9-8730-476C-AFD4-346E91C1FE0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208697" y="769227"/>
            <a:ext cx="0" cy="60887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D2E9C0-ECF1-4B06-9E39-679BD300B9B7}"/>
              </a:ext>
            </a:extLst>
          </p:cNvPr>
          <p:cNvCxnSpPr>
            <a:cxnSpLocks/>
          </p:cNvCxnSpPr>
          <p:nvPr/>
        </p:nvCxnSpPr>
        <p:spPr>
          <a:xfrm flipH="1">
            <a:off x="5210512" y="769226"/>
            <a:ext cx="2619" cy="6088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95BFF24-CDAE-4903-86DF-5DDF7CF44FC5}"/>
              </a:ext>
            </a:extLst>
          </p:cNvPr>
          <p:cNvCxnSpPr>
            <a:cxnSpLocks/>
          </p:cNvCxnSpPr>
          <p:nvPr/>
        </p:nvCxnSpPr>
        <p:spPr>
          <a:xfrm>
            <a:off x="9343689" y="769226"/>
            <a:ext cx="7892" cy="6088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8F8A0-F822-4D5C-B65B-2F4F70AF10F4}"/>
              </a:ext>
            </a:extLst>
          </p:cNvPr>
          <p:cNvSpPr txBox="1"/>
          <p:nvPr/>
        </p:nvSpPr>
        <p:spPr>
          <a:xfrm>
            <a:off x="1397887" y="813227"/>
            <a:ext cx="327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打开</a:t>
            </a:r>
            <a:r>
              <a:rPr lang="en-US" altLang="zh-CN" dirty="0" err="1"/>
              <a:t>ServerSocketChannel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C72E6D-586A-4074-B4F6-782CDE3CD6C1}"/>
              </a:ext>
            </a:extLst>
          </p:cNvPr>
          <p:cNvSpPr txBox="1"/>
          <p:nvPr/>
        </p:nvSpPr>
        <p:spPr>
          <a:xfrm>
            <a:off x="1397887" y="1320185"/>
            <a:ext cx="38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绑定监听地址</a:t>
            </a:r>
            <a:r>
              <a:rPr lang="en-US" altLang="zh-CN" dirty="0" err="1"/>
              <a:t>InetSocketAddress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6B13A0A-0913-475F-8491-A81D889DC2A0}"/>
              </a:ext>
            </a:extLst>
          </p:cNvPr>
          <p:cNvCxnSpPr>
            <a:cxnSpLocks/>
          </p:cNvCxnSpPr>
          <p:nvPr/>
        </p:nvCxnSpPr>
        <p:spPr>
          <a:xfrm>
            <a:off x="1208697" y="1920110"/>
            <a:ext cx="40517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F9A0796-1ABE-4D72-A0E9-05EA4FA95404}"/>
              </a:ext>
            </a:extLst>
          </p:cNvPr>
          <p:cNvSpPr txBox="1"/>
          <p:nvPr/>
        </p:nvSpPr>
        <p:spPr>
          <a:xfrm>
            <a:off x="1460950" y="2005443"/>
            <a:ext cx="3862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将</a:t>
            </a:r>
            <a:r>
              <a:rPr lang="en-US" altLang="zh-CN" dirty="0" err="1"/>
              <a:t>ServerSocketChannel</a:t>
            </a:r>
            <a:r>
              <a:rPr lang="zh-CN" altLang="en-US" dirty="0"/>
              <a:t>注册到</a:t>
            </a:r>
            <a:r>
              <a:rPr lang="en-US" altLang="zh-CN" dirty="0"/>
              <a:t>Selector</a:t>
            </a:r>
            <a:r>
              <a:rPr lang="zh-CN" altLang="en-US" dirty="0"/>
              <a:t>，监听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AE6814-976A-4E9B-8D7E-4E734E335F28}"/>
              </a:ext>
            </a:extLst>
          </p:cNvPr>
          <p:cNvCxnSpPr>
            <a:cxnSpLocks/>
          </p:cNvCxnSpPr>
          <p:nvPr/>
        </p:nvCxnSpPr>
        <p:spPr>
          <a:xfrm>
            <a:off x="5210512" y="2892289"/>
            <a:ext cx="41226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C13B036-D6B9-425C-8B0E-FC6BBAA249F5}"/>
              </a:ext>
            </a:extLst>
          </p:cNvPr>
          <p:cNvSpPr txBox="1"/>
          <p:nvPr/>
        </p:nvSpPr>
        <p:spPr>
          <a:xfrm>
            <a:off x="5407578" y="1359212"/>
            <a:ext cx="38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/>
              <a:t>，启动线程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7255D2-6BC9-42C6-84AB-5A704CB490E0}"/>
              </a:ext>
            </a:extLst>
          </p:cNvPr>
          <p:cNvSpPr txBox="1"/>
          <p:nvPr/>
        </p:nvSpPr>
        <p:spPr>
          <a:xfrm>
            <a:off x="5407578" y="2016580"/>
            <a:ext cx="38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5.Selector</a:t>
            </a:r>
            <a:r>
              <a:rPr lang="zh-CN" altLang="en-US" dirty="0"/>
              <a:t>轮询就绪的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21239C0-97A9-47EC-91F9-9BB96C9CBD54}"/>
              </a:ext>
            </a:extLst>
          </p:cNvPr>
          <p:cNvCxnSpPr>
            <a:cxnSpLocks/>
          </p:cNvCxnSpPr>
          <p:nvPr/>
        </p:nvCxnSpPr>
        <p:spPr>
          <a:xfrm rot="10800000">
            <a:off x="5228903" y="3769903"/>
            <a:ext cx="41226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48DEFDA-B39D-42AA-9EE7-F28813DCF651}"/>
              </a:ext>
            </a:extLst>
          </p:cNvPr>
          <p:cNvSpPr txBox="1"/>
          <p:nvPr/>
        </p:nvSpPr>
        <p:spPr>
          <a:xfrm>
            <a:off x="9490816" y="2949467"/>
            <a:ext cx="287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设置新建客户端连接的</a:t>
            </a:r>
            <a:r>
              <a:rPr lang="en-US" altLang="zh-CN" dirty="0"/>
              <a:t>Socket</a:t>
            </a:r>
            <a:r>
              <a:rPr lang="zh-CN" altLang="en-US" dirty="0"/>
              <a:t>参数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A07798-CB82-438F-9242-931831271024}"/>
              </a:ext>
            </a:extLst>
          </p:cNvPr>
          <p:cNvSpPr txBox="1"/>
          <p:nvPr/>
        </p:nvSpPr>
        <p:spPr>
          <a:xfrm>
            <a:off x="5255154" y="3006645"/>
            <a:ext cx="40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6.Handle Accept()</a:t>
            </a:r>
            <a:r>
              <a:rPr lang="zh-CN" altLang="en-US" dirty="0"/>
              <a:t>处理新的客户端接入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CDA633-4BE0-4A3D-A77C-E8CC17712B07}"/>
              </a:ext>
            </a:extLst>
          </p:cNvPr>
          <p:cNvSpPr txBox="1"/>
          <p:nvPr/>
        </p:nvSpPr>
        <p:spPr>
          <a:xfrm>
            <a:off x="5398398" y="3930424"/>
            <a:ext cx="364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向</a:t>
            </a:r>
            <a:r>
              <a:rPr lang="en-US" altLang="zh-CN" dirty="0"/>
              <a:t>Selector</a:t>
            </a:r>
            <a:r>
              <a:rPr lang="zh-CN" altLang="en-US" dirty="0"/>
              <a:t>注册监听读操作</a:t>
            </a:r>
            <a:r>
              <a:rPr lang="en-US" altLang="zh-CN" dirty="0" err="1"/>
              <a:t>SelectionKeyOP_READ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3CE0784-C8E7-4722-8242-6FE812045934}"/>
              </a:ext>
            </a:extLst>
          </p:cNvPr>
          <p:cNvCxnSpPr>
            <a:cxnSpLocks/>
          </p:cNvCxnSpPr>
          <p:nvPr/>
        </p:nvCxnSpPr>
        <p:spPr>
          <a:xfrm>
            <a:off x="5210512" y="5477838"/>
            <a:ext cx="41226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25B6E4C-8B2B-46A4-916B-305C9A984020}"/>
              </a:ext>
            </a:extLst>
          </p:cNvPr>
          <p:cNvSpPr txBox="1"/>
          <p:nvPr/>
        </p:nvSpPr>
        <p:spPr>
          <a:xfrm>
            <a:off x="5383936" y="4771112"/>
            <a:ext cx="364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9.Handle Read()</a:t>
            </a:r>
            <a:r>
              <a:rPr lang="zh-CN" altLang="en-US" dirty="0"/>
              <a:t>异步读请求消息到</a:t>
            </a:r>
            <a:r>
              <a:rPr lang="en-US" altLang="zh-CN" dirty="0" err="1"/>
              <a:t>ByteBuffer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34A22A2-02D6-47C1-97BD-9BA19986C046}"/>
              </a:ext>
            </a:extLst>
          </p:cNvPr>
          <p:cNvSpPr txBox="1"/>
          <p:nvPr/>
        </p:nvSpPr>
        <p:spPr>
          <a:xfrm>
            <a:off x="9490816" y="5591372"/>
            <a:ext cx="364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10.decode</a:t>
            </a:r>
            <a:r>
              <a:rPr lang="zh-CN" altLang="en-US" dirty="0"/>
              <a:t>请求消息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5B9140-51BB-4BE8-B579-5A6C1708D90C}"/>
              </a:ext>
            </a:extLst>
          </p:cNvPr>
          <p:cNvCxnSpPr>
            <a:cxnSpLocks/>
          </p:cNvCxnSpPr>
          <p:nvPr/>
        </p:nvCxnSpPr>
        <p:spPr>
          <a:xfrm rot="10800000">
            <a:off x="5255154" y="6596473"/>
            <a:ext cx="412267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C931B46-4FA5-4462-BEEB-EFF64EEB7FE7}"/>
              </a:ext>
            </a:extLst>
          </p:cNvPr>
          <p:cNvSpPr txBox="1"/>
          <p:nvPr/>
        </p:nvSpPr>
        <p:spPr>
          <a:xfrm>
            <a:off x="5383936" y="5844754"/>
            <a:ext cx="364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</a:t>
            </a:r>
            <a:r>
              <a:rPr lang="zh-CN" altLang="en-US" dirty="0"/>
              <a:t>异步写</a:t>
            </a:r>
            <a:r>
              <a:rPr lang="en-US" altLang="zh-CN" dirty="0" err="1"/>
              <a:t>ByteBuffer</a:t>
            </a:r>
            <a:r>
              <a:rPr lang="zh-CN" altLang="en-US" dirty="0"/>
              <a:t>到</a:t>
            </a:r>
            <a:r>
              <a:rPr lang="en-US" altLang="zh-CN" dirty="0" err="1"/>
              <a:t>SocketChannel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04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A1EA6ED-DE74-49B8-87A0-AD51BEE4B52E}"/>
              </a:ext>
            </a:extLst>
          </p:cNvPr>
          <p:cNvSpPr/>
          <p:nvPr/>
        </p:nvSpPr>
        <p:spPr>
          <a:xfrm>
            <a:off x="2287576" y="476250"/>
            <a:ext cx="5015345" cy="601287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2BAEF-698B-4768-89D4-23E529E63CE6}"/>
              </a:ext>
            </a:extLst>
          </p:cNvPr>
          <p:cNvSpPr txBox="1"/>
          <p:nvPr/>
        </p:nvSpPr>
        <p:spPr>
          <a:xfrm>
            <a:off x="55715" y="106918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存储器层次结构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4A23D6B-52DA-4AE1-99B4-A2688EC91B25}"/>
              </a:ext>
            </a:extLst>
          </p:cNvPr>
          <p:cNvSpPr/>
          <p:nvPr/>
        </p:nvSpPr>
        <p:spPr>
          <a:xfrm>
            <a:off x="2659342" y="476250"/>
            <a:ext cx="4262581" cy="511925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D84531F9-2DEE-45EE-9885-7082EFEC123D}"/>
              </a:ext>
            </a:extLst>
          </p:cNvPr>
          <p:cNvSpPr>
            <a:spLocks noChangeAspect="1"/>
          </p:cNvSpPr>
          <p:nvPr/>
        </p:nvSpPr>
        <p:spPr>
          <a:xfrm>
            <a:off x="3027903" y="476250"/>
            <a:ext cx="3534690" cy="424507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7A5F0C7-E279-49B0-B557-EFD336588DF5}"/>
              </a:ext>
            </a:extLst>
          </p:cNvPr>
          <p:cNvSpPr>
            <a:spLocks noChangeAspect="1"/>
          </p:cNvSpPr>
          <p:nvPr/>
        </p:nvSpPr>
        <p:spPr>
          <a:xfrm>
            <a:off x="3434181" y="476250"/>
            <a:ext cx="2712902" cy="325812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2D1C849-1D4D-4B2E-BC8C-7F76E2A2CDCE}"/>
              </a:ext>
            </a:extLst>
          </p:cNvPr>
          <p:cNvSpPr>
            <a:spLocks noChangeAspect="1"/>
          </p:cNvSpPr>
          <p:nvPr/>
        </p:nvSpPr>
        <p:spPr>
          <a:xfrm>
            <a:off x="3773799" y="476250"/>
            <a:ext cx="2033664" cy="24423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9C65B088-0F24-49AF-8CD5-EA3FEB7B8946}"/>
              </a:ext>
            </a:extLst>
          </p:cNvPr>
          <p:cNvSpPr>
            <a:spLocks noChangeAspect="1"/>
          </p:cNvSpPr>
          <p:nvPr/>
        </p:nvSpPr>
        <p:spPr>
          <a:xfrm>
            <a:off x="4067541" y="476250"/>
            <a:ext cx="1432396" cy="172027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8ABB090-F170-4D7F-949C-111350A7A655}"/>
              </a:ext>
            </a:extLst>
          </p:cNvPr>
          <p:cNvSpPr>
            <a:spLocks noChangeAspect="1"/>
          </p:cNvSpPr>
          <p:nvPr/>
        </p:nvSpPr>
        <p:spPr>
          <a:xfrm>
            <a:off x="4335925" y="476250"/>
            <a:ext cx="901736" cy="108296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CFD666-0B86-4A51-917F-C64B00129489}"/>
              </a:ext>
            </a:extLst>
          </p:cNvPr>
          <p:cNvSpPr txBox="1"/>
          <p:nvPr/>
        </p:nvSpPr>
        <p:spPr>
          <a:xfrm>
            <a:off x="4358237" y="1151720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CAEA7D-1B46-497C-B67C-38F10FD4152B}"/>
              </a:ext>
            </a:extLst>
          </p:cNvPr>
          <p:cNvSpPr txBox="1"/>
          <p:nvPr/>
        </p:nvSpPr>
        <p:spPr>
          <a:xfrm>
            <a:off x="4022436" y="927252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L0: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04DE18-C612-4ED9-AD1D-D9A1C8C5C1A6}"/>
              </a:ext>
            </a:extLst>
          </p:cNvPr>
          <p:cNvSpPr txBox="1"/>
          <p:nvPr/>
        </p:nvSpPr>
        <p:spPr>
          <a:xfrm>
            <a:off x="3760015" y="1602722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L1: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C3A84B-DC25-4DA2-9D85-3BF5A8BD83C8}"/>
              </a:ext>
            </a:extLst>
          </p:cNvPr>
          <p:cNvSpPr txBox="1"/>
          <p:nvPr/>
        </p:nvSpPr>
        <p:spPr>
          <a:xfrm>
            <a:off x="4178154" y="1621339"/>
            <a:ext cx="143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L1</a:t>
            </a:r>
            <a:r>
              <a:rPr lang="zh-CN" altLang="en-US" sz="1600" dirty="0"/>
              <a:t>高速缓存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SRAM</a:t>
            </a:r>
            <a:r>
              <a:rPr lang="zh-CN" altLang="en-US" sz="1600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A4D55B-66CC-44AF-8BC4-60905A6F7C73}"/>
              </a:ext>
            </a:extLst>
          </p:cNvPr>
          <p:cNvSpPr txBox="1"/>
          <p:nvPr/>
        </p:nvSpPr>
        <p:spPr>
          <a:xfrm>
            <a:off x="3487344" y="2292984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BC9ED1-EB9F-4D31-9597-2A0F294334FF}"/>
              </a:ext>
            </a:extLst>
          </p:cNvPr>
          <p:cNvSpPr txBox="1"/>
          <p:nvPr/>
        </p:nvSpPr>
        <p:spPr>
          <a:xfrm>
            <a:off x="4171790" y="2283469"/>
            <a:ext cx="136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r>
              <a:rPr lang="zh-CN" altLang="en-US" dirty="0"/>
              <a:t>高速缓存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SRAM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81CD75-3255-4EB3-ACC8-6311A68AE1FD}"/>
              </a:ext>
            </a:extLst>
          </p:cNvPr>
          <p:cNvSpPr txBox="1"/>
          <p:nvPr/>
        </p:nvSpPr>
        <p:spPr>
          <a:xfrm>
            <a:off x="3250880" y="3009342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1C3181-49C1-44E3-ADE0-C056BED28236}"/>
              </a:ext>
            </a:extLst>
          </p:cNvPr>
          <p:cNvSpPr txBox="1"/>
          <p:nvPr/>
        </p:nvSpPr>
        <p:spPr>
          <a:xfrm>
            <a:off x="4100244" y="3055508"/>
            <a:ext cx="136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L3</a:t>
            </a:r>
            <a:r>
              <a:rPr lang="zh-CN" altLang="en-US" dirty="0"/>
              <a:t>高速缓存</a:t>
            </a:r>
            <a:endParaRPr lang="en-US" altLang="zh-CN" dirty="0"/>
          </a:p>
          <a:p>
            <a:pPr algn="ctr"/>
            <a:r>
              <a:rPr lang="en-US" altLang="zh-CN" dirty="0"/>
              <a:t>(SRAM)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8B5ED3-43A1-4D61-B87F-C6BDE7EBF848}"/>
              </a:ext>
            </a:extLst>
          </p:cNvPr>
          <p:cNvSpPr txBox="1"/>
          <p:nvPr/>
        </p:nvSpPr>
        <p:spPr>
          <a:xfrm>
            <a:off x="2856221" y="3891856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L4: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2C50A9-4CC6-4A9E-92AE-0879D7E807DD}"/>
              </a:ext>
            </a:extLst>
          </p:cNvPr>
          <p:cNvSpPr txBox="1"/>
          <p:nvPr/>
        </p:nvSpPr>
        <p:spPr>
          <a:xfrm>
            <a:off x="4067541" y="3922841"/>
            <a:ext cx="136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主存</a:t>
            </a:r>
            <a:endParaRPr lang="en-US" altLang="zh-CN" dirty="0"/>
          </a:p>
          <a:p>
            <a:pPr algn="ctr"/>
            <a:r>
              <a:rPr lang="en-US" altLang="zh-CN" dirty="0"/>
              <a:t>(DRAM)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ED6ED1-0B6A-4636-87CC-BE5C96AB7240}"/>
              </a:ext>
            </a:extLst>
          </p:cNvPr>
          <p:cNvSpPr txBox="1"/>
          <p:nvPr/>
        </p:nvSpPr>
        <p:spPr>
          <a:xfrm>
            <a:off x="2405353" y="4865174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L5: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AD1232-823E-4566-919A-5E9AD138E2F0}"/>
              </a:ext>
            </a:extLst>
          </p:cNvPr>
          <p:cNvSpPr txBox="1"/>
          <p:nvPr/>
        </p:nvSpPr>
        <p:spPr>
          <a:xfrm>
            <a:off x="3920618" y="4858202"/>
            <a:ext cx="1660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本地二级缓存</a:t>
            </a:r>
            <a:r>
              <a:rPr lang="en-US" altLang="zh-CN" dirty="0"/>
              <a:t>(</a:t>
            </a:r>
            <a:r>
              <a:rPr lang="zh-CN" altLang="en-US" dirty="0"/>
              <a:t>本地磁盘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B18F3B-0344-4CD7-8682-176FF84151F0}"/>
              </a:ext>
            </a:extLst>
          </p:cNvPr>
          <p:cNvSpPr txBox="1"/>
          <p:nvPr/>
        </p:nvSpPr>
        <p:spPr>
          <a:xfrm>
            <a:off x="2012555" y="5730312"/>
            <a:ext cx="9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L6: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CB0522-B10E-446E-99C5-F5112E2DA246}"/>
              </a:ext>
            </a:extLst>
          </p:cNvPr>
          <p:cNvSpPr txBox="1"/>
          <p:nvPr/>
        </p:nvSpPr>
        <p:spPr>
          <a:xfrm>
            <a:off x="3162683" y="5730312"/>
            <a:ext cx="352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远程二级存储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分布式文件系统，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11BBA833-9BC1-4EE8-B123-5B5F26444934}"/>
              </a:ext>
            </a:extLst>
          </p:cNvPr>
          <p:cNvSpPr/>
          <p:nvPr/>
        </p:nvSpPr>
        <p:spPr>
          <a:xfrm>
            <a:off x="5433721" y="1264636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4D5FC6-7DDE-46B7-8229-314D4B2A00DA}"/>
              </a:ext>
            </a:extLst>
          </p:cNvPr>
          <p:cNvSpPr txBox="1"/>
          <p:nvPr/>
        </p:nvSpPr>
        <p:spPr>
          <a:xfrm>
            <a:off x="5654511" y="1328108"/>
            <a:ext cx="469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寄存器保存来自高速缓存存储器的字</a:t>
            </a: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9A99C98B-E238-4E9C-BC72-F5B9F332FF61}"/>
              </a:ext>
            </a:extLst>
          </p:cNvPr>
          <p:cNvSpPr/>
          <p:nvPr/>
        </p:nvSpPr>
        <p:spPr>
          <a:xfrm>
            <a:off x="5683238" y="1961889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B8D145-B72C-4171-BC32-128C5D734D43}"/>
              </a:ext>
            </a:extLst>
          </p:cNvPr>
          <p:cNvSpPr txBox="1"/>
          <p:nvPr/>
        </p:nvSpPr>
        <p:spPr>
          <a:xfrm>
            <a:off x="5933239" y="2011856"/>
            <a:ext cx="511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L1</a:t>
            </a:r>
            <a:r>
              <a:rPr lang="zh-CN" altLang="en-US" dirty="0"/>
              <a:t>高速缓存保存取自</a:t>
            </a:r>
            <a:r>
              <a:rPr lang="en-US" altLang="zh-CN" dirty="0"/>
              <a:t>L2</a:t>
            </a:r>
            <a:r>
              <a:rPr lang="zh-CN" altLang="en-US" dirty="0"/>
              <a:t>高速缓存的高速缓存行</a:t>
            </a:r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7DB2556E-F018-44A0-BC32-69E9D6BF889A}"/>
              </a:ext>
            </a:extLst>
          </p:cNvPr>
          <p:cNvSpPr/>
          <p:nvPr/>
        </p:nvSpPr>
        <p:spPr>
          <a:xfrm>
            <a:off x="5910866" y="2690025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CA28FC-D54A-4A22-9E63-658D5904D29A}"/>
              </a:ext>
            </a:extLst>
          </p:cNvPr>
          <p:cNvSpPr txBox="1"/>
          <p:nvPr/>
        </p:nvSpPr>
        <p:spPr>
          <a:xfrm>
            <a:off x="6160867" y="2739992"/>
            <a:ext cx="511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L2</a:t>
            </a:r>
            <a:r>
              <a:rPr lang="zh-CN" altLang="en-US" dirty="0"/>
              <a:t>高速缓存保存取自</a:t>
            </a:r>
            <a:r>
              <a:rPr lang="en-US" altLang="zh-CN" dirty="0"/>
              <a:t>L3</a:t>
            </a:r>
            <a:r>
              <a:rPr lang="zh-CN" altLang="en-US" dirty="0"/>
              <a:t>高速缓存的高速缓存行</a:t>
            </a: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EE4297AB-1BE3-414B-B273-DC9D870836A6}"/>
              </a:ext>
            </a:extLst>
          </p:cNvPr>
          <p:cNvSpPr/>
          <p:nvPr/>
        </p:nvSpPr>
        <p:spPr>
          <a:xfrm>
            <a:off x="6265869" y="3475325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C095B8-A125-46CA-944C-CE40731BCC31}"/>
              </a:ext>
            </a:extLst>
          </p:cNvPr>
          <p:cNvSpPr txBox="1"/>
          <p:nvPr/>
        </p:nvSpPr>
        <p:spPr>
          <a:xfrm>
            <a:off x="6515870" y="3525292"/>
            <a:ext cx="511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L3</a:t>
            </a:r>
            <a:r>
              <a:rPr lang="zh-CN" altLang="en-US" dirty="0"/>
              <a:t>高速缓存保存取自主存的高速缓存行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34035BC9-D684-4A87-A021-624CBD9B6D7F}"/>
              </a:ext>
            </a:extLst>
          </p:cNvPr>
          <p:cNvSpPr/>
          <p:nvPr/>
        </p:nvSpPr>
        <p:spPr>
          <a:xfrm>
            <a:off x="6706992" y="4486691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F601A4-7C52-4060-9B33-4BFCE0EB008A}"/>
              </a:ext>
            </a:extLst>
          </p:cNvPr>
          <p:cNvSpPr txBox="1"/>
          <p:nvPr/>
        </p:nvSpPr>
        <p:spPr>
          <a:xfrm>
            <a:off x="6956994" y="4536658"/>
            <a:ext cx="439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主存保存取自本地磁盘的磁盘块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AFC72472-1927-4F93-B65E-148F1F544D97}"/>
              </a:ext>
            </a:extLst>
          </p:cNvPr>
          <p:cNvSpPr/>
          <p:nvPr/>
        </p:nvSpPr>
        <p:spPr>
          <a:xfrm>
            <a:off x="7052919" y="5403363"/>
            <a:ext cx="197874" cy="48845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5A71E7-776E-4196-87C8-4FD8D137C3BD}"/>
              </a:ext>
            </a:extLst>
          </p:cNvPr>
          <p:cNvSpPr txBox="1"/>
          <p:nvPr/>
        </p:nvSpPr>
        <p:spPr>
          <a:xfrm>
            <a:off x="7302920" y="5453330"/>
            <a:ext cx="501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本地磁盘保存取自远程网络服务器上磁盘的文件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FF78010-4A70-48F6-9AD3-5AA496503F51}"/>
              </a:ext>
            </a:extLst>
          </p:cNvPr>
          <p:cNvCxnSpPr/>
          <p:nvPr/>
        </p:nvCxnSpPr>
        <p:spPr>
          <a:xfrm flipV="1">
            <a:off x="572752" y="644132"/>
            <a:ext cx="0" cy="25167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6909D27-FF4B-46E8-BBFD-AE2F8934AC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5721" y="3716772"/>
            <a:ext cx="0" cy="25167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2BD3C831-D8AA-4D5C-9763-2CC2EF8D39FE}"/>
              </a:ext>
            </a:extLst>
          </p:cNvPr>
          <p:cNvSpPr txBox="1"/>
          <p:nvPr/>
        </p:nvSpPr>
        <p:spPr>
          <a:xfrm>
            <a:off x="669608" y="1486509"/>
            <a:ext cx="20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更小更快（每字节）更贵的存储设备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724B5A-A6E1-4B8C-A1FD-C50220E496CD}"/>
              </a:ext>
            </a:extLst>
          </p:cNvPr>
          <p:cNvSpPr txBox="1"/>
          <p:nvPr/>
        </p:nvSpPr>
        <p:spPr>
          <a:xfrm>
            <a:off x="605622" y="4369368"/>
            <a:ext cx="205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更大更慢（每字节）更便宜的存储设备</a:t>
            </a:r>
          </a:p>
        </p:txBody>
      </p:sp>
    </p:spTree>
    <p:extLst>
      <p:ext uri="{BB962C8B-B14F-4D97-AF65-F5344CB8AC3E}">
        <p14:creationId xmlns:p14="http://schemas.microsoft.com/office/powerpoint/2010/main" val="204842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F6CDA2-F7EA-4367-AB5B-D152A8AB67E0}"/>
              </a:ext>
            </a:extLst>
          </p:cNvPr>
          <p:cNvSpPr txBox="1"/>
          <p:nvPr/>
        </p:nvSpPr>
        <p:spPr>
          <a:xfrm>
            <a:off x="55715" y="106918"/>
            <a:ext cx="16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对象头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5CF8BD8-E83E-425C-8856-0AEBA1C42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37733"/>
              </p:ext>
            </p:extLst>
          </p:nvPr>
        </p:nvGraphicFramePr>
        <p:xfrm>
          <a:off x="421053" y="1631869"/>
          <a:ext cx="11349894" cy="341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649">
                  <a:extLst>
                    <a:ext uri="{9D8B030D-6E8A-4147-A177-3AD203B41FA5}">
                      <a16:colId xmlns:a16="http://schemas.microsoft.com/office/drawing/2014/main" val="1772656112"/>
                    </a:ext>
                  </a:extLst>
                </a:gridCol>
                <a:gridCol w="1891649">
                  <a:extLst>
                    <a:ext uri="{9D8B030D-6E8A-4147-A177-3AD203B41FA5}">
                      <a16:colId xmlns:a16="http://schemas.microsoft.com/office/drawing/2014/main" val="251448236"/>
                    </a:ext>
                  </a:extLst>
                </a:gridCol>
                <a:gridCol w="1891649">
                  <a:extLst>
                    <a:ext uri="{9D8B030D-6E8A-4147-A177-3AD203B41FA5}">
                      <a16:colId xmlns:a16="http://schemas.microsoft.com/office/drawing/2014/main" val="3816652196"/>
                    </a:ext>
                  </a:extLst>
                </a:gridCol>
                <a:gridCol w="1577163">
                  <a:extLst>
                    <a:ext uri="{9D8B030D-6E8A-4147-A177-3AD203B41FA5}">
                      <a16:colId xmlns:a16="http://schemas.microsoft.com/office/drawing/2014/main" val="1417018260"/>
                    </a:ext>
                  </a:extLst>
                </a:gridCol>
                <a:gridCol w="2206135">
                  <a:extLst>
                    <a:ext uri="{9D8B030D-6E8A-4147-A177-3AD203B41FA5}">
                      <a16:colId xmlns:a16="http://schemas.microsoft.com/office/drawing/2014/main" val="3294944802"/>
                    </a:ext>
                  </a:extLst>
                </a:gridCol>
                <a:gridCol w="1891649">
                  <a:extLst>
                    <a:ext uri="{9D8B030D-6E8A-4147-A177-3AD203B41FA5}">
                      <a16:colId xmlns:a16="http://schemas.microsoft.com/office/drawing/2014/main" val="2668089941"/>
                    </a:ext>
                  </a:extLst>
                </a:gridCol>
              </a:tblGrid>
              <a:tr h="3686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锁状态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25bit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4bit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1bit</a:t>
                      </a:r>
                      <a:r>
                        <a:rPr lang="zh-CN" altLang="en-US" dirty="0"/>
                        <a:t>是否是偏向锁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2bit</a:t>
                      </a:r>
                      <a:r>
                        <a:rPr lang="zh-CN" altLang="en-US" dirty="0"/>
                        <a:t>锁标志位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1430596"/>
                  </a:ext>
                </a:extLst>
              </a:tr>
              <a:tr h="32273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23bit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2bit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391973"/>
                  </a:ext>
                </a:extLst>
              </a:tr>
              <a:tr h="510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无锁状态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对象的</a:t>
                      </a:r>
                      <a:r>
                        <a:rPr lang="en-US" altLang="zh-CN" dirty="0"/>
                        <a:t>hashcode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对象分代年龄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78712"/>
                  </a:ext>
                </a:extLst>
              </a:tr>
              <a:tr h="510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偏向锁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线程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Epoch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对象分代年龄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76381"/>
                  </a:ext>
                </a:extLst>
              </a:tr>
              <a:tr h="510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轻量锁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指向栈中锁记录的指针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548831"/>
                  </a:ext>
                </a:extLst>
              </a:tr>
              <a:tr h="51071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重量级锁（</a:t>
                      </a:r>
                      <a:r>
                        <a:rPr lang="en-US" altLang="zh-CN" dirty="0"/>
                        <a:t>synchronized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指向互斥量（重量级锁）的指针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122269"/>
                  </a:ext>
                </a:extLst>
              </a:tr>
              <a:tr h="510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GC</a:t>
                      </a:r>
                      <a:r>
                        <a:rPr lang="zh-CN" altLang="en-US" dirty="0"/>
                        <a:t>标志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66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5E30B8-23C8-4DF6-B64C-8963FAE749F2}"/>
              </a:ext>
            </a:extLst>
          </p:cNvPr>
          <p:cNvSpPr/>
          <p:nvPr/>
        </p:nvSpPr>
        <p:spPr>
          <a:xfrm>
            <a:off x="3672781" y="2849577"/>
            <a:ext cx="16348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直接访问存储器 6">
            <a:extLst>
              <a:ext uri="{FF2B5EF4-FFF2-40B4-BE49-F238E27FC236}">
                <a16:creationId xmlns:a16="http://schemas.microsoft.com/office/drawing/2014/main" id="{53219ED2-7207-4E6C-99D7-1E18F20C5932}"/>
              </a:ext>
            </a:extLst>
          </p:cNvPr>
          <p:cNvSpPr/>
          <p:nvPr/>
        </p:nvSpPr>
        <p:spPr>
          <a:xfrm>
            <a:off x="1" y="2852738"/>
            <a:ext cx="1998359" cy="885184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流程图: 存储数据 7">
            <a:extLst>
              <a:ext uri="{FF2B5EF4-FFF2-40B4-BE49-F238E27FC236}">
                <a16:creationId xmlns:a16="http://schemas.microsoft.com/office/drawing/2014/main" id="{0D7ED65F-B0FC-4821-8A9D-AF00925961D9}"/>
              </a:ext>
            </a:extLst>
          </p:cNvPr>
          <p:cNvSpPr/>
          <p:nvPr/>
        </p:nvSpPr>
        <p:spPr>
          <a:xfrm>
            <a:off x="7417459" y="2849577"/>
            <a:ext cx="1634836" cy="905660"/>
          </a:xfrm>
          <a:prstGeom prst="flowChartOnline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9BAB4C-EFD9-4A4E-BFFC-592409751AF7}"/>
              </a:ext>
            </a:extLst>
          </p:cNvPr>
          <p:cNvSpPr/>
          <p:nvPr/>
        </p:nvSpPr>
        <p:spPr>
          <a:xfrm>
            <a:off x="10507020" y="2838036"/>
            <a:ext cx="163483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BCF4F6-D3E9-44CB-9BA4-CBAF0DA723F2}"/>
              </a:ext>
            </a:extLst>
          </p:cNvPr>
          <p:cNvSpPr txBox="1"/>
          <p:nvPr/>
        </p:nvSpPr>
        <p:spPr>
          <a:xfrm>
            <a:off x="3" y="2946670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Local</a:t>
            </a:r>
          </a:p>
          <a:p>
            <a:pPr algn="ctr"/>
            <a:r>
              <a:rPr lang="en-US" altLang="zh-CN" dirty="0"/>
              <a:t>Transaction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316541-4024-4171-9B55-3F12CDD39332}"/>
              </a:ext>
            </a:extLst>
          </p:cNvPr>
          <p:cNvSpPr txBox="1"/>
          <p:nvPr/>
        </p:nvSpPr>
        <p:spPr>
          <a:xfrm>
            <a:off x="3771742" y="2972070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</a:t>
            </a:r>
          </a:p>
          <a:p>
            <a:pPr algn="ctr"/>
            <a:r>
              <a:rPr lang="en-US" altLang="zh-CN" dirty="0"/>
              <a:t>Producer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0F02CA-F0FC-4838-959D-EC9309B3A337}"/>
              </a:ext>
            </a:extLst>
          </p:cNvPr>
          <p:cNvSpPr txBox="1"/>
          <p:nvPr/>
        </p:nvSpPr>
        <p:spPr>
          <a:xfrm>
            <a:off x="7413829" y="2943041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</a:t>
            </a:r>
          </a:p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1BC8DB-989C-424F-9C58-7E0A7DB4A822}"/>
              </a:ext>
            </a:extLst>
          </p:cNvPr>
          <p:cNvSpPr txBox="1"/>
          <p:nvPr/>
        </p:nvSpPr>
        <p:spPr>
          <a:xfrm>
            <a:off x="10605981" y="2943042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MQ</a:t>
            </a:r>
          </a:p>
          <a:p>
            <a:pPr algn="ctr"/>
            <a:r>
              <a:rPr lang="en-US" altLang="zh-CN" dirty="0"/>
              <a:t>Subscriber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7AE4C2-24B5-40F8-9F11-A9E2E472C6C0}"/>
              </a:ext>
            </a:extLst>
          </p:cNvPr>
          <p:cNvCxnSpPr/>
          <p:nvPr/>
        </p:nvCxnSpPr>
        <p:spPr>
          <a:xfrm>
            <a:off x="5438244" y="2841437"/>
            <a:ext cx="1888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A247668-D215-41DF-8B56-1CACB2BA96CD}"/>
              </a:ext>
            </a:extLst>
          </p:cNvPr>
          <p:cNvSpPr txBox="1"/>
          <p:nvPr/>
        </p:nvSpPr>
        <p:spPr>
          <a:xfrm>
            <a:off x="5236863" y="2435272"/>
            <a:ext cx="1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1.Send Half Msg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6D170E-BF0C-4A07-80B0-99A297ABCA38}"/>
              </a:ext>
            </a:extLst>
          </p:cNvPr>
          <p:cNvCxnSpPr>
            <a:cxnSpLocks/>
          </p:cNvCxnSpPr>
          <p:nvPr/>
        </p:nvCxnSpPr>
        <p:spPr>
          <a:xfrm rot="10800000">
            <a:off x="5409216" y="3287751"/>
            <a:ext cx="1888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FA584D1-D4CD-472D-BFE0-4E04C1079A57}"/>
              </a:ext>
            </a:extLst>
          </p:cNvPr>
          <p:cNvSpPr txBox="1"/>
          <p:nvPr/>
        </p:nvSpPr>
        <p:spPr>
          <a:xfrm>
            <a:off x="5191994" y="2889110"/>
            <a:ext cx="23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2.Half Msg Send OK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92F654-9033-4169-BBA7-E797C40A8859}"/>
              </a:ext>
            </a:extLst>
          </p:cNvPr>
          <p:cNvCxnSpPr/>
          <p:nvPr/>
        </p:nvCxnSpPr>
        <p:spPr>
          <a:xfrm>
            <a:off x="5438244" y="3792122"/>
            <a:ext cx="1888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F8E2C74-3C50-43D5-A1C0-2D663AB2206D}"/>
              </a:ext>
            </a:extLst>
          </p:cNvPr>
          <p:cNvSpPr txBox="1"/>
          <p:nvPr/>
        </p:nvSpPr>
        <p:spPr>
          <a:xfrm>
            <a:off x="5208655" y="3371618"/>
            <a:ext cx="23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4.Commit or Rollback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8E056-BCAB-4955-85B3-A7050282C4F0}"/>
              </a:ext>
            </a:extLst>
          </p:cNvPr>
          <p:cNvCxnSpPr>
            <a:cxnSpLocks/>
          </p:cNvCxnSpPr>
          <p:nvPr/>
        </p:nvCxnSpPr>
        <p:spPr>
          <a:xfrm flipH="1">
            <a:off x="2019962" y="3056570"/>
            <a:ext cx="15505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53FD25E-2461-427A-9630-BCE49902B9E4}"/>
              </a:ext>
            </a:extLst>
          </p:cNvPr>
          <p:cNvSpPr txBox="1"/>
          <p:nvPr/>
        </p:nvSpPr>
        <p:spPr>
          <a:xfrm>
            <a:off x="1831948" y="2741624"/>
            <a:ext cx="188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3.Execute Local</a:t>
            </a:r>
          </a:p>
          <a:p>
            <a:pPr algn="ctr"/>
            <a:r>
              <a:rPr lang="en-US" altLang="zh-CN" dirty="0"/>
              <a:t>Transaction</a:t>
            </a:r>
            <a:endParaRPr lang="zh-CN" altLang="en-US" dirty="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9DCBDE9-6F33-4CCB-898F-3C72EDF53033}"/>
              </a:ext>
            </a:extLst>
          </p:cNvPr>
          <p:cNvCxnSpPr>
            <a:stCxn id="8" idx="2"/>
            <a:endCxn id="5" idx="2"/>
          </p:cNvCxnSpPr>
          <p:nvPr/>
        </p:nvCxnSpPr>
        <p:spPr>
          <a:xfrm rot="5400000">
            <a:off x="6358169" y="1887269"/>
            <a:ext cx="8740" cy="3744677"/>
          </a:xfrm>
          <a:prstGeom prst="bentConnector3">
            <a:avLst>
              <a:gd name="adj1" fmla="val 65351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AB7E7B5-279C-49B3-8E1D-CD01D9F8327C}"/>
              </a:ext>
            </a:extLst>
          </p:cNvPr>
          <p:cNvSpPr txBox="1"/>
          <p:nvPr/>
        </p:nvSpPr>
        <p:spPr>
          <a:xfrm>
            <a:off x="4700159" y="3988921"/>
            <a:ext cx="3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5.Check back when the fourth step confirmation is not received</a:t>
            </a:r>
            <a:endParaRPr lang="zh-CN" altLang="en-US" dirty="0"/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BB494F0-8C05-4D15-84CD-4E4569CE9435}"/>
              </a:ext>
            </a:extLst>
          </p:cNvPr>
          <p:cNvCxnSpPr>
            <a:cxnSpLocks/>
          </p:cNvCxnSpPr>
          <p:nvPr/>
        </p:nvCxnSpPr>
        <p:spPr>
          <a:xfrm rot="5400000" flipH="1">
            <a:off x="2601037" y="2034469"/>
            <a:ext cx="26055" cy="3491019"/>
          </a:xfrm>
          <a:prstGeom prst="bentConnector3">
            <a:avLst>
              <a:gd name="adj1" fmla="val -20472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84FEC38-F8A4-463A-BD25-80BECBD6CAE1}"/>
              </a:ext>
            </a:extLst>
          </p:cNvPr>
          <p:cNvSpPr txBox="1"/>
          <p:nvPr/>
        </p:nvSpPr>
        <p:spPr>
          <a:xfrm>
            <a:off x="868555" y="3994115"/>
            <a:ext cx="3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6.Check the state of Local Transaction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C64D6B30-A369-4ADC-95EB-13913F62DF2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2538" y="919183"/>
            <a:ext cx="12700" cy="3744677"/>
          </a:xfrm>
          <a:prstGeom prst="bentConnector3">
            <a:avLst>
              <a:gd name="adj1" fmla="val 842857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2428DB8-60EF-42AB-BF20-1B22561915E4}"/>
              </a:ext>
            </a:extLst>
          </p:cNvPr>
          <p:cNvSpPr txBox="1"/>
          <p:nvPr/>
        </p:nvSpPr>
        <p:spPr>
          <a:xfrm>
            <a:off x="4656617" y="1382844"/>
            <a:ext cx="349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7.Commit or </a:t>
            </a:r>
            <a:r>
              <a:rPr lang="en-US" altLang="zh-CN" dirty="0" err="1"/>
              <a:t>RollBack</a:t>
            </a:r>
            <a:r>
              <a:rPr lang="en-US" altLang="zh-CN" dirty="0"/>
              <a:t> according to transaction status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F6F1652-4271-41A9-985F-81AF04C8767E}"/>
              </a:ext>
            </a:extLst>
          </p:cNvPr>
          <p:cNvCxnSpPr>
            <a:cxnSpLocks/>
          </p:cNvCxnSpPr>
          <p:nvPr/>
        </p:nvCxnSpPr>
        <p:spPr>
          <a:xfrm>
            <a:off x="9079091" y="3360987"/>
            <a:ext cx="1267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D0A7902-8FB2-4F09-84E0-971BC5138BCA}"/>
              </a:ext>
            </a:extLst>
          </p:cNvPr>
          <p:cNvSpPr txBox="1"/>
          <p:nvPr/>
        </p:nvSpPr>
        <p:spPr>
          <a:xfrm>
            <a:off x="8646021" y="2880123"/>
            <a:ext cx="21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Commit: Send Msg</a:t>
            </a:r>
            <a:endParaRPr lang="zh-CN" altLang="en-US" dirty="0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241E3A2-3375-4637-A3EC-F1DB97CA563D}"/>
              </a:ext>
            </a:extLst>
          </p:cNvPr>
          <p:cNvCxnSpPr>
            <a:cxnSpLocks/>
          </p:cNvCxnSpPr>
          <p:nvPr/>
        </p:nvCxnSpPr>
        <p:spPr>
          <a:xfrm rot="21600000">
            <a:off x="9079091" y="3618401"/>
            <a:ext cx="720000" cy="1070095"/>
          </a:xfrm>
          <a:prstGeom prst="bentConnector3">
            <a:avLst>
              <a:gd name="adj1" fmla="val 989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319E4F79-68F7-406C-AC72-EB786519BF2E}"/>
              </a:ext>
            </a:extLst>
          </p:cNvPr>
          <p:cNvSpPr txBox="1"/>
          <p:nvPr/>
        </p:nvSpPr>
        <p:spPr>
          <a:xfrm>
            <a:off x="8850743" y="4688110"/>
            <a:ext cx="2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RollBack</a:t>
            </a:r>
            <a:r>
              <a:rPr lang="en-US" altLang="zh-CN" dirty="0"/>
              <a:t>: Delete Msg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D46237-8DAE-4596-AA3E-FDE638C99B22}"/>
              </a:ext>
            </a:extLst>
          </p:cNvPr>
          <p:cNvSpPr txBox="1"/>
          <p:nvPr/>
        </p:nvSpPr>
        <p:spPr>
          <a:xfrm>
            <a:off x="230909" y="369455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 事务消息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91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BCAF0EA-DE2F-407A-9C31-C068B389F0B6}"/>
              </a:ext>
            </a:extLst>
          </p:cNvPr>
          <p:cNvSpPr/>
          <p:nvPr/>
        </p:nvSpPr>
        <p:spPr>
          <a:xfrm>
            <a:off x="5443685" y="-573259"/>
            <a:ext cx="4858328" cy="4239614"/>
          </a:xfrm>
          <a:prstGeom prst="roundRect">
            <a:avLst>
              <a:gd name="adj" fmla="val 2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245163B-3B9F-4976-8953-294FC0195C6B}"/>
              </a:ext>
            </a:extLst>
          </p:cNvPr>
          <p:cNvSpPr/>
          <p:nvPr/>
        </p:nvSpPr>
        <p:spPr>
          <a:xfrm>
            <a:off x="9239" y="1265260"/>
            <a:ext cx="4858328" cy="4239614"/>
          </a:xfrm>
          <a:prstGeom prst="roundRect">
            <a:avLst>
              <a:gd name="adj" fmla="val 2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9F93EF-49A3-4086-A622-885A45B4BAA4}"/>
              </a:ext>
            </a:extLst>
          </p:cNvPr>
          <p:cNvSpPr txBox="1"/>
          <p:nvPr/>
        </p:nvSpPr>
        <p:spPr>
          <a:xfrm>
            <a:off x="0" y="14747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一致性协议</a:t>
            </a:r>
            <a:r>
              <a:rPr lang="en-US" altLang="zh-CN" dirty="0"/>
              <a:t>-2PC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D328C2-DEED-4ADD-8DC7-6B268F4F1CB6}"/>
              </a:ext>
            </a:extLst>
          </p:cNvPr>
          <p:cNvSpPr/>
          <p:nvPr/>
        </p:nvSpPr>
        <p:spPr>
          <a:xfrm>
            <a:off x="193967" y="3249964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协调者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67AEAF-A731-46B8-A2A2-F209BE5BE7A1}"/>
              </a:ext>
            </a:extLst>
          </p:cNvPr>
          <p:cNvSpPr/>
          <p:nvPr/>
        </p:nvSpPr>
        <p:spPr>
          <a:xfrm>
            <a:off x="2900222" y="1976467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8D78D4A-0C33-4D8B-9505-4B3E9CD28A62}"/>
              </a:ext>
            </a:extLst>
          </p:cNvPr>
          <p:cNvSpPr/>
          <p:nvPr/>
        </p:nvSpPr>
        <p:spPr>
          <a:xfrm>
            <a:off x="2900222" y="3232606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087945-CCD2-4E1C-97AD-F6574B6F2E3B}"/>
              </a:ext>
            </a:extLst>
          </p:cNvPr>
          <p:cNvSpPr/>
          <p:nvPr/>
        </p:nvSpPr>
        <p:spPr>
          <a:xfrm>
            <a:off x="2900222" y="4636409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6DE5CF-43AE-45FC-842C-FE336F58E83F}"/>
              </a:ext>
            </a:extLst>
          </p:cNvPr>
          <p:cNvCxnSpPr>
            <a:cxnSpLocks/>
          </p:cNvCxnSpPr>
          <p:nvPr/>
        </p:nvCxnSpPr>
        <p:spPr>
          <a:xfrm flipV="1">
            <a:off x="1256149" y="2345799"/>
            <a:ext cx="1644073" cy="1088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9B95131-0DA2-4F6B-B2F9-0BA3276558B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256149" y="3417272"/>
            <a:ext cx="1644073" cy="17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02856E0-8C18-4DB4-B6B5-ECD54FE9152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256149" y="3434630"/>
            <a:ext cx="1644073" cy="1386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DB742B-15FB-4180-96FC-2FF5DE3E5938}"/>
              </a:ext>
            </a:extLst>
          </p:cNvPr>
          <p:cNvSpPr txBox="1"/>
          <p:nvPr/>
        </p:nvSpPr>
        <p:spPr>
          <a:xfrm>
            <a:off x="1450115" y="3152082"/>
            <a:ext cx="160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事务询问。发送事务内容和询问</a:t>
            </a: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1005C1F-A91C-43E5-A878-4A53CC9BB8D0}"/>
              </a:ext>
            </a:extLst>
          </p:cNvPr>
          <p:cNvCxnSpPr>
            <a:stCxn id="6" idx="0"/>
            <a:endCxn id="6" idx="3"/>
          </p:cNvCxnSpPr>
          <p:nvPr/>
        </p:nvCxnSpPr>
        <p:spPr>
          <a:xfrm rot="16200000" flipH="1">
            <a:off x="3604525" y="1803255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E125BCF-35AF-47B8-BC39-721F3DFBC97F}"/>
              </a:ext>
            </a:extLst>
          </p:cNvPr>
          <p:cNvSpPr txBox="1"/>
          <p:nvPr/>
        </p:nvSpPr>
        <p:spPr>
          <a:xfrm>
            <a:off x="3103421" y="1379883"/>
            <a:ext cx="16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执行事务，记录</a:t>
            </a:r>
            <a:r>
              <a:rPr lang="en-US" altLang="zh-CN" sz="1400" dirty="0"/>
              <a:t>Undo</a:t>
            </a:r>
            <a:r>
              <a:rPr lang="zh-CN" altLang="en-US" sz="1400" dirty="0"/>
              <a:t>和</a:t>
            </a:r>
            <a:r>
              <a:rPr lang="en-US" altLang="zh-CN" sz="1400" dirty="0"/>
              <a:t>Redo</a:t>
            </a:r>
            <a:r>
              <a:rPr lang="zh-CN" altLang="en-US" sz="1400" dirty="0"/>
              <a:t>日志</a:t>
            </a: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AF3DB58F-B9E3-483B-AE74-FB6B8AF26AAA}"/>
              </a:ext>
            </a:extLst>
          </p:cNvPr>
          <p:cNvCxnSpPr/>
          <p:nvPr/>
        </p:nvCxnSpPr>
        <p:spPr>
          <a:xfrm rot="16200000" flipH="1">
            <a:off x="3604526" y="3078271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9F276D8D-07D4-4C80-BFA1-522766B1DFC2}"/>
              </a:ext>
            </a:extLst>
          </p:cNvPr>
          <p:cNvCxnSpPr/>
          <p:nvPr/>
        </p:nvCxnSpPr>
        <p:spPr>
          <a:xfrm rot="16200000" flipH="1">
            <a:off x="3604526" y="4465782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C3D087C-87FF-40D2-B426-0B45BC34359C}"/>
              </a:ext>
            </a:extLst>
          </p:cNvPr>
          <p:cNvSpPr txBox="1"/>
          <p:nvPr/>
        </p:nvSpPr>
        <p:spPr>
          <a:xfrm>
            <a:off x="3057241" y="2684318"/>
            <a:ext cx="16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执行事务，记录</a:t>
            </a:r>
            <a:r>
              <a:rPr lang="en-US" altLang="zh-CN" sz="1400" dirty="0"/>
              <a:t>Undo</a:t>
            </a:r>
            <a:r>
              <a:rPr lang="zh-CN" altLang="en-US" sz="1400" dirty="0"/>
              <a:t>和</a:t>
            </a:r>
            <a:r>
              <a:rPr lang="en-US" altLang="zh-CN" sz="1400" dirty="0"/>
              <a:t>Redo</a:t>
            </a:r>
            <a:r>
              <a:rPr lang="zh-CN" altLang="en-US" sz="1400" dirty="0"/>
              <a:t>日志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C529A2-DB59-4DB6-BDB0-ECD0FAA104E9}"/>
              </a:ext>
            </a:extLst>
          </p:cNvPr>
          <p:cNvSpPr txBox="1"/>
          <p:nvPr/>
        </p:nvSpPr>
        <p:spPr>
          <a:xfrm>
            <a:off x="3057240" y="4039825"/>
            <a:ext cx="164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执行事务，记录</a:t>
            </a:r>
            <a:r>
              <a:rPr lang="en-US" altLang="zh-CN" sz="1400" dirty="0"/>
              <a:t>Undo</a:t>
            </a:r>
            <a:r>
              <a:rPr lang="zh-CN" altLang="en-US" sz="1400" dirty="0"/>
              <a:t>和</a:t>
            </a:r>
            <a:r>
              <a:rPr lang="en-US" altLang="zh-CN" sz="1400" dirty="0"/>
              <a:t>Redo</a:t>
            </a:r>
            <a:r>
              <a:rPr lang="zh-CN" altLang="en-US" sz="1400" dirty="0"/>
              <a:t>日志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DA12888-D15F-4DFB-B431-10756A9E078A}"/>
              </a:ext>
            </a:extLst>
          </p:cNvPr>
          <p:cNvCxnSpPr>
            <a:stCxn id="6" idx="1"/>
            <a:endCxn id="5" idx="0"/>
          </p:cNvCxnSpPr>
          <p:nvPr/>
        </p:nvCxnSpPr>
        <p:spPr>
          <a:xfrm rot="10800000" flipV="1">
            <a:off x="725058" y="2161132"/>
            <a:ext cx="2175164" cy="10888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2A4F449-BE24-4970-9097-A2D74E3A8867}"/>
              </a:ext>
            </a:extLst>
          </p:cNvPr>
          <p:cNvSpPr txBox="1"/>
          <p:nvPr/>
        </p:nvSpPr>
        <p:spPr>
          <a:xfrm>
            <a:off x="895931" y="1894343"/>
            <a:ext cx="201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参与者向协调者反馈事务询问，</a:t>
            </a:r>
            <a:r>
              <a:rPr lang="en-US" altLang="zh-CN" sz="1400" dirty="0"/>
              <a:t>Yes/NO</a:t>
            </a:r>
            <a:endParaRPr lang="zh-CN" altLang="en-US" sz="1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A9077E8-18B0-478F-88D8-70B5984D5510}"/>
              </a:ext>
            </a:extLst>
          </p:cNvPr>
          <p:cNvSpPr txBox="1"/>
          <p:nvPr/>
        </p:nvSpPr>
        <p:spPr>
          <a:xfrm>
            <a:off x="-27705" y="5133138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第一阶段：提交事务请求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1DAE7C9-F756-4707-8B3B-294019DCF996}"/>
              </a:ext>
            </a:extLst>
          </p:cNvPr>
          <p:cNvSpPr/>
          <p:nvPr/>
        </p:nvSpPr>
        <p:spPr>
          <a:xfrm>
            <a:off x="5942449" y="1394789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协调者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4E4ED7B-8E1B-43A5-8608-81FB23F192E6}"/>
              </a:ext>
            </a:extLst>
          </p:cNvPr>
          <p:cNvSpPr/>
          <p:nvPr/>
        </p:nvSpPr>
        <p:spPr>
          <a:xfrm>
            <a:off x="8648704" y="121292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224FD5A-6589-4716-B0BD-DAD9D963A854}"/>
              </a:ext>
            </a:extLst>
          </p:cNvPr>
          <p:cNvSpPr/>
          <p:nvPr/>
        </p:nvSpPr>
        <p:spPr>
          <a:xfrm>
            <a:off x="8648704" y="1377431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F00FA7B-1560-49EE-84F8-521F0C4CD2EF}"/>
              </a:ext>
            </a:extLst>
          </p:cNvPr>
          <p:cNvSpPr/>
          <p:nvPr/>
        </p:nvSpPr>
        <p:spPr>
          <a:xfrm>
            <a:off x="8648704" y="2781234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42E2EAA-DE1F-4CA0-81D1-2E838609D593}"/>
              </a:ext>
            </a:extLst>
          </p:cNvPr>
          <p:cNvCxnSpPr>
            <a:cxnSpLocks/>
          </p:cNvCxnSpPr>
          <p:nvPr/>
        </p:nvCxnSpPr>
        <p:spPr>
          <a:xfrm flipV="1">
            <a:off x="7004631" y="490624"/>
            <a:ext cx="1644073" cy="1088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34836E-39D3-468B-940A-BB9D00A3A9EA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04631" y="1562097"/>
            <a:ext cx="1644073" cy="17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7D984AB-9BE7-403E-9BF2-AE0A0EC526B6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7004631" y="1579455"/>
            <a:ext cx="1644073" cy="1386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83F5A01-4A06-4EC5-85A3-DD7445CEE435}"/>
              </a:ext>
            </a:extLst>
          </p:cNvPr>
          <p:cNvSpPr txBox="1"/>
          <p:nvPr/>
        </p:nvSpPr>
        <p:spPr>
          <a:xfrm>
            <a:off x="7198597" y="1324615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发送提交请求。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44A85766-0456-4A6A-95F9-ACAB152C42F1}"/>
              </a:ext>
            </a:extLst>
          </p:cNvPr>
          <p:cNvCxnSpPr>
            <a:stCxn id="42" idx="0"/>
            <a:endCxn id="42" idx="3"/>
          </p:cNvCxnSpPr>
          <p:nvPr/>
        </p:nvCxnSpPr>
        <p:spPr>
          <a:xfrm rot="16200000" flipH="1">
            <a:off x="9353007" y="-51920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6D1A38B-8BA2-4330-AFD2-00BDAD425C8E}"/>
              </a:ext>
            </a:extLst>
          </p:cNvPr>
          <p:cNvSpPr txBox="1"/>
          <p:nvPr/>
        </p:nvSpPr>
        <p:spPr>
          <a:xfrm>
            <a:off x="8851904" y="-475292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事务提交，释放占用的资源</a:t>
            </a: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461AAFC9-72B1-4E1B-A3DC-13D5CA3094F5}"/>
              </a:ext>
            </a:extLst>
          </p:cNvPr>
          <p:cNvCxnSpPr/>
          <p:nvPr/>
        </p:nvCxnSpPr>
        <p:spPr>
          <a:xfrm rot="16200000" flipH="1">
            <a:off x="9353008" y="1223096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45550CAD-6FF8-402C-851F-29770DB03D72}"/>
              </a:ext>
            </a:extLst>
          </p:cNvPr>
          <p:cNvCxnSpPr/>
          <p:nvPr/>
        </p:nvCxnSpPr>
        <p:spPr>
          <a:xfrm rot="16200000" flipH="1">
            <a:off x="9353008" y="2610607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EB2E404-4227-4C4D-B793-A14B0969219B}"/>
              </a:ext>
            </a:extLst>
          </p:cNvPr>
          <p:cNvSpPr txBox="1"/>
          <p:nvPr/>
        </p:nvSpPr>
        <p:spPr>
          <a:xfrm>
            <a:off x="8805723" y="829143"/>
            <a:ext cx="1468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事务提交，释放占用的资源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6CD690B-0BC5-4872-9315-3D4861178D29}"/>
              </a:ext>
            </a:extLst>
          </p:cNvPr>
          <p:cNvSpPr txBox="1"/>
          <p:nvPr/>
        </p:nvSpPr>
        <p:spPr>
          <a:xfrm>
            <a:off x="8805723" y="2184650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事务提交，释放占用的资源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B239338-4782-4547-8A1E-ED4A0CA2702F}"/>
              </a:ext>
            </a:extLst>
          </p:cNvPr>
          <p:cNvCxnSpPr>
            <a:stCxn id="42" idx="1"/>
            <a:endCxn id="41" idx="0"/>
          </p:cNvCxnSpPr>
          <p:nvPr/>
        </p:nvCxnSpPr>
        <p:spPr>
          <a:xfrm rot="10800000" flipV="1">
            <a:off x="6473540" y="305957"/>
            <a:ext cx="2175164" cy="10888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ECE69C0-61A2-4BED-AC28-71C728D43049}"/>
              </a:ext>
            </a:extLst>
          </p:cNvPr>
          <p:cNvSpPr txBox="1"/>
          <p:nvPr/>
        </p:nvSpPr>
        <p:spPr>
          <a:xfrm>
            <a:off x="6644413" y="39168"/>
            <a:ext cx="201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反馈事务提交结果，发送</a:t>
            </a:r>
            <a:r>
              <a:rPr lang="en-US" altLang="zh-CN" sz="1400" dirty="0"/>
              <a:t>Ack</a:t>
            </a:r>
            <a:r>
              <a:rPr lang="zh-CN" altLang="en-US" sz="1400" dirty="0"/>
              <a:t>消息</a:t>
            </a: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24DC49F5-214F-4E7F-A37C-EB01DCBF507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41770" y="1193868"/>
            <a:ext cx="184666" cy="531091"/>
          </a:xfrm>
          <a:prstGeom prst="curvedConnector4">
            <a:avLst>
              <a:gd name="adj1" fmla="val -203819"/>
              <a:gd name="adj2" fmla="val 129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880ACFE-B77C-4A54-80E1-18E2239E6CC8}"/>
              </a:ext>
            </a:extLst>
          </p:cNvPr>
          <p:cNvSpPr txBox="1"/>
          <p:nvPr/>
        </p:nvSpPr>
        <p:spPr>
          <a:xfrm>
            <a:off x="5362867" y="829143"/>
            <a:ext cx="104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</a:t>
            </a:r>
            <a:r>
              <a:rPr lang="zh-CN" altLang="en-US" sz="1400" dirty="0"/>
              <a:t>完成事务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08A5E31-85C4-4CC9-AA49-881A4239C616}"/>
              </a:ext>
            </a:extLst>
          </p:cNvPr>
          <p:cNvSpPr txBox="1"/>
          <p:nvPr/>
        </p:nvSpPr>
        <p:spPr>
          <a:xfrm>
            <a:off x="5427521" y="3287686"/>
            <a:ext cx="426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第二阶段：执行事务提交</a:t>
            </a:r>
            <a:r>
              <a:rPr lang="en-US" altLang="zh-CN" b="1" dirty="0"/>
              <a:t>-</a:t>
            </a:r>
            <a:r>
              <a:rPr lang="zh-CN" altLang="en-US" b="1" dirty="0"/>
              <a:t>全部返回</a:t>
            </a:r>
            <a:r>
              <a:rPr lang="en-US" altLang="zh-CN" b="1" dirty="0"/>
              <a:t>Yes</a:t>
            </a:r>
            <a:endParaRPr lang="zh-CN" altLang="en-US" b="1" dirty="0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EF1986D-C483-48CC-8EF6-71D056EAF070}"/>
              </a:ext>
            </a:extLst>
          </p:cNvPr>
          <p:cNvSpPr/>
          <p:nvPr/>
        </p:nvSpPr>
        <p:spPr>
          <a:xfrm>
            <a:off x="5444845" y="3994147"/>
            <a:ext cx="4858328" cy="4239614"/>
          </a:xfrm>
          <a:prstGeom prst="roundRect">
            <a:avLst>
              <a:gd name="adj" fmla="val 29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E3BA70D-C3C6-4CDF-B367-CA69819D13AC}"/>
              </a:ext>
            </a:extLst>
          </p:cNvPr>
          <p:cNvSpPr/>
          <p:nvPr/>
        </p:nvSpPr>
        <p:spPr>
          <a:xfrm>
            <a:off x="5943609" y="5962195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协调者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7F32240-22BA-4049-AE25-C6311D9F7D51}"/>
              </a:ext>
            </a:extLst>
          </p:cNvPr>
          <p:cNvSpPr/>
          <p:nvPr/>
        </p:nvSpPr>
        <p:spPr>
          <a:xfrm>
            <a:off x="8649864" y="4688698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4E7E2C9-4BAE-4DCC-903A-0970A2DF25B5}"/>
              </a:ext>
            </a:extLst>
          </p:cNvPr>
          <p:cNvSpPr/>
          <p:nvPr/>
        </p:nvSpPr>
        <p:spPr>
          <a:xfrm>
            <a:off x="8649864" y="5944837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FC3270C3-FE1A-482D-8C14-6266FAAFDCA6}"/>
              </a:ext>
            </a:extLst>
          </p:cNvPr>
          <p:cNvSpPr/>
          <p:nvPr/>
        </p:nvSpPr>
        <p:spPr>
          <a:xfrm>
            <a:off x="8649864" y="7348640"/>
            <a:ext cx="1062182" cy="3693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参与者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64E5DB-9D86-4DE3-B8BA-F86186F5A465}"/>
              </a:ext>
            </a:extLst>
          </p:cNvPr>
          <p:cNvCxnSpPr>
            <a:cxnSpLocks/>
          </p:cNvCxnSpPr>
          <p:nvPr/>
        </p:nvCxnSpPr>
        <p:spPr>
          <a:xfrm flipV="1">
            <a:off x="7005791" y="5058030"/>
            <a:ext cx="1644073" cy="10888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73EF15C-2370-4CA8-8114-745B649282C7}"/>
              </a:ext>
            </a:extLst>
          </p:cNvPr>
          <p:cNvCxnSpPr>
            <a:cxnSpLocks/>
            <a:stCxn id="70" idx="3"/>
            <a:endCxn id="72" idx="1"/>
          </p:cNvCxnSpPr>
          <p:nvPr/>
        </p:nvCxnSpPr>
        <p:spPr>
          <a:xfrm flipV="1">
            <a:off x="7005791" y="6129503"/>
            <a:ext cx="1644073" cy="173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7858A6B-366E-467D-91BA-5C04E75D6DEE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7005791" y="6146861"/>
            <a:ext cx="1644073" cy="1386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ACC0ECF1-9027-47AB-834C-8387C021525C}"/>
              </a:ext>
            </a:extLst>
          </p:cNvPr>
          <p:cNvSpPr txBox="1"/>
          <p:nvPr/>
        </p:nvSpPr>
        <p:spPr>
          <a:xfrm>
            <a:off x="7199757" y="5892021"/>
            <a:ext cx="160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发送回滚请求。</a:t>
            </a:r>
          </a:p>
        </p:txBody>
      </p: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189AAC84-3A90-4D2D-805B-FE42C0BDCE96}"/>
              </a:ext>
            </a:extLst>
          </p:cNvPr>
          <p:cNvCxnSpPr>
            <a:stCxn id="71" idx="0"/>
            <a:endCxn id="71" idx="3"/>
          </p:cNvCxnSpPr>
          <p:nvPr/>
        </p:nvCxnSpPr>
        <p:spPr>
          <a:xfrm rot="16200000" flipH="1">
            <a:off x="9354167" y="4515486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203830F-311C-449E-891A-C27355A6C575}"/>
              </a:ext>
            </a:extLst>
          </p:cNvPr>
          <p:cNvSpPr txBox="1"/>
          <p:nvPr/>
        </p:nvSpPr>
        <p:spPr>
          <a:xfrm>
            <a:off x="8717981" y="4092114"/>
            <a:ext cx="1530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事务回滚，根据</a:t>
            </a:r>
            <a:r>
              <a:rPr lang="en-US" altLang="zh-CN" sz="1400" dirty="0"/>
              <a:t>Undo</a:t>
            </a:r>
            <a:r>
              <a:rPr lang="zh-CN" altLang="en-US" sz="1400" dirty="0"/>
              <a:t>日志回滚</a:t>
            </a:r>
          </a:p>
        </p:txBody>
      </p: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ABD1664F-8E16-42F4-BD2F-D8B7336139B6}"/>
              </a:ext>
            </a:extLst>
          </p:cNvPr>
          <p:cNvCxnSpPr/>
          <p:nvPr/>
        </p:nvCxnSpPr>
        <p:spPr>
          <a:xfrm rot="16200000" flipH="1">
            <a:off x="9354168" y="5790502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0793E831-61CE-4061-958A-4422B411C9B8}"/>
              </a:ext>
            </a:extLst>
          </p:cNvPr>
          <p:cNvCxnSpPr/>
          <p:nvPr/>
        </p:nvCxnSpPr>
        <p:spPr>
          <a:xfrm rot="16200000" flipH="1">
            <a:off x="9354168" y="7178013"/>
            <a:ext cx="184666" cy="531091"/>
          </a:xfrm>
          <a:prstGeom prst="curvedConnector4">
            <a:avLst>
              <a:gd name="adj1" fmla="val -168806"/>
              <a:gd name="adj2" fmla="val 11173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F2E8457D-0178-4A33-ACDC-744F0EB74909}"/>
              </a:ext>
            </a:extLst>
          </p:cNvPr>
          <p:cNvSpPr txBox="1"/>
          <p:nvPr/>
        </p:nvSpPr>
        <p:spPr>
          <a:xfrm>
            <a:off x="8806883" y="5396549"/>
            <a:ext cx="151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事务回滚，根据</a:t>
            </a:r>
            <a:r>
              <a:rPr lang="en-US" altLang="zh-CN" sz="1400" dirty="0"/>
              <a:t>Undo</a:t>
            </a:r>
            <a:r>
              <a:rPr lang="zh-CN" altLang="en-US" sz="1400" dirty="0"/>
              <a:t>日志回滚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730640A-2F93-42D1-90EE-E6F2F944C40C}"/>
              </a:ext>
            </a:extLst>
          </p:cNvPr>
          <p:cNvSpPr txBox="1"/>
          <p:nvPr/>
        </p:nvSpPr>
        <p:spPr>
          <a:xfrm>
            <a:off x="8806883" y="6752056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事务回滚，根据</a:t>
            </a:r>
            <a:r>
              <a:rPr lang="en-US" altLang="zh-CN" sz="1400" dirty="0"/>
              <a:t>Undo</a:t>
            </a:r>
            <a:r>
              <a:rPr lang="zh-CN" altLang="en-US" sz="1400" dirty="0"/>
              <a:t>日志回滚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6D3CF413-FEE8-4D88-A9EF-61869EF12FA5}"/>
              </a:ext>
            </a:extLst>
          </p:cNvPr>
          <p:cNvCxnSpPr>
            <a:stCxn id="71" idx="1"/>
            <a:endCxn id="70" idx="0"/>
          </p:cNvCxnSpPr>
          <p:nvPr/>
        </p:nvCxnSpPr>
        <p:spPr>
          <a:xfrm rot="10800000" flipV="1">
            <a:off x="6474700" y="4873363"/>
            <a:ext cx="2175164" cy="10888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24758C9-5BF9-4B2A-BAF9-6FC0AF45C002}"/>
              </a:ext>
            </a:extLst>
          </p:cNvPr>
          <p:cNvSpPr txBox="1"/>
          <p:nvPr/>
        </p:nvSpPr>
        <p:spPr>
          <a:xfrm>
            <a:off x="6645573" y="4606574"/>
            <a:ext cx="201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反馈事务回滚结果，发送</a:t>
            </a:r>
            <a:r>
              <a:rPr lang="en-US" altLang="zh-CN" sz="1400" dirty="0"/>
              <a:t>Ack</a:t>
            </a:r>
            <a:r>
              <a:rPr lang="zh-CN" altLang="en-US" sz="1400" dirty="0"/>
              <a:t>消息</a:t>
            </a: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D8591B78-93F9-42FF-9365-EF38B44A83F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42930" y="5761274"/>
            <a:ext cx="184666" cy="531091"/>
          </a:xfrm>
          <a:prstGeom prst="curvedConnector4">
            <a:avLst>
              <a:gd name="adj1" fmla="val -203819"/>
              <a:gd name="adj2" fmla="val 1291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E710901-826A-44E5-9641-A92F74F1129D}"/>
              </a:ext>
            </a:extLst>
          </p:cNvPr>
          <p:cNvSpPr txBox="1"/>
          <p:nvPr/>
        </p:nvSpPr>
        <p:spPr>
          <a:xfrm>
            <a:off x="5364027" y="5396549"/>
            <a:ext cx="104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4.</a:t>
            </a:r>
            <a:r>
              <a:rPr lang="zh-CN" altLang="en-US" sz="1400" dirty="0"/>
              <a:t>中断事务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7EEDF79-C0A3-4296-A108-9D152B64A80D}"/>
              </a:ext>
            </a:extLst>
          </p:cNvPr>
          <p:cNvSpPr txBox="1"/>
          <p:nvPr/>
        </p:nvSpPr>
        <p:spPr>
          <a:xfrm>
            <a:off x="5428681" y="7855092"/>
            <a:ext cx="426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第二阶段：执行事务提交</a:t>
            </a:r>
            <a:r>
              <a:rPr lang="en-US" altLang="zh-CN" b="1" dirty="0"/>
              <a:t>-</a:t>
            </a:r>
            <a:r>
              <a:rPr lang="zh-CN" altLang="en-US" b="1" dirty="0"/>
              <a:t>存在返回</a:t>
            </a:r>
            <a:r>
              <a:rPr lang="en-US" altLang="zh-CN" b="1" dirty="0"/>
              <a:t>No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2691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C8DA3E-76A7-47AE-8B0B-2695E5F5C9E8}"/>
              </a:ext>
            </a:extLst>
          </p:cNvPr>
          <p:cNvSpPr/>
          <p:nvPr/>
        </p:nvSpPr>
        <p:spPr>
          <a:xfrm>
            <a:off x="1008529" y="2852738"/>
            <a:ext cx="1801906" cy="872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消息生产者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42DE7-8FB3-478D-B49F-E59FB4BA6B2E}"/>
              </a:ext>
            </a:extLst>
          </p:cNvPr>
          <p:cNvSpPr/>
          <p:nvPr/>
        </p:nvSpPr>
        <p:spPr>
          <a:xfrm>
            <a:off x="4926105" y="2852737"/>
            <a:ext cx="1801906" cy="872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A50D8A-E2CE-4043-85A6-DEA0BF178598}"/>
              </a:ext>
            </a:extLst>
          </p:cNvPr>
          <p:cNvSpPr/>
          <p:nvPr/>
        </p:nvSpPr>
        <p:spPr>
          <a:xfrm>
            <a:off x="8843681" y="2852738"/>
            <a:ext cx="1801906" cy="872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E810B9E-EA33-4DFD-B970-805061939B15}"/>
              </a:ext>
            </a:extLst>
          </p:cNvPr>
          <p:cNvCxnSpPr/>
          <p:nvPr/>
        </p:nvCxnSpPr>
        <p:spPr>
          <a:xfrm>
            <a:off x="2868491" y="3012141"/>
            <a:ext cx="19767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0483987-81C6-49CA-8A36-71FBD9E2FEE1}"/>
              </a:ext>
            </a:extLst>
          </p:cNvPr>
          <p:cNvCxnSpPr>
            <a:cxnSpLocks/>
          </p:cNvCxnSpPr>
          <p:nvPr/>
        </p:nvCxnSpPr>
        <p:spPr>
          <a:xfrm rot="10800000">
            <a:off x="2868491" y="3585455"/>
            <a:ext cx="19767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007CB75-B90D-43B5-BFE5-5E061834FC8D}"/>
              </a:ext>
            </a:extLst>
          </p:cNvPr>
          <p:cNvSpPr txBox="1"/>
          <p:nvPr/>
        </p:nvSpPr>
        <p:spPr>
          <a:xfrm>
            <a:off x="3172865" y="2668071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消息发送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5B8F28-90ED-44FD-BFE8-482DBDF95BE8}"/>
              </a:ext>
            </a:extLst>
          </p:cNvPr>
          <p:cNvSpPr txBox="1"/>
          <p:nvPr/>
        </p:nvSpPr>
        <p:spPr>
          <a:xfrm>
            <a:off x="3172865" y="3189518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3.Ack</a:t>
            </a:r>
            <a:r>
              <a:rPr lang="zh-CN" altLang="en-US" dirty="0"/>
              <a:t>确认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3931AF1-EE20-4BED-951B-BF9ED7AF2B98}"/>
              </a:ext>
            </a:extLst>
          </p:cNvPr>
          <p:cNvCxnSpPr/>
          <p:nvPr/>
        </p:nvCxnSpPr>
        <p:spPr>
          <a:xfrm>
            <a:off x="6800581" y="3018895"/>
            <a:ext cx="19767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1FF51C-B8DF-44B0-A58E-26CA48C85EF8}"/>
              </a:ext>
            </a:extLst>
          </p:cNvPr>
          <p:cNvCxnSpPr>
            <a:cxnSpLocks/>
          </p:cNvCxnSpPr>
          <p:nvPr/>
        </p:nvCxnSpPr>
        <p:spPr>
          <a:xfrm rot="10800000">
            <a:off x="6800581" y="3592209"/>
            <a:ext cx="197671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CB8D891-CE6E-4005-B02C-C0A2D5B78DB7}"/>
              </a:ext>
            </a:extLst>
          </p:cNvPr>
          <p:cNvSpPr txBox="1"/>
          <p:nvPr/>
        </p:nvSpPr>
        <p:spPr>
          <a:xfrm>
            <a:off x="7104955" y="2674825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消息发送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0E5DFA-1596-4E8A-B230-D3775DD1DB37}"/>
              </a:ext>
            </a:extLst>
          </p:cNvPr>
          <p:cNvSpPr txBox="1"/>
          <p:nvPr/>
        </p:nvSpPr>
        <p:spPr>
          <a:xfrm>
            <a:off x="7104955" y="3196272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5.Ack</a:t>
            </a:r>
            <a:r>
              <a:rPr lang="zh-CN" altLang="en-US" dirty="0"/>
              <a:t>确认</a:t>
            </a: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875019DF-3ED4-4611-AB88-9BA046AE54C9}"/>
              </a:ext>
            </a:extLst>
          </p:cNvPr>
          <p:cNvSpPr/>
          <p:nvPr/>
        </p:nvSpPr>
        <p:spPr>
          <a:xfrm>
            <a:off x="4998675" y="5058232"/>
            <a:ext cx="1801906" cy="98696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存储系统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158BAFF-D707-4F35-824D-B576C122FE99}"/>
              </a:ext>
            </a:extLst>
          </p:cNvPr>
          <p:cNvCxnSpPr>
            <a:cxnSpLocks/>
          </p:cNvCxnSpPr>
          <p:nvPr/>
        </p:nvCxnSpPr>
        <p:spPr>
          <a:xfrm>
            <a:off x="5523004" y="3902533"/>
            <a:ext cx="0" cy="11266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F7DFE7F-0A55-4FA4-A900-0BD787E14018}"/>
              </a:ext>
            </a:extLst>
          </p:cNvPr>
          <p:cNvCxnSpPr>
            <a:cxnSpLocks/>
          </p:cNvCxnSpPr>
          <p:nvPr/>
        </p:nvCxnSpPr>
        <p:spPr>
          <a:xfrm rot="10800000">
            <a:off x="6343061" y="3902533"/>
            <a:ext cx="0" cy="11266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E27F5-F60F-4960-8C74-3AF11D46A268}"/>
              </a:ext>
            </a:extLst>
          </p:cNvPr>
          <p:cNvSpPr txBox="1"/>
          <p:nvPr/>
        </p:nvSpPr>
        <p:spPr>
          <a:xfrm>
            <a:off x="4303270" y="4215058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消息存储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E29549-91A7-466A-9A16-68B990FB8579}"/>
              </a:ext>
            </a:extLst>
          </p:cNvPr>
          <p:cNvSpPr txBox="1"/>
          <p:nvPr/>
        </p:nvSpPr>
        <p:spPr>
          <a:xfrm>
            <a:off x="6398131" y="4192889"/>
            <a:ext cx="139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消息删除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D654C8-D674-44AC-B9DF-91144E6D36B8}"/>
              </a:ext>
            </a:extLst>
          </p:cNvPr>
          <p:cNvSpPr txBox="1"/>
          <p:nvPr/>
        </p:nvSpPr>
        <p:spPr>
          <a:xfrm>
            <a:off x="295835" y="229900"/>
            <a:ext cx="426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发送、存储和消费流程</a:t>
            </a:r>
          </a:p>
        </p:txBody>
      </p:sp>
    </p:spTree>
    <p:extLst>
      <p:ext uri="{BB962C8B-B14F-4D97-AF65-F5344CB8AC3E}">
        <p14:creationId xmlns:p14="http://schemas.microsoft.com/office/powerpoint/2010/main" val="364378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9138B7-5145-4E04-802D-C27EB688170C}"/>
              </a:ext>
            </a:extLst>
          </p:cNvPr>
          <p:cNvSpPr/>
          <p:nvPr/>
        </p:nvSpPr>
        <p:spPr>
          <a:xfrm>
            <a:off x="7084919" y="229900"/>
            <a:ext cx="3635296" cy="4549803"/>
          </a:xfrm>
          <a:prstGeom prst="roundRect">
            <a:avLst>
              <a:gd name="adj" fmla="val 62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4808376-07AF-497F-B331-73B49A221C7B}"/>
              </a:ext>
            </a:extLst>
          </p:cNvPr>
          <p:cNvSpPr/>
          <p:nvPr/>
        </p:nvSpPr>
        <p:spPr>
          <a:xfrm>
            <a:off x="2443616" y="229900"/>
            <a:ext cx="3635296" cy="6133577"/>
          </a:xfrm>
          <a:prstGeom prst="roundRect">
            <a:avLst>
              <a:gd name="adj" fmla="val 62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88433A-5D78-4CE4-9722-741121165CC4}"/>
              </a:ext>
            </a:extLst>
          </p:cNvPr>
          <p:cNvSpPr txBox="1"/>
          <p:nvPr/>
        </p:nvSpPr>
        <p:spPr>
          <a:xfrm>
            <a:off x="295835" y="229900"/>
            <a:ext cx="426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刷盘机制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AF90F72-4E75-43A0-AAE4-113EC4766002}"/>
              </a:ext>
            </a:extLst>
          </p:cNvPr>
          <p:cNvSpPr/>
          <p:nvPr/>
        </p:nvSpPr>
        <p:spPr>
          <a:xfrm>
            <a:off x="3369997" y="1035424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Producer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D6BC2D2-D088-4E2F-BCD2-50372224BF6D}"/>
              </a:ext>
            </a:extLst>
          </p:cNvPr>
          <p:cNvSpPr/>
          <p:nvPr/>
        </p:nvSpPr>
        <p:spPr>
          <a:xfrm>
            <a:off x="3369997" y="2426357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 Heap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47A25A-DDF2-4ADD-AD65-00BE28FD67B5}"/>
              </a:ext>
            </a:extLst>
          </p:cNvPr>
          <p:cNvSpPr/>
          <p:nvPr/>
        </p:nvSpPr>
        <p:spPr>
          <a:xfrm>
            <a:off x="3369997" y="3817290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CDDEF2-1A74-4D9B-8CCE-1AAE22E6A770}"/>
              </a:ext>
            </a:extLst>
          </p:cNvPr>
          <p:cNvSpPr/>
          <p:nvPr/>
        </p:nvSpPr>
        <p:spPr>
          <a:xfrm>
            <a:off x="3369997" y="5208223"/>
            <a:ext cx="6378388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F06718-F526-4825-83C5-49FF3E63693A}"/>
              </a:ext>
            </a:extLst>
          </p:cNvPr>
          <p:cNvSpPr/>
          <p:nvPr/>
        </p:nvSpPr>
        <p:spPr>
          <a:xfrm>
            <a:off x="8121291" y="1035424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Producer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E3F6D0E-22F0-4A41-AFDA-52BF414AB0D7}"/>
              </a:ext>
            </a:extLst>
          </p:cNvPr>
          <p:cNvSpPr/>
          <p:nvPr/>
        </p:nvSpPr>
        <p:spPr>
          <a:xfrm>
            <a:off x="8121291" y="2426357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 Heap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4957B0-695D-402C-BEEE-85B9FFFBEA28}"/>
              </a:ext>
            </a:extLst>
          </p:cNvPr>
          <p:cNvSpPr/>
          <p:nvPr/>
        </p:nvSpPr>
        <p:spPr>
          <a:xfrm>
            <a:off x="8121291" y="3817290"/>
            <a:ext cx="1627094" cy="71269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7D53D3-CBD9-430E-A544-21DD8679529B}"/>
              </a:ext>
            </a:extLst>
          </p:cNvPr>
          <p:cNvCxnSpPr/>
          <p:nvPr/>
        </p:nvCxnSpPr>
        <p:spPr>
          <a:xfrm>
            <a:off x="3746514" y="1855694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D9007D-21C0-4B8C-ACFA-8A308C94066F}"/>
              </a:ext>
            </a:extLst>
          </p:cNvPr>
          <p:cNvCxnSpPr/>
          <p:nvPr/>
        </p:nvCxnSpPr>
        <p:spPr>
          <a:xfrm>
            <a:off x="3707910" y="3207123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7CCEB4-5EE5-479B-885C-C674237F7E96}"/>
              </a:ext>
            </a:extLst>
          </p:cNvPr>
          <p:cNvCxnSpPr/>
          <p:nvPr/>
        </p:nvCxnSpPr>
        <p:spPr>
          <a:xfrm>
            <a:off x="3707910" y="4660611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7475AD7-E63E-4537-9E4F-EDDF21711427}"/>
              </a:ext>
            </a:extLst>
          </p:cNvPr>
          <p:cNvSpPr txBox="1"/>
          <p:nvPr/>
        </p:nvSpPr>
        <p:spPr>
          <a:xfrm>
            <a:off x="2688863" y="1902571"/>
            <a:ext cx="8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C3C2F0-EFD9-4D0D-B8AF-C06249A0E43B}"/>
              </a:ext>
            </a:extLst>
          </p:cNvPr>
          <p:cNvSpPr txBox="1"/>
          <p:nvPr/>
        </p:nvSpPr>
        <p:spPr>
          <a:xfrm>
            <a:off x="2935301" y="4761886"/>
            <a:ext cx="8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flush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ABD026-CB3C-46B1-81B0-14C5BB87EE36}"/>
              </a:ext>
            </a:extLst>
          </p:cNvPr>
          <p:cNvCxnSpPr>
            <a:cxnSpLocks/>
          </p:cNvCxnSpPr>
          <p:nvPr/>
        </p:nvCxnSpPr>
        <p:spPr>
          <a:xfrm rot="10800000">
            <a:off x="4542449" y="4687464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28E3C5-2E2C-46EE-B4C9-1884EC85F812}"/>
              </a:ext>
            </a:extLst>
          </p:cNvPr>
          <p:cNvSpPr txBox="1"/>
          <p:nvPr/>
        </p:nvSpPr>
        <p:spPr>
          <a:xfrm>
            <a:off x="4639228" y="4779703"/>
            <a:ext cx="114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4414CF-0CD0-48D5-A4F7-3AB64C0AD2A6}"/>
              </a:ext>
            </a:extLst>
          </p:cNvPr>
          <p:cNvCxnSpPr>
            <a:cxnSpLocks/>
          </p:cNvCxnSpPr>
          <p:nvPr/>
        </p:nvCxnSpPr>
        <p:spPr>
          <a:xfrm rot="10800000">
            <a:off x="4513538" y="3207123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FF11627-444A-4AEA-B58A-572DC81FAB63}"/>
              </a:ext>
            </a:extLst>
          </p:cNvPr>
          <p:cNvCxnSpPr>
            <a:cxnSpLocks/>
          </p:cNvCxnSpPr>
          <p:nvPr/>
        </p:nvCxnSpPr>
        <p:spPr>
          <a:xfrm rot="10800000">
            <a:off x="4542448" y="1902571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F2CFE04-AA40-4000-A251-8413CEC4D73B}"/>
              </a:ext>
            </a:extLst>
          </p:cNvPr>
          <p:cNvSpPr txBox="1"/>
          <p:nvPr/>
        </p:nvSpPr>
        <p:spPr>
          <a:xfrm>
            <a:off x="4765512" y="1939782"/>
            <a:ext cx="114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47F2382-61E5-4682-98D7-73524EF1DDE5}"/>
              </a:ext>
            </a:extLst>
          </p:cNvPr>
          <p:cNvCxnSpPr/>
          <p:nvPr/>
        </p:nvCxnSpPr>
        <p:spPr>
          <a:xfrm>
            <a:off x="8484139" y="1892905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7181672-7F10-4BD4-8C11-B2B8C2B43964}"/>
              </a:ext>
            </a:extLst>
          </p:cNvPr>
          <p:cNvSpPr txBox="1"/>
          <p:nvPr/>
        </p:nvSpPr>
        <p:spPr>
          <a:xfrm>
            <a:off x="7426488" y="1939782"/>
            <a:ext cx="8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send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569ADB4-7D35-42BF-A595-D29005655E8F}"/>
              </a:ext>
            </a:extLst>
          </p:cNvPr>
          <p:cNvCxnSpPr>
            <a:cxnSpLocks/>
          </p:cNvCxnSpPr>
          <p:nvPr/>
        </p:nvCxnSpPr>
        <p:spPr>
          <a:xfrm rot="10800000">
            <a:off x="9280073" y="1883799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9BA32FD-186A-4E62-9A21-D44D8A0EB6CC}"/>
              </a:ext>
            </a:extLst>
          </p:cNvPr>
          <p:cNvSpPr txBox="1"/>
          <p:nvPr/>
        </p:nvSpPr>
        <p:spPr>
          <a:xfrm>
            <a:off x="9503137" y="1976993"/>
            <a:ext cx="114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success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3E97706-4875-4155-AFC6-8D72F8872147}"/>
              </a:ext>
            </a:extLst>
          </p:cNvPr>
          <p:cNvCxnSpPr/>
          <p:nvPr/>
        </p:nvCxnSpPr>
        <p:spPr>
          <a:xfrm>
            <a:off x="8472704" y="3268037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1C3A980-31EE-496D-85F1-25B606E45495}"/>
              </a:ext>
            </a:extLst>
          </p:cNvPr>
          <p:cNvCxnSpPr>
            <a:cxnSpLocks/>
          </p:cNvCxnSpPr>
          <p:nvPr/>
        </p:nvCxnSpPr>
        <p:spPr>
          <a:xfrm rot="10800000">
            <a:off x="9268638" y="3258931"/>
            <a:ext cx="0" cy="44375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DA1E88-FDC6-4D1B-AE14-37D1C9305C9A}"/>
              </a:ext>
            </a:extLst>
          </p:cNvPr>
          <p:cNvCxnSpPr/>
          <p:nvPr/>
        </p:nvCxnSpPr>
        <p:spPr>
          <a:xfrm>
            <a:off x="8920574" y="4687464"/>
            <a:ext cx="0" cy="443753"/>
          </a:xfrm>
          <a:prstGeom prst="straightConnector1">
            <a:avLst/>
          </a:prstGeom>
          <a:ln w="508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4744E2C-38BC-46C9-8C27-EF21680F5240}"/>
              </a:ext>
            </a:extLst>
          </p:cNvPr>
          <p:cNvSpPr txBox="1"/>
          <p:nvPr/>
        </p:nvSpPr>
        <p:spPr>
          <a:xfrm>
            <a:off x="3543315" y="431282"/>
            <a:ext cx="14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同步刷盘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9DE0EA-5702-4816-9962-A46A11278A50}"/>
              </a:ext>
            </a:extLst>
          </p:cNvPr>
          <p:cNvSpPr txBox="1"/>
          <p:nvPr/>
        </p:nvSpPr>
        <p:spPr>
          <a:xfrm>
            <a:off x="8295879" y="470109"/>
            <a:ext cx="14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异步刷盘</a:t>
            </a:r>
          </a:p>
        </p:txBody>
      </p:sp>
    </p:spTree>
    <p:extLst>
      <p:ext uri="{BB962C8B-B14F-4D97-AF65-F5344CB8AC3E}">
        <p14:creationId xmlns:p14="http://schemas.microsoft.com/office/powerpoint/2010/main" val="81561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AEABED-6C39-4249-B250-BB49E17EA54B}"/>
              </a:ext>
            </a:extLst>
          </p:cNvPr>
          <p:cNvSpPr txBox="1"/>
          <p:nvPr/>
        </p:nvSpPr>
        <p:spPr>
          <a:xfrm>
            <a:off x="295835" y="229900"/>
            <a:ext cx="426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发送消息流程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E7452D-E23E-423A-87E3-7239EC98CF0C}"/>
              </a:ext>
            </a:extLst>
          </p:cNvPr>
          <p:cNvSpPr/>
          <p:nvPr/>
        </p:nvSpPr>
        <p:spPr>
          <a:xfrm>
            <a:off x="457200" y="2852738"/>
            <a:ext cx="1250576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A320A3-FFBF-4C80-9FE5-5C0894381794}"/>
              </a:ext>
            </a:extLst>
          </p:cNvPr>
          <p:cNvSpPr/>
          <p:nvPr/>
        </p:nvSpPr>
        <p:spPr>
          <a:xfrm>
            <a:off x="2263588" y="2852737"/>
            <a:ext cx="1250576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内核态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A3D27E-CF8B-475C-9E50-524D5209C872}"/>
              </a:ext>
            </a:extLst>
          </p:cNvPr>
          <p:cNvSpPr/>
          <p:nvPr/>
        </p:nvSpPr>
        <p:spPr>
          <a:xfrm>
            <a:off x="4069976" y="2852736"/>
            <a:ext cx="1250576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用户态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400760-C57A-49EA-A833-4134E59FED1F}"/>
              </a:ext>
            </a:extLst>
          </p:cNvPr>
          <p:cNvSpPr/>
          <p:nvPr/>
        </p:nvSpPr>
        <p:spPr>
          <a:xfrm>
            <a:off x="5983939" y="2852738"/>
            <a:ext cx="1828801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网络驱动内核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CE16FB-6F4E-4483-A2DE-3C9A7C33E613}"/>
              </a:ext>
            </a:extLst>
          </p:cNvPr>
          <p:cNvSpPr/>
          <p:nvPr/>
        </p:nvSpPr>
        <p:spPr>
          <a:xfrm>
            <a:off x="8454356" y="2852735"/>
            <a:ext cx="1250576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网卡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6039A4-FBC0-4D98-8639-23D9222F939B}"/>
              </a:ext>
            </a:extLst>
          </p:cNvPr>
          <p:cNvSpPr/>
          <p:nvPr/>
        </p:nvSpPr>
        <p:spPr>
          <a:xfrm>
            <a:off x="10509518" y="2853420"/>
            <a:ext cx="1250576" cy="845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C0FA743-1163-4986-BEC8-235139F7C16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707776" y="3275339"/>
            <a:ext cx="555812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D6D34BF-75C9-4EB2-88FC-50685DD949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514164" y="3275338"/>
            <a:ext cx="555812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6E0198-0E1B-4880-8335-C1C4960FBC4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320552" y="3275338"/>
            <a:ext cx="663387" cy="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0950E4B-5DC1-48FA-837C-F341F48D4560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7812740" y="3275337"/>
            <a:ext cx="641616" cy="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C9DBA25-8760-45E7-A4BB-BC179F04B25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704932" y="3275337"/>
            <a:ext cx="804586" cy="68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3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189670C1-1E3D-4FD4-82F5-5B6D91F5CDEA}"/>
              </a:ext>
            </a:extLst>
          </p:cNvPr>
          <p:cNvSpPr/>
          <p:nvPr/>
        </p:nvSpPr>
        <p:spPr>
          <a:xfrm rot="5400000">
            <a:off x="7153801" y="3363585"/>
            <a:ext cx="1074055" cy="462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6AE3C3-21EB-46A7-A896-E9E89E01249A}"/>
              </a:ext>
            </a:extLst>
          </p:cNvPr>
          <p:cNvSpPr txBox="1"/>
          <p:nvPr/>
        </p:nvSpPr>
        <p:spPr>
          <a:xfrm>
            <a:off x="-71313" y="22018"/>
            <a:ext cx="426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消息存储结构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6BB4CE-2DD7-44C8-9233-5547AC43B2C9}"/>
              </a:ext>
            </a:extLst>
          </p:cNvPr>
          <p:cNvSpPr/>
          <p:nvPr/>
        </p:nvSpPr>
        <p:spPr>
          <a:xfrm>
            <a:off x="1105508" y="1524000"/>
            <a:ext cx="1611086" cy="5104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91E8AE-37D2-4056-98BD-31C8BBE1B844}"/>
              </a:ext>
            </a:extLst>
          </p:cNvPr>
          <p:cNvSpPr/>
          <p:nvPr/>
        </p:nvSpPr>
        <p:spPr>
          <a:xfrm>
            <a:off x="1392164" y="1707903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346379-823E-404D-BD65-8AF74CA5FA77}"/>
              </a:ext>
            </a:extLst>
          </p:cNvPr>
          <p:cNvSpPr/>
          <p:nvPr/>
        </p:nvSpPr>
        <p:spPr>
          <a:xfrm>
            <a:off x="1392164" y="2486912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2BF6F9-47D9-4FFE-807C-05DCAD458490}"/>
              </a:ext>
            </a:extLst>
          </p:cNvPr>
          <p:cNvSpPr/>
          <p:nvPr/>
        </p:nvSpPr>
        <p:spPr>
          <a:xfrm>
            <a:off x="1392164" y="3265921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E468F5-562B-4940-92EF-77E8BE93FCCD}"/>
              </a:ext>
            </a:extLst>
          </p:cNvPr>
          <p:cNvSpPr/>
          <p:nvPr/>
        </p:nvSpPr>
        <p:spPr>
          <a:xfrm>
            <a:off x="1392164" y="4044930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1EFB71-AE7C-42A8-8CF5-2F04EA8366A4}"/>
              </a:ext>
            </a:extLst>
          </p:cNvPr>
          <p:cNvSpPr/>
          <p:nvPr/>
        </p:nvSpPr>
        <p:spPr>
          <a:xfrm>
            <a:off x="1393253" y="4823939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1252F8-2EE8-4100-906F-34F6ED9E2620}"/>
              </a:ext>
            </a:extLst>
          </p:cNvPr>
          <p:cNvSpPr/>
          <p:nvPr/>
        </p:nvSpPr>
        <p:spPr>
          <a:xfrm>
            <a:off x="1392164" y="5602948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B37D30FD-8A24-49BB-BC31-06F762354DCF}"/>
              </a:ext>
            </a:extLst>
          </p:cNvPr>
          <p:cNvSpPr/>
          <p:nvPr/>
        </p:nvSpPr>
        <p:spPr>
          <a:xfrm>
            <a:off x="-429272" y="3636632"/>
            <a:ext cx="1255379" cy="77900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Producer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9D513F6-BD40-4775-9D06-2CA31274E240}"/>
              </a:ext>
            </a:extLst>
          </p:cNvPr>
          <p:cNvCxnSpPr>
            <a:cxnSpLocks/>
            <a:stCxn id="13" idx="0"/>
            <a:endCxn id="5" idx="0"/>
          </p:cNvCxnSpPr>
          <p:nvPr/>
        </p:nvCxnSpPr>
        <p:spPr>
          <a:xfrm rot="5400000" flipH="1" flipV="1">
            <a:off x="-1582" y="1724000"/>
            <a:ext cx="2112632" cy="1712633"/>
          </a:xfrm>
          <a:prstGeom prst="curvedConnector3">
            <a:avLst>
              <a:gd name="adj1" fmla="val 1108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18BB76F-0FA9-4533-A6A2-8B79848DD4DA}"/>
              </a:ext>
            </a:extLst>
          </p:cNvPr>
          <p:cNvSpPr/>
          <p:nvPr/>
        </p:nvSpPr>
        <p:spPr>
          <a:xfrm rot="5400000">
            <a:off x="6708025" y="-689335"/>
            <a:ext cx="1074055" cy="44994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B87B1F1-0C45-4945-9748-A247C26A89D2}"/>
              </a:ext>
            </a:extLst>
          </p:cNvPr>
          <p:cNvSpPr/>
          <p:nvPr/>
        </p:nvSpPr>
        <p:spPr>
          <a:xfrm>
            <a:off x="5161085" y="1185575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54D713-75FB-4C1C-8BF5-FB1FC4F793CD}"/>
              </a:ext>
            </a:extLst>
          </p:cNvPr>
          <p:cNvSpPr/>
          <p:nvPr/>
        </p:nvSpPr>
        <p:spPr>
          <a:xfrm>
            <a:off x="6206114" y="1185575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855041-A803-4FF6-A63F-64795C8ED901}"/>
              </a:ext>
            </a:extLst>
          </p:cNvPr>
          <p:cNvSpPr/>
          <p:nvPr/>
        </p:nvSpPr>
        <p:spPr>
          <a:xfrm>
            <a:off x="7251143" y="1185575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D3EB9B-E521-4643-9576-CDFFB5348972}"/>
              </a:ext>
            </a:extLst>
          </p:cNvPr>
          <p:cNvSpPr/>
          <p:nvPr/>
        </p:nvSpPr>
        <p:spPr>
          <a:xfrm>
            <a:off x="8296172" y="1185575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58585A80-4780-4689-9527-71FA6C8FCD2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452375" y="-960236"/>
            <a:ext cx="522328" cy="4813950"/>
          </a:xfrm>
          <a:prstGeom prst="curvedConnector3">
            <a:avLst>
              <a:gd name="adj1" fmla="val -6599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AAE2B08-F941-4DFC-B964-E09FAE38D00B}"/>
              </a:ext>
            </a:extLst>
          </p:cNvPr>
          <p:cNvSpPr txBox="1"/>
          <p:nvPr/>
        </p:nvSpPr>
        <p:spPr>
          <a:xfrm>
            <a:off x="-71313" y="885720"/>
            <a:ext cx="354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Topic</a:t>
            </a:r>
            <a:r>
              <a:rPr lang="zh-CN" altLang="en-US" dirty="0"/>
              <a:t>、</a:t>
            </a:r>
            <a:r>
              <a:rPr lang="en-US" altLang="zh-CN" dirty="0" err="1"/>
              <a:t>QueueId</a:t>
            </a:r>
            <a:r>
              <a:rPr lang="zh-CN" altLang="en-US" dirty="0"/>
              <a:t>、</a:t>
            </a:r>
            <a:r>
              <a:rPr lang="en-US" altLang="zh-CN" dirty="0"/>
              <a:t>Message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C58076-9999-485B-AA4C-50425D1876C5}"/>
              </a:ext>
            </a:extLst>
          </p:cNvPr>
          <p:cNvSpPr txBox="1"/>
          <p:nvPr/>
        </p:nvSpPr>
        <p:spPr>
          <a:xfrm>
            <a:off x="3508624" y="467936"/>
            <a:ext cx="354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commitLog</a:t>
            </a:r>
            <a:r>
              <a:rPr lang="en-US" altLang="zh-CN" dirty="0"/>
              <a:t> </a:t>
            </a:r>
            <a:r>
              <a:rPr lang="en-US" altLang="zh-CN" dirty="0" err="1"/>
              <a:t>getMessage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BF28F4F-2764-4C1D-A92F-4DFBD9501ABA}"/>
              </a:ext>
            </a:extLst>
          </p:cNvPr>
          <p:cNvSpPr/>
          <p:nvPr/>
        </p:nvSpPr>
        <p:spPr>
          <a:xfrm>
            <a:off x="7992540" y="-124832"/>
            <a:ext cx="1567543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CommitLog</a:t>
            </a:r>
            <a:r>
              <a:rPr lang="en-US" altLang="zh-CN" dirty="0">
                <a:solidFill>
                  <a:schemeClr val="tx1"/>
                </a:solidFill>
              </a:rPr>
              <a:t> 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07E14C-2E5F-4DD5-AC08-5EFE3C2D7E37}"/>
              </a:ext>
            </a:extLst>
          </p:cNvPr>
          <p:cNvSpPr/>
          <p:nvPr/>
        </p:nvSpPr>
        <p:spPr>
          <a:xfrm>
            <a:off x="9560083" y="-124832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Size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DD70F22-F445-4CD1-B676-123AE4532A82}"/>
              </a:ext>
            </a:extLst>
          </p:cNvPr>
          <p:cNvSpPr/>
          <p:nvPr/>
        </p:nvSpPr>
        <p:spPr>
          <a:xfrm>
            <a:off x="10605113" y="-124832"/>
            <a:ext cx="1721110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Message Tag </a:t>
            </a:r>
            <a:r>
              <a:rPr lang="en-US" altLang="zh-CN" dirty="0" err="1">
                <a:solidFill>
                  <a:schemeClr val="tx1"/>
                </a:solidFill>
              </a:rPr>
              <a:t>HashCode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A7B6E3A-4364-4E4C-B6D3-117EC547C8DC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7773658" y="654177"/>
            <a:ext cx="1002654" cy="531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D8D65A27-D0E0-4EDC-BAD9-57276BCF2099}"/>
              </a:ext>
            </a:extLst>
          </p:cNvPr>
          <p:cNvSpPr txBox="1"/>
          <p:nvPr/>
        </p:nvSpPr>
        <p:spPr>
          <a:xfrm>
            <a:off x="9579391" y="1205747"/>
            <a:ext cx="354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ConsumerQueue</a:t>
            </a:r>
            <a:r>
              <a:rPr lang="zh-CN" altLang="en-US" dirty="0"/>
              <a:t>：消费逻辑队列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E116369-EDFD-47E2-B755-FF9FFD1D2C68}"/>
              </a:ext>
            </a:extLst>
          </p:cNvPr>
          <p:cNvCxnSpPr/>
          <p:nvPr/>
        </p:nvCxnSpPr>
        <p:spPr>
          <a:xfrm flipV="1">
            <a:off x="2716594" y="1523237"/>
            <a:ext cx="2177142" cy="12404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E3F76CF-0C67-4452-B6C2-61FBEAC798E0}"/>
              </a:ext>
            </a:extLst>
          </p:cNvPr>
          <p:cNvSpPr txBox="1"/>
          <p:nvPr/>
        </p:nvSpPr>
        <p:spPr>
          <a:xfrm>
            <a:off x="2841080" y="1523073"/>
            <a:ext cx="258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commitLogOffset</a:t>
            </a:r>
            <a:r>
              <a:rPr lang="zh-CN" altLang="en-US" dirty="0"/>
              <a:t>、</a:t>
            </a:r>
            <a:r>
              <a:rPr lang="en-US" altLang="zh-CN" dirty="0" err="1"/>
              <a:t>msgSize</a:t>
            </a:r>
            <a:r>
              <a:rPr lang="zh-CN" altLang="en-US" dirty="0"/>
              <a:t>、</a:t>
            </a:r>
            <a:r>
              <a:rPr lang="en-US" altLang="zh-CN" dirty="0" err="1"/>
              <a:t>tagsCode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FF6EBE9-A112-4745-BF51-52830A643872}"/>
              </a:ext>
            </a:extLst>
          </p:cNvPr>
          <p:cNvSpPr/>
          <p:nvPr/>
        </p:nvSpPr>
        <p:spPr>
          <a:xfrm>
            <a:off x="5520895" y="5334763"/>
            <a:ext cx="1567543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Header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BCC18FE-3F17-490A-AFB5-9C33E31968CD}"/>
              </a:ext>
            </a:extLst>
          </p:cNvPr>
          <p:cNvSpPr/>
          <p:nvPr/>
        </p:nvSpPr>
        <p:spPr>
          <a:xfrm>
            <a:off x="7088438" y="5334763"/>
            <a:ext cx="1045029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F498D3-5504-40FF-9B88-8BEED770B7B3}"/>
              </a:ext>
            </a:extLst>
          </p:cNvPr>
          <p:cNvSpPr/>
          <p:nvPr/>
        </p:nvSpPr>
        <p:spPr>
          <a:xfrm>
            <a:off x="8133468" y="5334763"/>
            <a:ext cx="1721110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Index linked List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332AF11-9845-4E3E-BCD2-400A580FF199}"/>
              </a:ext>
            </a:extLst>
          </p:cNvPr>
          <p:cNvSpPr txBox="1"/>
          <p:nvPr/>
        </p:nvSpPr>
        <p:spPr>
          <a:xfrm>
            <a:off x="10218017" y="5467587"/>
            <a:ext cx="226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IndexFile</a:t>
            </a:r>
            <a:r>
              <a:rPr lang="zh-CN" altLang="en-US" dirty="0"/>
              <a:t>：索引文件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F246535-75C6-4F48-9C6C-D44B230DC56B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2723849" y="5675519"/>
            <a:ext cx="2655047" cy="1292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909665-4879-4C77-833D-63A514116CD5}"/>
              </a:ext>
            </a:extLst>
          </p:cNvPr>
          <p:cNvSpPr txBox="1"/>
          <p:nvPr/>
        </p:nvSpPr>
        <p:spPr>
          <a:xfrm>
            <a:off x="2986897" y="5226614"/>
            <a:ext cx="25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phyOffset</a:t>
            </a:r>
            <a:r>
              <a:rPr lang="zh-CN" altLang="en-US" dirty="0"/>
              <a:t>、</a:t>
            </a:r>
            <a:r>
              <a:rPr lang="en-US" altLang="zh-CN" dirty="0"/>
              <a:t>keys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91DAB0B-225C-4C4F-9D38-6CCED26DE52D}"/>
              </a:ext>
            </a:extLst>
          </p:cNvPr>
          <p:cNvSpPr txBox="1"/>
          <p:nvPr/>
        </p:nvSpPr>
        <p:spPr>
          <a:xfrm>
            <a:off x="2957867" y="2327870"/>
            <a:ext cx="25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AA6F2C9-240B-497B-A568-D673A7692C51}"/>
              </a:ext>
            </a:extLst>
          </p:cNvPr>
          <p:cNvSpPr txBox="1"/>
          <p:nvPr/>
        </p:nvSpPr>
        <p:spPr>
          <a:xfrm>
            <a:off x="2986897" y="5824013"/>
            <a:ext cx="25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49972085-C3CD-4157-8324-B603E34A8039}"/>
              </a:ext>
            </a:extLst>
          </p:cNvPr>
          <p:cNvSpPr/>
          <p:nvPr/>
        </p:nvSpPr>
        <p:spPr>
          <a:xfrm>
            <a:off x="10837978" y="2815529"/>
            <a:ext cx="1255379" cy="77900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ED485CC4-2686-4E0E-AA74-F647DD547890}"/>
              </a:ext>
            </a:extLst>
          </p:cNvPr>
          <p:cNvCxnSpPr>
            <a:stCxn id="72" idx="1"/>
            <a:endCxn id="29" idx="2"/>
          </p:cNvCxnSpPr>
          <p:nvPr/>
        </p:nvCxnSpPr>
        <p:spPr>
          <a:xfrm rot="10800000">
            <a:off x="6728630" y="1964584"/>
            <a:ext cx="4109349" cy="124045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821E381A-EF5C-4BD6-ABC5-234533B697CE}"/>
              </a:ext>
            </a:extLst>
          </p:cNvPr>
          <p:cNvSpPr txBox="1"/>
          <p:nvPr/>
        </p:nvSpPr>
        <p:spPr>
          <a:xfrm>
            <a:off x="4506159" y="2662582"/>
            <a:ext cx="122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minOffset</a:t>
            </a:r>
            <a:endParaRPr lang="zh-CN" altLang="en-US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81F10E4-81E8-4176-AFD5-5E8A6EF0E572}"/>
              </a:ext>
            </a:extLst>
          </p:cNvPr>
          <p:cNvCxnSpPr>
            <a:endCxn id="28" idx="2"/>
          </p:cNvCxnSpPr>
          <p:nvPr/>
        </p:nvCxnSpPr>
        <p:spPr>
          <a:xfrm flipV="1">
            <a:off x="5416252" y="1964584"/>
            <a:ext cx="267348" cy="77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9086515-2D98-41C8-84A4-5FC796D4DC1C}"/>
              </a:ext>
            </a:extLst>
          </p:cNvPr>
          <p:cNvCxnSpPr/>
          <p:nvPr/>
        </p:nvCxnSpPr>
        <p:spPr>
          <a:xfrm flipV="1">
            <a:off x="6359680" y="1964584"/>
            <a:ext cx="267348" cy="77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22DF9152-A660-481F-A06D-CF4E4E7AF4EB}"/>
              </a:ext>
            </a:extLst>
          </p:cNvPr>
          <p:cNvSpPr txBox="1"/>
          <p:nvPr/>
        </p:nvSpPr>
        <p:spPr>
          <a:xfrm>
            <a:off x="5908017" y="2815529"/>
            <a:ext cx="186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consumerOffset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E1834FA-C1BF-4122-A6B4-88B16F20CAA7}"/>
              </a:ext>
            </a:extLst>
          </p:cNvPr>
          <p:cNvCxnSpPr>
            <a:cxnSpLocks/>
          </p:cNvCxnSpPr>
          <p:nvPr/>
        </p:nvCxnSpPr>
        <p:spPr>
          <a:xfrm flipH="1" flipV="1">
            <a:off x="8882225" y="1970169"/>
            <a:ext cx="612542" cy="63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F827BA04-F856-4342-A1BF-BC87FB60E51E}"/>
              </a:ext>
            </a:extLst>
          </p:cNvPr>
          <p:cNvSpPr txBox="1"/>
          <p:nvPr/>
        </p:nvSpPr>
        <p:spPr>
          <a:xfrm>
            <a:off x="8736516" y="2486912"/>
            <a:ext cx="186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maxOffset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E29643B-94D4-411F-B43D-7C36574DBC99}"/>
              </a:ext>
            </a:extLst>
          </p:cNvPr>
          <p:cNvSpPr/>
          <p:nvPr/>
        </p:nvSpPr>
        <p:spPr>
          <a:xfrm>
            <a:off x="5053394" y="3826087"/>
            <a:ext cx="1174490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 Hash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92C67BC-2716-4BB0-A262-E875F872D462}"/>
              </a:ext>
            </a:extLst>
          </p:cNvPr>
          <p:cNvSpPr/>
          <p:nvPr/>
        </p:nvSpPr>
        <p:spPr>
          <a:xfrm>
            <a:off x="6227884" y="3826087"/>
            <a:ext cx="1438081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CommitLog</a:t>
            </a:r>
            <a:r>
              <a:rPr lang="en-US" altLang="zh-CN" dirty="0">
                <a:solidFill>
                  <a:schemeClr val="tx1"/>
                </a:solidFill>
              </a:rPr>
              <a:t> Offset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6BA9E16-71B9-4AA5-99CA-DB764BBBCDA0}"/>
              </a:ext>
            </a:extLst>
          </p:cNvPr>
          <p:cNvSpPr/>
          <p:nvPr/>
        </p:nvSpPr>
        <p:spPr>
          <a:xfrm>
            <a:off x="7665966" y="3826087"/>
            <a:ext cx="1335313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Timestamp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BB1092-F151-4AC3-A6B1-4342B451CFCF}"/>
              </a:ext>
            </a:extLst>
          </p:cNvPr>
          <p:cNvCxnSpPr>
            <a:cxnSpLocks/>
            <a:stCxn id="88" idx="2"/>
            <a:endCxn id="59" idx="0"/>
          </p:cNvCxnSpPr>
          <p:nvPr/>
        </p:nvCxnSpPr>
        <p:spPr>
          <a:xfrm>
            <a:off x="8333623" y="4605096"/>
            <a:ext cx="660400" cy="7296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BA97BCB7-5231-48BC-850E-687B8FA18C39}"/>
              </a:ext>
            </a:extLst>
          </p:cNvPr>
          <p:cNvSpPr/>
          <p:nvPr/>
        </p:nvSpPr>
        <p:spPr>
          <a:xfrm>
            <a:off x="9000113" y="3822610"/>
            <a:ext cx="1837865" cy="7790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NextIndexOffset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8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C5DC56-F525-489B-B3D0-84595E494080}"/>
              </a:ext>
            </a:extLst>
          </p:cNvPr>
          <p:cNvSpPr txBox="1"/>
          <p:nvPr/>
        </p:nvSpPr>
        <p:spPr>
          <a:xfrm>
            <a:off x="117291" y="6653"/>
            <a:ext cx="426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zh-CN" altLang="en-US" dirty="0"/>
              <a:t> 消息发送流程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FB940AF6-9541-4C7A-BE19-E8F8317F31C4}"/>
              </a:ext>
            </a:extLst>
          </p:cNvPr>
          <p:cNvSpPr/>
          <p:nvPr/>
        </p:nvSpPr>
        <p:spPr>
          <a:xfrm>
            <a:off x="3160184" y="404036"/>
            <a:ext cx="444500" cy="423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7599598-3309-426B-B21A-0D5B7705F464}"/>
              </a:ext>
            </a:extLst>
          </p:cNvPr>
          <p:cNvSpPr/>
          <p:nvPr/>
        </p:nvSpPr>
        <p:spPr>
          <a:xfrm>
            <a:off x="2379134" y="1421231"/>
            <a:ext cx="20066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选择队列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DD81CBE-D60A-4175-99A3-A895F5343F83}"/>
              </a:ext>
            </a:extLst>
          </p:cNvPr>
          <p:cNvSpPr/>
          <p:nvPr/>
        </p:nvSpPr>
        <p:spPr>
          <a:xfrm>
            <a:off x="1810772" y="2703514"/>
            <a:ext cx="3147558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向指定消息服务器发送消息</a:t>
            </a:r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8FBD63BA-9640-4244-A7D0-DFCC921C6BD8}"/>
              </a:ext>
            </a:extLst>
          </p:cNvPr>
          <p:cNvSpPr/>
          <p:nvPr/>
        </p:nvSpPr>
        <p:spPr>
          <a:xfrm>
            <a:off x="2465409" y="4027989"/>
            <a:ext cx="1838288" cy="990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是否发送成功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B5C2435-5722-436F-B752-A8D39A92C693}"/>
              </a:ext>
            </a:extLst>
          </p:cNvPr>
          <p:cNvSpPr/>
          <p:nvPr/>
        </p:nvSpPr>
        <p:spPr>
          <a:xfrm>
            <a:off x="8424334" y="375985"/>
            <a:ext cx="1358900" cy="1277442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BrokerA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343CE7B-F4AA-4C91-8EDA-D9691080F0E6}"/>
              </a:ext>
            </a:extLst>
          </p:cNvPr>
          <p:cNvSpPr/>
          <p:nvPr/>
        </p:nvSpPr>
        <p:spPr>
          <a:xfrm>
            <a:off x="9630834" y="375985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D8D39C-6B0E-40B3-97E7-70545807417D}"/>
              </a:ext>
            </a:extLst>
          </p:cNvPr>
          <p:cNvSpPr/>
          <p:nvPr/>
        </p:nvSpPr>
        <p:spPr>
          <a:xfrm>
            <a:off x="9630834" y="801799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9D37FAD-AE4A-4A4B-A606-792A05EFF065}"/>
              </a:ext>
            </a:extLst>
          </p:cNvPr>
          <p:cNvSpPr/>
          <p:nvPr/>
        </p:nvSpPr>
        <p:spPr>
          <a:xfrm>
            <a:off x="9630834" y="1227613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3FB91CE-09C3-4A71-B12D-425A61A12519}"/>
              </a:ext>
            </a:extLst>
          </p:cNvPr>
          <p:cNvSpPr/>
          <p:nvPr/>
        </p:nvSpPr>
        <p:spPr>
          <a:xfrm>
            <a:off x="8424334" y="1723648"/>
            <a:ext cx="1358900" cy="1277442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BrokerB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D897B7-75C2-44C7-A00A-7DE1953F1E7D}"/>
              </a:ext>
            </a:extLst>
          </p:cNvPr>
          <p:cNvSpPr/>
          <p:nvPr/>
        </p:nvSpPr>
        <p:spPr>
          <a:xfrm>
            <a:off x="9630834" y="1723648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69454D-D865-4A8C-B020-27450406B2D1}"/>
              </a:ext>
            </a:extLst>
          </p:cNvPr>
          <p:cNvSpPr/>
          <p:nvPr/>
        </p:nvSpPr>
        <p:spPr>
          <a:xfrm>
            <a:off x="9630834" y="2149462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EA030E-F025-4F4E-8888-CF45CBEB0A77}"/>
              </a:ext>
            </a:extLst>
          </p:cNvPr>
          <p:cNvSpPr/>
          <p:nvPr/>
        </p:nvSpPr>
        <p:spPr>
          <a:xfrm>
            <a:off x="9630834" y="2575276"/>
            <a:ext cx="1358900" cy="425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474E1486-47AA-49D0-A491-2F7C78D91502}"/>
              </a:ext>
            </a:extLst>
          </p:cNvPr>
          <p:cNvSpPr/>
          <p:nvPr/>
        </p:nvSpPr>
        <p:spPr>
          <a:xfrm>
            <a:off x="7853855" y="785025"/>
            <a:ext cx="444500" cy="191616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9F79F8-8467-4534-B8EC-BFA215A9319A}"/>
              </a:ext>
            </a:extLst>
          </p:cNvPr>
          <p:cNvCxnSpPr/>
          <p:nvPr/>
        </p:nvCxnSpPr>
        <p:spPr>
          <a:xfrm>
            <a:off x="4504265" y="1743106"/>
            <a:ext cx="20701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DEB6DDF-B622-4CE7-98A4-FC75BD49D03A}"/>
              </a:ext>
            </a:extLst>
          </p:cNvPr>
          <p:cNvSpPr txBox="1"/>
          <p:nvPr/>
        </p:nvSpPr>
        <p:spPr>
          <a:xfrm>
            <a:off x="6503932" y="1402458"/>
            <a:ext cx="128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Topic</a:t>
            </a:r>
          </a:p>
          <a:p>
            <a:pPr algn="ctr"/>
            <a:r>
              <a:rPr lang="zh-CN" altLang="en-US" dirty="0"/>
              <a:t>路由信息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862FDB-F6EA-4BB6-B84A-21D57C090DF1}"/>
              </a:ext>
            </a:extLst>
          </p:cNvPr>
          <p:cNvSpPr txBox="1"/>
          <p:nvPr/>
        </p:nvSpPr>
        <p:spPr>
          <a:xfrm>
            <a:off x="4728123" y="1408154"/>
            <a:ext cx="161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轮询队列，选择</a:t>
            </a:r>
            <a:r>
              <a:rPr lang="en-US" altLang="zh-CN" dirty="0" err="1"/>
              <a:t>BrokerA</a:t>
            </a:r>
            <a:r>
              <a:rPr lang="en-US" altLang="zh-CN" dirty="0"/>
              <a:t> q1</a:t>
            </a:r>
            <a:endParaRPr lang="zh-CN" altLang="en-US" dirty="0"/>
          </a:p>
        </p:txBody>
      </p: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FE5EEEC0-0460-48C7-A18A-D5FFDA15BBF2}"/>
              </a:ext>
            </a:extLst>
          </p:cNvPr>
          <p:cNvSpPr/>
          <p:nvPr/>
        </p:nvSpPr>
        <p:spPr>
          <a:xfrm>
            <a:off x="5309111" y="4027991"/>
            <a:ext cx="1838288" cy="990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是否超过重试次数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18B91E-5F64-42EE-AEFF-00699E2BBB77}"/>
              </a:ext>
            </a:extLst>
          </p:cNvPr>
          <p:cNvSpPr/>
          <p:nvPr/>
        </p:nvSpPr>
        <p:spPr>
          <a:xfrm>
            <a:off x="8380978" y="4161341"/>
            <a:ext cx="1998133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选择队列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DA66A1-0791-4564-94F9-31221265BE1C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3382434" y="827036"/>
            <a:ext cx="0" cy="59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E4461C-86A1-4168-85F8-AD89AC46B8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82434" y="2145131"/>
            <a:ext cx="2117" cy="5583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F69A049-0854-4AE4-BD02-47E2C5FEB9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384551" y="3427414"/>
            <a:ext cx="2" cy="600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7B60BB3-F9A7-4594-82D0-A5B44C48AA9B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4303697" y="4523289"/>
            <a:ext cx="1005414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2BBC5DD-6259-442D-8C8D-0ECBEE53C5D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147399" y="4523291"/>
            <a:ext cx="123357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6AEDD0C-105F-4EB5-ACF4-5EB46583E0FC}"/>
              </a:ext>
            </a:extLst>
          </p:cNvPr>
          <p:cNvCxnSpPr>
            <a:stCxn id="26" idx="0"/>
            <a:endCxn id="8" idx="3"/>
          </p:cNvCxnSpPr>
          <p:nvPr/>
        </p:nvCxnSpPr>
        <p:spPr>
          <a:xfrm rot="16200000" flipV="1">
            <a:off x="6621250" y="1402545"/>
            <a:ext cx="1095877" cy="442171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F9C095D-982D-43C2-B2D5-23BD516E868F}"/>
              </a:ext>
            </a:extLst>
          </p:cNvPr>
          <p:cNvSpPr txBox="1"/>
          <p:nvPr/>
        </p:nvSpPr>
        <p:spPr>
          <a:xfrm>
            <a:off x="5060873" y="5896751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BD8D74-6276-4A28-B5AF-39D522686153}"/>
              </a:ext>
            </a:extLst>
          </p:cNvPr>
          <p:cNvSpPr txBox="1"/>
          <p:nvPr/>
        </p:nvSpPr>
        <p:spPr>
          <a:xfrm>
            <a:off x="7120721" y="4144815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6FC1165B-D2B4-4638-8016-CD248CB79E65}"/>
              </a:ext>
            </a:extLst>
          </p:cNvPr>
          <p:cNvSpPr/>
          <p:nvPr/>
        </p:nvSpPr>
        <p:spPr>
          <a:xfrm>
            <a:off x="3165931" y="6158908"/>
            <a:ext cx="444500" cy="423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753DAD-EC18-4A89-977A-FC8BBA74CF09}"/>
              </a:ext>
            </a:extLst>
          </p:cNvPr>
          <p:cNvCxnSpPr>
            <a:cxnSpLocks/>
            <a:stCxn id="9" idx="2"/>
            <a:endCxn id="47" idx="0"/>
          </p:cNvCxnSpPr>
          <p:nvPr/>
        </p:nvCxnSpPr>
        <p:spPr>
          <a:xfrm>
            <a:off x="3384553" y="5018589"/>
            <a:ext cx="3628" cy="1140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E1A6BE4-945E-4788-B4F5-4404558D53C1}"/>
              </a:ext>
            </a:extLst>
          </p:cNvPr>
          <p:cNvCxnSpPr>
            <a:stCxn id="25" idx="2"/>
            <a:endCxn id="47" idx="6"/>
          </p:cNvCxnSpPr>
          <p:nvPr/>
        </p:nvCxnSpPr>
        <p:spPr>
          <a:xfrm rot="5400000">
            <a:off x="4243435" y="4385587"/>
            <a:ext cx="1351817" cy="261782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8BC8DEF-ED3B-4431-8543-C673B32C87A4}"/>
              </a:ext>
            </a:extLst>
          </p:cNvPr>
          <p:cNvSpPr txBox="1"/>
          <p:nvPr/>
        </p:nvSpPr>
        <p:spPr>
          <a:xfrm>
            <a:off x="4185671" y="4094656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D4A39FF-2D14-4FC5-B2FB-3C3D001FF065}"/>
              </a:ext>
            </a:extLst>
          </p:cNvPr>
          <p:cNvSpPr txBox="1"/>
          <p:nvPr/>
        </p:nvSpPr>
        <p:spPr>
          <a:xfrm>
            <a:off x="2539397" y="5403427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10029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4A5887-532C-470F-B3A9-DDD771AB795C}"/>
              </a:ext>
            </a:extLst>
          </p:cNvPr>
          <p:cNvSpPr txBox="1"/>
          <p:nvPr/>
        </p:nvSpPr>
        <p:spPr>
          <a:xfrm>
            <a:off x="117292" y="6652"/>
            <a:ext cx="347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RocketMQ</a:t>
            </a:r>
            <a:r>
              <a:rPr lang="en-US" altLang="zh-CN" dirty="0"/>
              <a:t> Producer</a:t>
            </a:r>
            <a:r>
              <a:rPr lang="zh-CN" altLang="en-US" dirty="0"/>
              <a:t>端负载均衡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D24A6B3-3E1A-4B00-82B5-9BCA490F6F01}"/>
              </a:ext>
            </a:extLst>
          </p:cNvPr>
          <p:cNvSpPr/>
          <p:nvPr/>
        </p:nvSpPr>
        <p:spPr>
          <a:xfrm>
            <a:off x="770468" y="2012950"/>
            <a:ext cx="20066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producer1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EF67D2-275A-49F9-A9FE-2582EF36E5E3}"/>
              </a:ext>
            </a:extLst>
          </p:cNvPr>
          <p:cNvSpPr/>
          <p:nvPr/>
        </p:nvSpPr>
        <p:spPr>
          <a:xfrm>
            <a:off x="770468" y="4483100"/>
            <a:ext cx="2006600" cy="723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producer2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0E143A3-4E9A-4336-A4F0-DCD8B1F06E13}"/>
              </a:ext>
            </a:extLst>
          </p:cNvPr>
          <p:cNvSpPr/>
          <p:nvPr/>
        </p:nvSpPr>
        <p:spPr>
          <a:xfrm>
            <a:off x="4385129" y="1033597"/>
            <a:ext cx="6130471" cy="2513933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DFEF03-0B04-4D79-944F-08518385C76C}"/>
              </a:ext>
            </a:extLst>
          </p:cNvPr>
          <p:cNvSpPr/>
          <p:nvPr/>
        </p:nvSpPr>
        <p:spPr>
          <a:xfrm>
            <a:off x="4614336" y="1130300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F959C4-4D63-4C30-8A82-004AC3D310A3}"/>
              </a:ext>
            </a:extLst>
          </p:cNvPr>
          <p:cNvSpPr/>
          <p:nvPr/>
        </p:nvSpPr>
        <p:spPr>
          <a:xfrm>
            <a:off x="5435600" y="1130300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69F54E-B91F-4AF2-9B7C-F4AE867BF9AC}"/>
              </a:ext>
            </a:extLst>
          </p:cNvPr>
          <p:cNvSpPr/>
          <p:nvPr/>
        </p:nvSpPr>
        <p:spPr>
          <a:xfrm>
            <a:off x="6256864" y="1130300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96A3BDF-60AF-4A26-B8E0-BDD954B7CF0D}"/>
              </a:ext>
            </a:extLst>
          </p:cNvPr>
          <p:cNvSpPr/>
          <p:nvPr/>
        </p:nvSpPr>
        <p:spPr>
          <a:xfrm>
            <a:off x="7078128" y="1130300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9C6CA38-E68E-4FC2-827C-D2577D1F70E4}"/>
              </a:ext>
            </a:extLst>
          </p:cNvPr>
          <p:cNvSpPr/>
          <p:nvPr/>
        </p:nvSpPr>
        <p:spPr>
          <a:xfrm>
            <a:off x="4614336" y="203199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E42D063-CE83-40BA-8A70-489C810CF9A8}"/>
              </a:ext>
            </a:extLst>
          </p:cNvPr>
          <p:cNvSpPr/>
          <p:nvPr/>
        </p:nvSpPr>
        <p:spPr>
          <a:xfrm>
            <a:off x="5435600" y="203199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05EAB5D-20CC-4C58-ADB2-DE816076683D}"/>
              </a:ext>
            </a:extLst>
          </p:cNvPr>
          <p:cNvSpPr/>
          <p:nvPr/>
        </p:nvSpPr>
        <p:spPr>
          <a:xfrm>
            <a:off x="6256864" y="203199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E459BE3-771C-4A4D-9314-3BC57927E2FD}"/>
              </a:ext>
            </a:extLst>
          </p:cNvPr>
          <p:cNvSpPr/>
          <p:nvPr/>
        </p:nvSpPr>
        <p:spPr>
          <a:xfrm>
            <a:off x="7078128" y="203199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723F3B1-0280-4A63-832F-859E2860A41F}"/>
              </a:ext>
            </a:extLst>
          </p:cNvPr>
          <p:cNvSpPr/>
          <p:nvPr/>
        </p:nvSpPr>
        <p:spPr>
          <a:xfrm>
            <a:off x="4614336" y="288924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9BCE970-5F14-46B3-9B8D-FF74B8CF24F9}"/>
              </a:ext>
            </a:extLst>
          </p:cNvPr>
          <p:cNvSpPr/>
          <p:nvPr/>
        </p:nvSpPr>
        <p:spPr>
          <a:xfrm>
            <a:off x="5435600" y="288924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549CBD6-23D9-4C86-9A9C-BEA7DED5A7D0}"/>
              </a:ext>
            </a:extLst>
          </p:cNvPr>
          <p:cNvSpPr/>
          <p:nvPr/>
        </p:nvSpPr>
        <p:spPr>
          <a:xfrm>
            <a:off x="6256864" y="288924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E9ADCFE-08BE-4B25-9F49-39B108CC29E1}"/>
              </a:ext>
            </a:extLst>
          </p:cNvPr>
          <p:cNvSpPr/>
          <p:nvPr/>
        </p:nvSpPr>
        <p:spPr>
          <a:xfrm>
            <a:off x="7078128" y="2889249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ADDCD1-1152-4B06-8A1A-CB7D9E83DC61}"/>
              </a:ext>
            </a:extLst>
          </p:cNvPr>
          <p:cNvSpPr txBox="1"/>
          <p:nvPr/>
        </p:nvSpPr>
        <p:spPr>
          <a:xfrm>
            <a:off x="8229600" y="1130300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Broker1-topic1-q0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24F7A90-4AAC-4034-BD1A-924EB5023FEF}"/>
              </a:ext>
            </a:extLst>
          </p:cNvPr>
          <p:cNvSpPr txBox="1"/>
          <p:nvPr/>
        </p:nvSpPr>
        <p:spPr>
          <a:xfrm>
            <a:off x="8229600" y="2103450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Broker1-topic1-q1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B44091-7448-42E1-9062-A685C35B1139}"/>
              </a:ext>
            </a:extLst>
          </p:cNvPr>
          <p:cNvSpPr txBox="1"/>
          <p:nvPr/>
        </p:nvSpPr>
        <p:spPr>
          <a:xfrm>
            <a:off x="8229600" y="2952233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Broker1-topic1-q2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EFB227F-199D-4039-9310-EC928604267F}"/>
              </a:ext>
            </a:extLst>
          </p:cNvPr>
          <p:cNvSpPr/>
          <p:nvPr/>
        </p:nvSpPr>
        <p:spPr>
          <a:xfrm>
            <a:off x="4385129" y="4086244"/>
            <a:ext cx="6130471" cy="2513933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119CDBF-2FA1-4D93-A8D5-E50615C326AB}"/>
              </a:ext>
            </a:extLst>
          </p:cNvPr>
          <p:cNvSpPr/>
          <p:nvPr/>
        </p:nvSpPr>
        <p:spPr>
          <a:xfrm>
            <a:off x="4614336" y="4182947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727C76E-E22B-45C5-BC49-3F0ABE243A77}"/>
              </a:ext>
            </a:extLst>
          </p:cNvPr>
          <p:cNvSpPr/>
          <p:nvPr/>
        </p:nvSpPr>
        <p:spPr>
          <a:xfrm>
            <a:off x="5435600" y="4182947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4EC5842-72BE-425A-BF6A-1CF2E68E4C83}"/>
              </a:ext>
            </a:extLst>
          </p:cNvPr>
          <p:cNvSpPr/>
          <p:nvPr/>
        </p:nvSpPr>
        <p:spPr>
          <a:xfrm>
            <a:off x="6256864" y="4182947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59E219D-8034-4815-837D-33DB8DF2C756}"/>
              </a:ext>
            </a:extLst>
          </p:cNvPr>
          <p:cNvSpPr/>
          <p:nvPr/>
        </p:nvSpPr>
        <p:spPr>
          <a:xfrm>
            <a:off x="7078128" y="4182947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4FFE1D-AD43-41F1-AA38-A4704DE756EE}"/>
              </a:ext>
            </a:extLst>
          </p:cNvPr>
          <p:cNvSpPr/>
          <p:nvPr/>
        </p:nvSpPr>
        <p:spPr>
          <a:xfrm>
            <a:off x="4614336" y="508464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3277DC2-3436-41E6-9F7A-283940B80773}"/>
              </a:ext>
            </a:extLst>
          </p:cNvPr>
          <p:cNvSpPr/>
          <p:nvPr/>
        </p:nvSpPr>
        <p:spPr>
          <a:xfrm>
            <a:off x="5435600" y="508464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F479600-668F-4CF8-A715-E452A7A3DCC1}"/>
              </a:ext>
            </a:extLst>
          </p:cNvPr>
          <p:cNvSpPr/>
          <p:nvPr/>
        </p:nvSpPr>
        <p:spPr>
          <a:xfrm>
            <a:off x="6256864" y="508464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378ABC1-CD2E-4B96-8959-8ABCBC8304BC}"/>
              </a:ext>
            </a:extLst>
          </p:cNvPr>
          <p:cNvSpPr/>
          <p:nvPr/>
        </p:nvSpPr>
        <p:spPr>
          <a:xfrm>
            <a:off x="7078128" y="508464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04993C5-A7F2-4DF4-AA39-ECF28AD8C174}"/>
              </a:ext>
            </a:extLst>
          </p:cNvPr>
          <p:cNvSpPr/>
          <p:nvPr/>
        </p:nvSpPr>
        <p:spPr>
          <a:xfrm>
            <a:off x="4614336" y="594189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545EC2C6-0AAE-4049-8867-9ABF165C264C}"/>
              </a:ext>
            </a:extLst>
          </p:cNvPr>
          <p:cNvSpPr/>
          <p:nvPr/>
        </p:nvSpPr>
        <p:spPr>
          <a:xfrm>
            <a:off x="5435600" y="594189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0BA0429-7AE8-4235-8EEB-CBB561CCBDE2}"/>
              </a:ext>
            </a:extLst>
          </p:cNvPr>
          <p:cNvSpPr/>
          <p:nvPr/>
        </p:nvSpPr>
        <p:spPr>
          <a:xfrm>
            <a:off x="6256864" y="594189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AC7A7D1-331B-4938-9878-923B5BF25166}"/>
              </a:ext>
            </a:extLst>
          </p:cNvPr>
          <p:cNvSpPr/>
          <p:nvPr/>
        </p:nvSpPr>
        <p:spPr>
          <a:xfrm>
            <a:off x="7078128" y="5941896"/>
            <a:ext cx="821264" cy="495300"/>
          </a:xfrm>
          <a:prstGeom prst="roundRect">
            <a:avLst>
              <a:gd name="adj" fmla="val 497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190DA4-0DFA-4277-8818-6033E352B95A}"/>
              </a:ext>
            </a:extLst>
          </p:cNvPr>
          <p:cNvSpPr txBox="1"/>
          <p:nvPr/>
        </p:nvSpPr>
        <p:spPr>
          <a:xfrm>
            <a:off x="8229600" y="4182947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Broker2-topic1-q0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FE5E578-1680-4665-A990-17C837E49F53}"/>
              </a:ext>
            </a:extLst>
          </p:cNvPr>
          <p:cNvSpPr txBox="1"/>
          <p:nvPr/>
        </p:nvSpPr>
        <p:spPr>
          <a:xfrm>
            <a:off x="8229600" y="5156097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Broker2-topic1-q1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D55F4F-6B2C-4761-892C-90F3070391BC}"/>
              </a:ext>
            </a:extLst>
          </p:cNvPr>
          <p:cNvSpPr txBox="1"/>
          <p:nvPr/>
        </p:nvSpPr>
        <p:spPr>
          <a:xfrm>
            <a:off x="8229600" y="6004880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Broker2-topic1-q2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49D2AFC-1271-4D06-8E8E-B79A01C478A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777068" y="1499632"/>
            <a:ext cx="1608061" cy="8752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089665B-8458-4AEA-B143-1F9463C437F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777068" y="2290564"/>
            <a:ext cx="1608061" cy="84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052C890-87FC-4FA6-8469-478E06FF88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77068" y="2374900"/>
            <a:ext cx="1608061" cy="8184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5DD2AE8-9CA4-4F06-A6A4-28354FF61DD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77068" y="2374900"/>
            <a:ext cx="1608061" cy="2108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66BD51B-34CB-4AFE-82F1-D7076A015259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2777068" y="2374900"/>
            <a:ext cx="1608061" cy="2968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C091BF6-7B83-41C6-9F42-D631AC68BF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77068" y="2374900"/>
            <a:ext cx="1608061" cy="3839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5181D2A-148C-4823-B410-0B3F6B07CA1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77068" y="1514789"/>
            <a:ext cx="1608061" cy="3330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D5F8AA-6F30-4B39-9E45-58AE56A650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777068" y="2290564"/>
            <a:ext cx="1608061" cy="25544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309417E-2E5A-436C-B9D5-9963AE7C901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77068" y="3219612"/>
            <a:ext cx="1608061" cy="16254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1E12900-A32B-401D-BA9C-0353D7D7BB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77068" y="4483100"/>
            <a:ext cx="1608061" cy="36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040D788-FD52-4ADE-8513-1068017CFDFB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2777068" y="4845050"/>
            <a:ext cx="1608061" cy="4981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8750ACF-83CF-4A55-A3CE-EAD56E2890B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77068" y="4845050"/>
            <a:ext cx="1617136" cy="14337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46BC309-5DAC-4181-9453-313E6F7AC203}"/>
              </a:ext>
            </a:extLst>
          </p:cNvPr>
          <p:cNvSpPr txBox="1"/>
          <p:nvPr/>
        </p:nvSpPr>
        <p:spPr>
          <a:xfrm>
            <a:off x="2557240" y="1467930"/>
            <a:ext cx="250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</a:t>
            </a:r>
            <a:r>
              <a:rPr lang="en-US" altLang="zh-CN" dirty="0"/>
              <a:t>topic1</a:t>
            </a:r>
            <a:r>
              <a:rPr lang="zh-CN" altLang="en-US" dirty="0"/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16445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870</Words>
  <Application>Microsoft Office PowerPoint</Application>
  <PresentationFormat>宽屏</PresentationFormat>
  <Paragraphs>272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shiliang he</dc:creator>
  <cp:lastModifiedBy>shiliang he</cp:lastModifiedBy>
  <cp:revision>409</cp:revision>
  <dcterms:created xsi:type="dcterms:W3CDTF">2020-03-16T05:36:53Z</dcterms:created>
  <dcterms:modified xsi:type="dcterms:W3CDTF">2020-04-10T06:29:11Z</dcterms:modified>
</cp:coreProperties>
</file>