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</p:sldMasterIdLst>
  <p:sldIdLst>
    <p:sldId id="397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411" r:id="rId18"/>
    <p:sldId id="412" r:id="rId19"/>
    <p:sldId id="413" r:id="rId20"/>
    <p:sldId id="414" r:id="rId21"/>
    <p:sldId id="415" r:id="rId22"/>
    <p:sldId id="416" r:id="rId23"/>
    <p:sldId id="417" r:id="rId24"/>
    <p:sldId id="418" r:id="rId25"/>
    <p:sldId id="419" r:id="rId26"/>
    <p:sldId id="420" r:id="rId27"/>
    <p:sldId id="422" r:id="rId28"/>
    <p:sldId id="423" r:id="rId29"/>
    <p:sldId id="424" r:id="rId30"/>
    <p:sldId id="426" r:id="rId31"/>
    <p:sldId id="428" r:id="rId32"/>
    <p:sldId id="430" r:id="rId33"/>
    <p:sldId id="431" r:id="rId34"/>
    <p:sldId id="498" r:id="rId35"/>
    <p:sldId id="467" r:id="rId36"/>
    <p:sldId id="434" r:id="rId37"/>
    <p:sldId id="435" r:id="rId38"/>
    <p:sldId id="436" r:id="rId39"/>
    <p:sldId id="437" r:id="rId40"/>
    <p:sldId id="439" r:id="rId41"/>
    <p:sldId id="440" r:id="rId42"/>
    <p:sldId id="441" r:id="rId43"/>
    <p:sldId id="442" r:id="rId44"/>
    <p:sldId id="468" r:id="rId45"/>
    <p:sldId id="444" r:id="rId46"/>
    <p:sldId id="445" r:id="rId47"/>
    <p:sldId id="446" r:id="rId48"/>
    <p:sldId id="447" r:id="rId49"/>
    <p:sldId id="448" r:id="rId50"/>
    <p:sldId id="449" r:id="rId51"/>
    <p:sldId id="450" r:id="rId52"/>
    <p:sldId id="451" r:id="rId53"/>
    <p:sldId id="452" r:id="rId54"/>
    <p:sldId id="453" r:id="rId55"/>
    <p:sldId id="454" r:id="rId56"/>
    <p:sldId id="455" r:id="rId57"/>
    <p:sldId id="456" r:id="rId58"/>
    <p:sldId id="458" r:id="rId59"/>
    <p:sldId id="459" r:id="rId60"/>
    <p:sldId id="460" r:id="rId61"/>
    <p:sldId id="461" r:id="rId62"/>
    <p:sldId id="462" r:id="rId63"/>
    <p:sldId id="463" r:id="rId64"/>
    <p:sldId id="464" r:id="rId65"/>
  </p:sldIdLst>
  <p:sldSz cx="13766165" cy="10355580"/>
  <p:notesSz cx="6858000" cy="9144000"/>
  <p:custDataLst>
    <p:tags r:id="rId70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0" Type="http://schemas.openxmlformats.org/officeDocument/2006/relationships/tags" Target="tags/tag276.xml"/><Relationship Id="rId7" Type="http://schemas.openxmlformats.org/officeDocument/2006/relationships/slide" Target="slides/slide4.xml"/><Relationship Id="rId69" Type="http://schemas.openxmlformats.org/officeDocument/2006/relationships/commentAuthors" Target="commentAuthors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59.wmf"/><Relationship Id="rId8" Type="http://schemas.openxmlformats.org/officeDocument/2006/relationships/image" Target="../media/image58.wmf"/><Relationship Id="rId7" Type="http://schemas.openxmlformats.org/officeDocument/2006/relationships/image" Target="../media/image57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5.vml.rels><?xml version="1.0" encoding="UTF-8" standalone="yes"?>
<Relationships xmlns="http://schemas.openxmlformats.org/package/2006/relationships"><Relationship Id="rId5" Type="http://schemas.openxmlformats.org/officeDocument/2006/relationships/image" Target="../media/image65.wmf"/><Relationship Id="rId4" Type="http://schemas.openxmlformats.org/officeDocument/2006/relationships/image" Target="../media/image64.wmf"/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7.vml.rels><?xml version="1.0" encoding="UTF-8" standalone="yes"?>
<Relationships xmlns="http://schemas.openxmlformats.org/package/2006/relationships"><Relationship Id="rId6" Type="http://schemas.openxmlformats.org/officeDocument/2006/relationships/image" Target="../media/image74.wmf"/><Relationship Id="rId5" Type="http://schemas.openxmlformats.org/officeDocument/2006/relationships/image" Target="../media/image25.wmf"/><Relationship Id="rId4" Type="http://schemas.openxmlformats.org/officeDocument/2006/relationships/image" Target="../media/image73.wmf"/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4" Type="http://schemas.openxmlformats.org/officeDocument/2006/relationships/image" Target="../media/image81.wmf"/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23.vml.rels><?xml version="1.0" encoding="UTF-8" standalone="yes"?>
<Relationships xmlns="http://schemas.openxmlformats.org/package/2006/relationships"><Relationship Id="rId5" Type="http://schemas.openxmlformats.org/officeDocument/2006/relationships/image" Target="../media/image94.wmf"/><Relationship Id="rId4" Type="http://schemas.openxmlformats.org/officeDocument/2006/relationships/image" Target="../media/image93.wmf"/><Relationship Id="rId3" Type="http://schemas.openxmlformats.org/officeDocument/2006/relationships/image" Target="../media/image92.wmf"/><Relationship Id="rId2" Type="http://schemas.openxmlformats.org/officeDocument/2006/relationships/image" Target="../media/image46.wmf"/><Relationship Id="rId1" Type="http://schemas.openxmlformats.org/officeDocument/2006/relationships/image" Target="../media/image91.wmf"/></Relationships>
</file>

<file path=ppt/drawings/_rels/vmlDrawing24.vml.rels><?xml version="1.0" encoding="UTF-8" standalone="yes"?>
<Relationships xmlns="http://schemas.openxmlformats.org/package/2006/relationships"><Relationship Id="rId4" Type="http://schemas.openxmlformats.org/officeDocument/2006/relationships/image" Target="../media/image98.wmf"/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20.xml"/><Relationship Id="rId3" Type="http://schemas.openxmlformats.org/officeDocument/2006/relationships/image" Target="../media/image2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22.xml"/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image" Target="../media/image1.jpeg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image" Target="../media/image3.png"/><Relationship Id="rId4" Type="http://schemas.openxmlformats.org/officeDocument/2006/relationships/tags" Target="../tags/tag27.xml"/><Relationship Id="rId3" Type="http://schemas.openxmlformats.org/officeDocument/2006/relationships/image" Target="../media/image2.png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image" Target="../media/image3.png"/><Relationship Id="rId5" Type="http://schemas.openxmlformats.org/officeDocument/2006/relationships/tags" Target="../tags/tag34.xml"/><Relationship Id="rId4" Type="http://schemas.openxmlformats.org/officeDocument/2006/relationships/image" Target="../media/image2.pn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image" Target="../media/image3.png"/><Relationship Id="rId5" Type="http://schemas.openxmlformats.org/officeDocument/2006/relationships/tags" Target="../tags/tag42.xml"/><Relationship Id="rId4" Type="http://schemas.openxmlformats.org/officeDocument/2006/relationships/image" Target="../media/image2.png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image" Target="../media/image3.png"/><Relationship Id="rId5" Type="http://schemas.openxmlformats.org/officeDocument/2006/relationships/tags" Target="../tags/tag51.xml"/><Relationship Id="rId4" Type="http://schemas.openxmlformats.org/officeDocument/2006/relationships/image" Target="../media/image2.png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image" Target="../media/image3.png"/><Relationship Id="rId5" Type="http://schemas.openxmlformats.org/officeDocument/2006/relationships/tags" Target="../tags/tag60.xml"/><Relationship Id="rId4" Type="http://schemas.openxmlformats.org/officeDocument/2006/relationships/image" Target="../media/image2.png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image" Target="../media/image3.png"/><Relationship Id="rId5" Type="http://schemas.openxmlformats.org/officeDocument/2006/relationships/tags" Target="../tags/tag69.xml"/><Relationship Id="rId4" Type="http://schemas.openxmlformats.org/officeDocument/2006/relationships/image" Target="../media/image2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4" Type="http://schemas.openxmlformats.org/officeDocument/2006/relationships/tags" Target="../tags/tag77.xml"/><Relationship Id="rId13" Type="http://schemas.openxmlformats.org/officeDocument/2006/relationships/tags" Target="../tags/tag76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image" Target="../media/image6.png"/><Relationship Id="rId5" Type="http://schemas.openxmlformats.org/officeDocument/2006/relationships/tags" Target="../tags/tag80.xml"/><Relationship Id="rId4" Type="http://schemas.openxmlformats.org/officeDocument/2006/relationships/image" Target="../media/image2.png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5.xml"/><Relationship Id="rId3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image" Target="../media/image3.png"/><Relationship Id="rId6" Type="http://schemas.openxmlformats.org/officeDocument/2006/relationships/tags" Target="../tags/tag8.xml"/><Relationship Id="rId5" Type="http://schemas.openxmlformats.org/officeDocument/2006/relationships/image" Target="../media/image2.png"/><Relationship Id="rId4" Type="http://schemas.openxmlformats.org/officeDocument/2006/relationships/tags" Target="../tags/tag7.xml"/><Relationship Id="rId3" Type="http://schemas.openxmlformats.org/officeDocument/2006/relationships/image" Target="../media/image4.png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2.xml"/><Relationship Id="rId3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4.xml"/><Relationship Id="rId3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tags" Target="../tags/tag16.xml"/><Relationship Id="rId3" Type="http://schemas.openxmlformats.org/officeDocument/2006/relationships/image" Target="../media/image5.pn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8.xml"/><Relationship Id="rId3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7" name="图片 6" descr="图片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936022" y="2464565"/>
            <a:ext cx="1073770" cy="6084693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71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6422" y="2464553"/>
            <a:ext cx="11097052" cy="6084693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93329" y="9648580"/>
            <a:ext cx="3048609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47435" y="9648580"/>
            <a:ext cx="4471294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722353" y="9648580"/>
            <a:ext cx="3048609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2" name="图片 1" descr="图片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93329" y="9648580"/>
            <a:ext cx="3048609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647435" y="9648580"/>
            <a:ext cx="4471294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722353" y="9648580"/>
            <a:ext cx="3048609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756427" y="2464565"/>
            <a:ext cx="12253419" cy="608469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简单元素_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53" y="0"/>
            <a:ext cx="13743259" cy="1035558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93329" y="9648580"/>
            <a:ext cx="3048609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647435" y="9648580"/>
            <a:ext cx="4471294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722353" y="9648580"/>
            <a:ext cx="3048609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2"/>
          <p:cNvSpPr/>
          <p:nvPr>
            <p:ph type="body" idx="1" hasCustomPrompt="1"/>
            <p:custDataLst>
              <p:tags r:id="rId4"/>
            </p:custDataLst>
          </p:nvPr>
        </p:nvSpPr>
        <p:spPr>
          <a:xfrm>
            <a:off x="1865602" y="3300822"/>
            <a:ext cx="10037901" cy="1528204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1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516255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26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03251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03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548765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5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6502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5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81275" indent="0" algn="ctr" defTabSz="914400" rtl="0" eaLnBrk="1" latinLnBrk="0" hangingPunct="1">
              <a:lnSpc>
                <a:spcPct val="90000"/>
              </a:lnSpc>
              <a:spcBef>
                <a:spcPts val="565"/>
              </a:spcBef>
              <a:buFont typeface="Arial" panose="020B0604020202020204" pitchFamily="34" charset="0"/>
              <a:buNone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7530" indent="0" algn="ctr" defTabSz="914400" rtl="0" eaLnBrk="1" latinLnBrk="0" hangingPunct="1">
              <a:lnSpc>
                <a:spcPct val="90000"/>
              </a:lnSpc>
              <a:spcBef>
                <a:spcPts val="565"/>
              </a:spcBef>
              <a:buFont typeface="Arial" panose="020B0604020202020204" pitchFamily="34" charset="0"/>
              <a:buNone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3785" indent="0" algn="ctr" defTabSz="914400" rtl="0" eaLnBrk="1" latinLnBrk="0" hangingPunct="1">
              <a:lnSpc>
                <a:spcPct val="90000"/>
              </a:lnSpc>
              <a:spcBef>
                <a:spcPts val="565"/>
              </a:spcBef>
              <a:buFont typeface="Arial" panose="020B0604020202020204" pitchFamily="34" charset="0"/>
              <a:buNone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30040" indent="0" algn="ctr" defTabSz="914400" rtl="0" eaLnBrk="1" latinLnBrk="0" hangingPunct="1">
              <a:lnSpc>
                <a:spcPct val="90000"/>
              </a:lnSpc>
              <a:spcBef>
                <a:spcPts val="565"/>
              </a:spcBef>
              <a:buFont typeface="Arial" panose="020B0604020202020204" pitchFamily="34" charset="0"/>
              <a:buNone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7" name="标题 5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865602" y="5597652"/>
            <a:ext cx="10037901" cy="1389522"/>
          </a:xfrm>
        </p:spPr>
        <p:txBody>
          <a:bodyPr vert="horz" wrap="square" lIns="0" tIns="0" rIns="0" bIns="0" rtlCol="0" anchor="ctr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580" b="1" i="0" u="none" strike="noStrike" kern="1200" cap="none" spc="7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6" name="图片 5" descr="图片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756373" y="753446"/>
            <a:ext cx="12253419" cy="499028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993329" y="9648580"/>
            <a:ext cx="3048609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647435" y="9648580"/>
            <a:ext cx="4471294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9722353" y="9648580"/>
            <a:ext cx="3048609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332637" y="456624"/>
            <a:ext cx="13100885" cy="9442314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30" b="1">
              <a:solidFill>
                <a:schemeClr val="lt1"/>
              </a:solidFill>
            </a:endParaRPr>
          </a:p>
        </p:txBody>
      </p:sp>
      <p:pic>
        <p:nvPicPr>
          <p:cNvPr id="8" name="图片 7" descr="图片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0"/>
            <a:ext cx="813064" cy="1087336"/>
          </a:xfrm>
          <a:prstGeom prst="rect">
            <a:avLst/>
          </a:prstGeom>
        </p:spPr>
      </p:pic>
      <p:pic>
        <p:nvPicPr>
          <p:cNvPr id="6" name="图片 5" descr="图片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447073" y="2024096"/>
            <a:ext cx="10869309" cy="817027"/>
          </a:xfrm>
        </p:spPr>
        <p:txBody>
          <a:bodyPr anchor="ctr"/>
          <a:lstStyle>
            <a:lvl1pPr>
              <a:defRPr sz="3615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446523" y="3923149"/>
            <a:ext cx="10869534" cy="3890026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993329" y="9648580"/>
            <a:ext cx="3048609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647435" y="9648580"/>
            <a:ext cx="4471294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9722353" y="9648580"/>
            <a:ext cx="3048609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6308"/>
            <a:ext cx="5450900" cy="1037188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30" b="1">
              <a:solidFill>
                <a:schemeClr val="lt1"/>
              </a:solidFill>
            </a:endParaRPr>
          </a:p>
        </p:txBody>
      </p:sp>
      <p:pic>
        <p:nvPicPr>
          <p:cNvPr id="8" name="图片 7" descr="图片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16308"/>
            <a:ext cx="813064" cy="1087336"/>
          </a:xfrm>
          <a:prstGeom prst="rect">
            <a:avLst/>
          </a:prstGeom>
        </p:spPr>
      </p:pic>
      <p:pic>
        <p:nvPicPr>
          <p:cNvPr id="6" name="图片 5" descr="图片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2953100" y="9268244"/>
            <a:ext cx="813064" cy="10873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658499" y="1331274"/>
            <a:ext cx="4471294" cy="995879"/>
          </a:xfrm>
        </p:spPr>
        <p:txBody>
          <a:bodyPr anchor="ctr" anchorCtr="0"/>
          <a:lstStyle>
            <a:lvl1pPr>
              <a:defRPr sz="4065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993329" y="9648580"/>
            <a:ext cx="3048609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647435" y="9648580"/>
            <a:ext cx="4471294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9722353" y="9648580"/>
            <a:ext cx="3048609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62564" y="3443160"/>
            <a:ext cx="4467229" cy="4621692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759839" y="2131567"/>
            <a:ext cx="7316663" cy="57448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6308"/>
            <a:ext cx="13763454" cy="4017198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30" b="1">
              <a:solidFill>
                <a:schemeClr val="lt1"/>
              </a:solidFill>
            </a:endParaRPr>
          </a:p>
        </p:txBody>
      </p:sp>
      <p:pic>
        <p:nvPicPr>
          <p:cNvPr id="8" name="图片 7" descr="图片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6" name="图片 5" descr="图片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2953100" y="9268244"/>
            <a:ext cx="813064" cy="10873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91018" y="1298905"/>
            <a:ext cx="12393612" cy="707277"/>
          </a:xfrm>
        </p:spPr>
        <p:txBody>
          <a:bodyPr anchor="ctr"/>
          <a:lstStyle>
            <a:lvl1pPr algn="ctr">
              <a:defRPr sz="4065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993329" y="9648580"/>
            <a:ext cx="3048609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647435" y="9648580"/>
            <a:ext cx="4471294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9722353" y="9648580"/>
            <a:ext cx="3048609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91018" y="2663683"/>
            <a:ext cx="12393133" cy="934907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91893" y="4893451"/>
            <a:ext cx="12381419" cy="3873766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7594092"/>
            <a:ext cx="13763454" cy="2761488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30" b="1">
              <a:solidFill>
                <a:schemeClr val="lt1"/>
              </a:solidFill>
            </a:endParaRPr>
          </a:p>
        </p:txBody>
      </p:sp>
      <p:pic>
        <p:nvPicPr>
          <p:cNvPr id="8" name="图片 7" descr="图片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813064" cy="1087336"/>
          </a:xfrm>
          <a:prstGeom prst="rect">
            <a:avLst/>
          </a:prstGeom>
        </p:spPr>
      </p:pic>
      <p:pic>
        <p:nvPicPr>
          <p:cNvPr id="6" name="图片 5" descr="图片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2953100" y="-8122"/>
            <a:ext cx="813064" cy="10873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82888" y="1118734"/>
            <a:ext cx="12393612" cy="638176"/>
          </a:xfrm>
        </p:spPr>
        <p:txBody>
          <a:bodyPr anchor="ctr" anchorCtr="0"/>
          <a:lstStyle>
            <a:lvl1pPr algn="ctr">
              <a:defRPr sz="3615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993329" y="9648580"/>
            <a:ext cx="3048609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647435" y="9648580"/>
            <a:ext cx="4471294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9722353" y="9648580"/>
            <a:ext cx="3048609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82930" y="3150162"/>
            <a:ext cx="12409872" cy="362581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670694" y="8015056"/>
            <a:ext cx="12422066" cy="1142212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6308"/>
            <a:ext cx="13763454" cy="1380744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30" b="1">
              <a:solidFill>
                <a:schemeClr val="lt1"/>
              </a:solidFill>
            </a:endParaRPr>
          </a:p>
        </p:txBody>
      </p:sp>
      <p:pic>
        <p:nvPicPr>
          <p:cNvPr id="8" name="图片 7" descr="图片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0390" y="-16308"/>
            <a:ext cx="813064" cy="1087336"/>
          </a:xfrm>
          <a:prstGeom prst="rect">
            <a:avLst/>
          </a:prstGeom>
        </p:spPr>
      </p:pic>
      <p:pic>
        <p:nvPicPr>
          <p:cNvPr id="6" name="图片 5" descr="图片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54435" y="442945"/>
            <a:ext cx="12462714" cy="499028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993329" y="9648580"/>
            <a:ext cx="3048609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647435" y="9648580"/>
            <a:ext cx="4471294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9722353" y="9648580"/>
            <a:ext cx="3048609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54435" y="3062649"/>
            <a:ext cx="6032182" cy="3268109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7048384" y="3062649"/>
            <a:ext cx="6060635" cy="3268109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646305" y="7422142"/>
            <a:ext cx="6032182" cy="8820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7060579" y="7416706"/>
            <a:ext cx="6060635" cy="8820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2389328"/>
            <a:ext cx="13763454" cy="5576917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30" b="1">
              <a:solidFill>
                <a:schemeClr val="lt1"/>
              </a:solidFill>
            </a:endParaRPr>
          </a:p>
        </p:txBody>
      </p:sp>
      <p:pic>
        <p:nvPicPr>
          <p:cNvPr id="8" name="图片 7" descr="图片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786218" y="7707736"/>
            <a:ext cx="1979933" cy="2647826"/>
          </a:xfrm>
          <a:prstGeom prst="rect">
            <a:avLst/>
          </a:prstGeom>
        </p:spPr>
      </p:pic>
      <p:pic>
        <p:nvPicPr>
          <p:cNvPr id="6" name="图片 5" descr="图片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-16311"/>
            <a:ext cx="1979933" cy="26478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719415" y="2476741"/>
            <a:ext cx="10324624" cy="2694971"/>
          </a:xfrm>
        </p:spPr>
        <p:txBody>
          <a:bodyPr anchor="b"/>
          <a:lstStyle>
            <a:lvl1pPr algn="ctr">
              <a:defRPr sz="6775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993329" y="9648580"/>
            <a:ext cx="3048609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647435" y="9648580"/>
            <a:ext cx="4471294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9722353" y="9648580"/>
            <a:ext cx="3048609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718978" y="6148201"/>
            <a:ext cx="10324624" cy="1869814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简单元素_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53" y="0"/>
            <a:ext cx="13743259" cy="1035558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>
          <a:xfrm>
            <a:off x="993329" y="9648580"/>
            <a:ext cx="3048609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4647435" y="9648580"/>
            <a:ext cx="4471294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9722353" y="9648580"/>
            <a:ext cx="3048609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/>
          <p:nvPr>
            <p:ph type="subTitle" idx="3" hasCustomPrompt="1"/>
            <p:custDataLst>
              <p:tags r:id="rId4"/>
            </p:custDataLst>
          </p:nvPr>
        </p:nvSpPr>
        <p:spPr>
          <a:xfrm>
            <a:off x="1865602" y="3605224"/>
            <a:ext cx="10037901" cy="933078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1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516255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26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03251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03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548765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5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6502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5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81275" indent="0" algn="ctr" defTabSz="914400" rtl="0" eaLnBrk="1" latinLnBrk="0" hangingPunct="1">
              <a:lnSpc>
                <a:spcPct val="90000"/>
              </a:lnSpc>
              <a:spcBef>
                <a:spcPts val="565"/>
              </a:spcBef>
              <a:buFont typeface="Arial" panose="020B0604020202020204" pitchFamily="34" charset="0"/>
              <a:buNone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7530" indent="0" algn="ctr" defTabSz="914400" rtl="0" eaLnBrk="1" latinLnBrk="0" hangingPunct="1">
              <a:lnSpc>
                <a:spcPct val="90000"/>
              </a:lnSpc>
              <a:spcBef>
                <a:spcPts val="565"/>
              </a:spcBef>
              <a:buFont typeface="Arial" panose="020B0604020202020204" pitchFamily="34" charset="0"/>
              <a:buNone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3785" indent="0" algn="ctr" defTabSz="914400" rtl="0" eaLnBrk="1" latinLnBrk="0" hangingPunct="1">
              <a:lnSpc>
                <a:spcPct val="90000"/>
              </a:lnSpc>
              <a:spcBef>
                <a:spcPts val="565"/>
              </a:spcBef>
              <a:buFont typeface="Arial" panose="020B0604020202020204" pitchFamily="34" charset="0"/>
              <a:buNone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30040" indent="0" algn="ctr" defTabSz="914400" rtl="0" eaLnBrk="1" latinLnBrk="0" hangingPunct="1">
              <a:lnSpc>
                <a:spcPct val="90000"/>
              </a:lnSpc>
              <a:spcBef>
                <a:spcPts val="565"/>
              </a:spcBef>
              <a:buFont typeface="Arial" panose="020B0604020202020204" pitchFamily="34" charset="0"/>
              <a:buNone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4" name="标题 5"/>
          <p:cNvSpPr>
            <a:spLocks noGrp="1"/>
          </p:cNvSpPr>
          <p:nvPr>
            <p:ph type="ctrTitle" idx="2" hasCustomPrompt="1"/>
            <p:custDataLst>
              <p:tags r:id="rId5"/>
            </p:custDataLst>
          </p:nvPr>
        </p:nvSpPr>
        <p:spPr>
          <a:xfrm>
            <a:off x="1865602" y="5202106"/>
            <a:ext cx="10037901" cy="1389522"/>
          </a:xfrm>
        </p:spPr>
        <p:txBody>
          <a:bodyPr vert="horz" wrap="square" lIns="0" tIns="0" rIns="0" bIns="0" rtlCol="0" anchor="ctr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130" b="1" i="0" u="none" strike="noStrike" kern="1200" cap="none" spc="7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7" name="图片 6" descr="图片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6373" y="753452"/>
            <a:ext cx="12253419" cy="499028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1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6373" y="2464565"/>
            <a:ext cx="12253419" cy="6084693"/>
          </a:xfrm>
        </p:spPr>
        <p:txBody>
          <a:bodyPr vert="horz" lIns="90170" tIns="46990" rIns="90170" bIns="46990" rtlCol="0">
            <a:normAutofit/>
          </a:bodyPr>
          <a:lstStyle>
            <a:lvl1pPr marL="257810" marR="0" lvl="0" indent="-25781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774065" marR="0" lvl="1" indent="-25781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290320" marR="0" lvl="2" indent="-25781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806575" marR="0" lvl="3" indent="-25781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322830" marR="0" lvl="4" indent="-25781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93329" y="9648580"/>
            <a:ext cx="3048609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47435" y="9648580"/>
            <a:ext cx="4471294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722353" y="9648580"/>
            <a:ext cx="3048609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42932" y="3403900"/>
            <a:ext cx="3653081" cy="3547763"/>
          </a:xfrm>
          <a:prstGeom prst="rect">
            <a:avLst/>
          </a:prstGeom>
        </p:spPr>
      </p:pic>
      <p:pic>
        <p:nvPicPr>
          <p:cNvPr id="3" name="图片 2" descr="图片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953100" y="9268244"/>
            <a:ext cx="813064" cy="1087336"/>
          </a:xfrm>
          <a:prstGeom prst="rect">
            <a:avLst/>
          </a:prstGeom>
        </p:spPr>
      </p:pic>
      <p:pic>
        <p:nvPicPr>
          <p:cNvPr id="2" name="图片 1" descr="图片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2953100" y="0"/>
            <a:ext cx="813064" cy="1087336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93329" y="9648580"/>
            <a:ext cx="3048609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47435" y="9648580"/>
            <a:ext cx="4471294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722353" y="9648580"/>
            <a:ext cx="3048609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副标题 2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5104993" y="4651842"/>
            <a:ext cx="7742751" cy="931897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03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516255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26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03251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03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548765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5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6502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5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81275" indent="0" algn="ctr" defTabSz="914400" rtl="0" eaLnBrk="1" latinLnBrk="0" hangingPunct="1">
              <a:lnSpc>
                <a:spcPct val="90000"/>
              </a:lnSpc>
              <a:spcBef>
                <a:spcPts val="565"/>
              </a:spcBef>
              <a:buFont typeface="Arial" panose="020B0604020202020204" pitchFamily="34" charset="0"/>
              <a:buNone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7530" indent="0" algn="ctr" defTabSz="914400" rtl="0" eaLnBrk="1" latinLnBrk="0" hangingPunct="1">
              <a:lnSpc>
                <a:spcPct val="90000"/>
              </a:lnSpc>
              <a:spcBef>
                <a:spcPts val="565"/>
              </a:spcBef>
              <a:buFont typeface="Arial" panose="020B0604020202020204" pitchFamily="34" charset="0"/>
              <a:buNone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3785" indent="0" algn="ctr" defTabSz="914400" rtl="0" eaLnBrk="1" latinLnBrk="0" hangingPunct="1">
              <a:lnSpc>
                <a:spcPct val="90000"/>
              </a:lnSpc>
              <a:spcBef>
                <a:spcPts val="565"/>
              </a:spcBef>
              <a:buFont typeface="Arial" panose="020B0604020202020204" pitchFamily="34" charset="0"/>
              <a:buNone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30040" indent="0" algn="ctr" defTabSz="914400" rtl="0" eaLnBrk="1" latinLnBrk="0" hangingPunct="1">
              <a:lnSpc>
                <a:spcPct val="90000"/>
              </a:lnSpc>
              <a:spcBef>
                <a:spcPts val="565"/>
              </a:spcBef>
              <a:buFont typeface="Arial" panose="020B0604020202020204" pitchFamily="34" charset="0"/>
              <a:buNone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9" name="标题 3"/>
          <p:cNvSpPr/>
          <p:nvPr>
            <p:ph type="ctrTitle" idx="2" hasCustomPrompt="1"/>
            <p:custDataLst>
              <p:tags r:id="rId9"/>
            </p:custDataLst>
          </p:nvPr>
        </p:nvSpPr>
        <p:spPr>
          <a:xfrm>
            <a:off x="5104993" y="3181991"/>
            <a:ext cx="7743468" cy="955028"/>
          </a:xfrm>
        </p:spPr>
        <p:txBody>
          <a:bodyPr vert="horz" wrap="square" lIns="0" tIns="0" rIns="0" bIns="0" rtlCol="0" anchor="b" anchorCtr="0">
            <a:normAutofit fontScale="9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210" b="1" i="0" u="none" strike="noStrike" kern="1200" cap="none" spc="5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8" name="图片 7" descr="图片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6373" y="753452"/>
            <a:ext cx="12253419" cy="499028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1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6427" y="2464565"/>
            <a:ext cx="5965386" cy="6084693"/>
          </a:xfrm>
        </p:spPr>
        <p:txBody>
          <a:bodyPr vert="horz" lIns="90170" tIns="46990" rIns="90170" bIns="46990" rtlCol="0">
            <a:normAutofit/>
          </a:bodyPr>
          <a:lstStyle>
            <a:lvl1pPr marL="257810" marR="0" lvl="0" indent="-25781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774065" marR="0" lvl="1" indent="-25781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290320" marR="0" lvl="2" indent="-25781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806575" marR="0" lvl="3" indent="-25781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322830" marR="0" lvl="4" indent="-25781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44406" y="2464565"/>
            <a:ext cx="5965386" cy="6084693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805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805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805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805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805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93329" y="9648580"/>
            <a:ext cx="3048609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647435" y="9648580"/>
            <a:ext cx="4471294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722353" y="9648580"/>
            <a:ext cx="3048609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10" name="图片 9" descr="图片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6373" y="753452"/>
            <a:ext cx="12253419" cy="499028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1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56427" y="1510846"/>
            <a:ext cx="5965386" cy="430196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26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516255" indent="0">
              <a:buNone/>
              <a:defRPr sz="2260" b="1"/>
            </a:lvl2pPr>
            <a:lvl3pPr marL="1032510" indent="0">
              <a:buNone/>
              <a:defRPr sz="2030" b="1"/>
            </a:lvl3pPr>
            <a:lvl4pPr marL="1548765" indent="0">
              <a:buNone/>
              <a:defRPr sz="1805" b="1"/>
            </a:lvl4pPr>
            <a:lvl5pPr marL="2065020" indent="0">
              <a:buNone/>
              <a:defRPr sz="1805" b="1"/>
            </a:lvl5pPr>
            <a:lvl6pPr marL="2581275" indent="0">
              <a:buNone/>
              <a:defRPr sz="1805" b="1"/>
            </a:lvl6pPr>
            <a:lvl7pPr marL="3097530" indent="0">
              <a:buNone/>
              <a:defRPr sz="1805" b="1"/>
            </a:lvl7pPr>
            <a:lvl8pPr marL="3613785" indent="0">
              <a:buNone/>
              <a:defRPr sz="1805" b="1"/>
            </a:lvl8pPr>
            <a:lvl9pPr marL="4130040" indent="0">
              <a:buNone/>
              <a:defRPr sz="1805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56422" y="3063640"/>
            <a:ext cx="5965338" cy="5571900"/>
          </a:xfrm>
        </p:spPr>
        <p:txBody>
          <a:bodyPr vert="horz" lIns="90170" tIns="46990" rIns="90170" bIns="46990" rtlCol="0">
            <a:normAutofit/>
          </a:bodyPr>
          <a:lstStyle>
            <a:lvl1pPr marL="257810" marR="0" lvl="0" indent="-25781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774065" marR="0" lvl="1" indent="-25781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290320" marR="0" lvl="2" indent="-25781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806575" marR="0" lvl="3" indent="-25781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322830" marR="0" lvl="4" indent="-25781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7040876" y="1510846"/>
            <a:ext cx="5965386" cy="430196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26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6255" indent="0">
              <a:buNone/>
              <a:defRPr sz="2260" b="1"/>
            </a:lvl2pPr>
            <a:lvl3pPr marL="1032510" indent="0">
              <a:buNone/>
              <a:defRPr sz="2030" b="1"/>
            </a:lvl3pPr>
            <a:lvl4pPr marL="1548765" indent="0">
              <a:buNone/>
              <a:defRPr sz="1805" b="1"/>
            </a:lvl4pPr>
            <a:lvl5pPr marL="2065020" indent="0">
              <a:buNone/>
              <a:defRPr sz="1805" b="1"/>
            </a:lvl5pPr>
            <a:lvl6pPr marL="2581275" indent="0">
              <a:buNone/>
              <a:defRPr sz="1805" b="1"/>
            </a:lvl6pPr>
            <a:lvl7pPr marL="3097530" indent="0">
              <a:buNone/>
              <a:defRPr sz="1805" b="1"/>
            </a:lvl7pPr>
            <a:lvl8pPr marL="3613785" indent="0">
              <a:buNone/>
              <a:defRPr sz="1805" b="1"/>
            </a:lvl8pPr>
            <a:lvl9pPr marL="4130040" indent="0">
              <a:buNone/>
              <a:defRPr sz="1805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040876" y="3063640"/>
            <a:ext cx="5965386" cy="5571900"/>
          </a:xfrm>
        </p:spPr>
        <p:txBody>
          <a:bodyPr vert="horz" lIns="90170" tIns="46990" rIns="90170" bIns="46990" rtlCol="0">
            <a:normAutofit/>
          </a:bodyPr>
          <a:lstStyle>
            <a:lvl1pPr marL="257810" marR="0" lvl="0" indent="-25781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774065" marR="0" lvl="1" indent="-25781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290320" marR="0" lvl="2" indent="-25781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806575" marR="0" lvl="3" indent="-25781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322830" marR="0" lvl="4" indent="-25781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993329" y="9648580"/>
            <a:ext cx="3048609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647435" y="9648580"/>
            <a:ext cx="4471294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722353" y="9648580"/>
            <a:ext cx="3048609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466191" y="2771318"/>
            <a:ext cx="4955819" cy="4812943"/>
          </a:xfrm>
          <a:prstGeom prst="rect">
            <a:avLst/>
          </a:prstGeom>
        </p:spPr>
      </p:pic>
      <p:pic>
        <p:nvPicPr>
          <p:cNvPr id="6" name="图片 5" descr="图片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064" cy="10873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6373" y="753446"/>
            <a:ext cx="12253419" cy="499028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1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93329" y="9648580"/>
            <a:ext cx="3048609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647435" y="9648580"/>
            <a:ext cx="4471294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722353" y="9648580"/>
            <a:ext cx="3048609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993329" y="9648580"/>
            <a:ext cx="3048609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647435" y="9648580"/>
            <a:ext cx="4471294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722353" y="9648580"/>
            <a:ext cx="3048609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8" name="图片 7" descr="图片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6427" y="753452"/>
            <a:ext cx="12253419" cy="499028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1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56427" y="2464565"/>
            <a:ext cx="5965386" cy="6084693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80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774065" marR="0" lvl="1" indent="-25781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290320" marR="0" lvl="2" indent="-25781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806575" marR="0" lvl="3" indent="-25781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322830" marR="0" lvl="4" indent="-25781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44461" y="2464565"/>
            <a:ext cx="5965386" cy="6084693"/>
          </a:xfrm>
        </p:spPr>
        <p:txBody>
          <a:bodyPr vert="horz" lIns="90170" tIns="46990" rIns="90170" bIns="46990" rtlCol="0">
            <a:normAutofit/>
          </a:bodyPr>
          <a:lstStyle>
            <a:lvl1pPr marL="257810" marR="0" lvl="0" indent="-25781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93329" y="9648580"/>
            <a:ext cx="3048609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647435" y="9648580"/>
            <a:ext cx="4471294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722353" y="9648580"/>
            <a:ext cx="3048609" cy="35770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3" Type="http://schemas.openxmlformats.org/officeDocument/2006/relationships/theme" Target="../theme/theme2.xml"/><Relationship Id="rId22" Type="http://schemas.openxmlformats.org/officeDocument/2006/relationships/tags" Target="../tags/tag88.xml"/><Relationship Id="rId21" Type="http://schemas.openxmlformats.org/officeDocument/2006/relationships/tags" Target="../tags/tag87.xml"/><Relationship Id="rId20" Type="http://schemas.openxmlformats.org/officeDocument/2006/relationships/tags" Target="../tags/tag86.xml"/><Relationship Id="rId2" Type="http://schemas.openxmlformats.org/officeDocument/2006/relationships/slideLayout" Target="../slideLayouts/slideLayout3.xml"/><Relationship Id="rId19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756374" y="1806514"/>
            <a:ext cx="12253419" cy="499028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756374" y="2391585"/>
            <a:ext cx="12253419" cy="6084693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93330" y="8475745"/>
            <a:ext cx="3048609" cy="3577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35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7436" y="8475745"/>
            <a:ext cx="4471294" cy="3577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35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722354" y="8475745"/>
            <a:ext cx="3048609" cy="3577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35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2"/>
            </p:custDataLst>
          </p:nvPr>
        </p:nvSpPr>
        <p:spPr>
          <a:xfrm>
            <a:off x="0" y="130605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30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</p:sldLayoutIdLst>
  <p:txStyles>
    <p:titleStyle>
      <a:lvl1pPr algn="l" defTabSz="1032510" rtl="0" eaLnBrk="1" fontAlgn="auto" latinLnBrk="0" hangingPunct="1">
        <a:lnSpc>
          <a:spcPct val="100000"/>
        </a:lnSpc>
        <a:spcBef>
          <a:spcPct val="0"/>
        </a:spcBef>
        <a:buNone/>
        <a:defRPr sz="271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57810" indent="-257810" algn="l" defTabSz="103251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5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774065" indent="-257810" algn="l" defTabSz="103251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817370" algn="l"/>
        </a:tabLst>
        <a:defRPr sz="1805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290320" indent="-257810" algn="l" defTabSz="103251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5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806575" indent="-257810" algn="l" defTabSz="103251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5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322830" indent="-257810" algn="l" defTabSz="103251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5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839085" indent="-257810" algn="l" defTabSz="1032510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0" kern="1200">
          <a:solidFill>
            <a:schemeClr val="tx1"/>
          </a:solidFill>
          <a:latin typeface="+mn-lt"/>
          <a:ea typeface="+mn-ea"/>
          <a:cs typeface="+mn-cs"/>
        </a:defRPr>
      </a:lvl6pPr>
      <a:lvl7pPr marL="3355340" indent="-257810" algn="l" defTabSz="1032510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0" kern="1200">
          <a:solidFill>
            <a:schemeClr val="tx1"/>
          </a:solidFill>
          <a:latin typeface="+mn-lt"/>
          <a:ea typeface="+mn-ea"/>
          <a:cs typeface="+mn-cs"/>
        </a:defRPr>
      </a:lvl7pPr>
      <a:lvl8pPr marL="3871595" indent="-257810" algn="l" defTabSz="1032510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0" kern="1200">
          <a:solidFill>
            <a:schemeClr val="tx1"/>
          </a:solidFill>
          <a:latin typeface="+mn-lt"/>
          <a:ea typeface="+mn-ea"/>
          <a:cs typeface="+mn-cs"/>
        </a:defRPr>
      </a:lvl8pPr>
      <a:lvl9pPr marL="4387850" indent="-257810" algn="l" defTabSz="1032510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32510" rtl="0" eaLnBrk="1" latinLnBrk="0" hangingPunct="1">
        <a:defRPr sz="2030" kern="1200">
          <a:solidFill>
            <a:schemeClr val="tx1"/>
          </a:solidFill>
          <a:latin typeface="+mn-lt"/>
          <a:ea typeface="+mn-ea"/>
          <a:cs typeface="+mn-cs"/>
        </a:defRPr>
      </a:lvl1pPr>
      <a:lvl2pPr marL="516255" algn="l" defTabSz="1032510" rtl="0" eaLnBrk="1" latinLnBrk="0" hangingPunct="1">
        <a:defRPr sz="2030" kern="1200">
          <a:solidFill>
            <a:schemeClr val="tx1"/>
          </a:solidFill>
          <a:latin typeface="+mn-lt"/>
          <a:ea typeface="+mn-ea"/>
          <a:cs typeface="+mn-cs"/>
        </a:defRPr>
      </a:lvl2pPr>
      <a:lvl3pPr marL="1032510" algn="l" defTabSz="1032510" rtl="0" eaLnBrk="1" latinLnBrk="0" hangingPunct="1">
        <a:defRPr sz="2030" kern="1200">
          <a:solidFill>
            <a:schemeClr val="tx1"/>
          </a:solidFill>
          <a:latin typeface="+mn-lt"/>
          <a:ea typeface="+mn-ea"/>
          <a:cs typeface="+mn-cs"/>
        </a:defRPr>
      </a:lvl3pPr>
      <a:lvl4pPr marL="1548765" algn="l" defTabSz="1032510" rtl="0" eaLnBrk="1" latinLnBrk="0" hangingPunct="1">
        <a:defRPr sz="2030" kern="1200">
          <a:solidFill>
            <a:schemeClr val="tx1"/>
          </a:solidFill>
          <a:latin typeface="+mn-lt"/>
          <a:ea typeface="+mn-ea"/>
          <a:cs typeface="+mn-cs"/>
        </a:defRPr>
      </a:lvl4pPr>
      <a:lvl5pPr marL="2065020" algn="l" defTabSz="1032510" rtl="0" eaLnBrk="1" latinLnBrk="0" hangingPunct="1">
        <a:defRPr sz="2030" kern="1200">
          <a:solidFill>
            <a:schemeClr val="tx1"/>
          </a:solidFill>
          <a:latin typeface="+mn-lt"/>
          <a:ea typeface="+mn-ea"/>
          <a:cs typeface="+mn-cs"/>
        </a:defRPr>
      </a:lvl5pPr>
      <a:lvl6pPr marL="2581275" algn="l" defTabSz="1032510" rtl="0" eaLnBrk="1" latinLnBrk="0" hangingPunct="1">
        <a:defRPr sz="2030" kern="1200">
          <a:solidFill>
            <a:schemeClr val="tx1"/>
          </a:solidFill>
          <a:latin typeface="+mn-lt"/>
          <a:ea typeface="+mn-ea"/>
          <a:cs typeface="+mn-cs"/>
        </a:defRPr>
      </a:lvl6pPr>
      <a:lvl7pPr marL="3097530" algn="l" defTabSz="1032510" rtl="0" eaLnBrk="1" latinLnBrk="0" hangingPunct="1">
        <a:defRPr sz="2030" kern="1200">
          <a:solidFill>
            <a:schemeClr val="tx1"/>
          </a:solidFill>
          <a:latin typeface="+mn-lt"/>
          <a:ea typeface="+mn-ea"/>
          <a:cs typeface="+mn-cs"/>
        </a:defRPr>
      </a:lvl7pPr>
      <a:lvl8pPr marL="3613785" algn="l" defTabSz="1032510" rtl="0" eaLnBrk="1" latinLnBrk="0" hangingPunct="1">
        <a:defRPr sz="2030" kern="1200">
          <a:solidFill>
            <a:schemeClr val="tx1"/>
          </a:solidFill>
          <a:latin typeface="+mn-lt"/>
          <a:ea typeface="+mn-ea"/>
          <a:cs typeface="+mn-cs"/>
        </a:defRPr>
      </a:lvl8pPr>
      <a:lvl9pPr marL="4130040" algn="l" defTabSz="1032510" rtl="0" eaLnBrk="1" latinLnBrk="0" hangingPunct="1">
        <a:defRPr sz="20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tags" Target="../tags/tag121.xml"/><Relationship Id="rId4" Type="http://schemas.openxmlformats.org/officeDocument/2006/relationships/image" Target="../media/image3.png"/><Relationship Id="rId3" Type="http://schemas.openxmlformats.org/officeDocument/2006/relationships/tags" Target="../tags/tag120.xml"/><Relationship Id="rId2" Type="http://schemas.openxmlformats.org/officeDocument/2006/relationships/image" Target="../media/image2.png"/><Relationship Id="rId1" Type="http://schemas.openxmlformats.org/officeDocument/2006/relationships/tags" Target="../tags/tag119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tags" Target="../tags/tag124.xml"/><Relationship Id="rId4" Type="http://schemas.openxmlformats.org/officeDocument/2006/relationships/image" Target="../media/image3.png"/><Relationship Id="rId3" Type="http://schemas.openxmlformats.org/officeDocument/2006/relationships/tags" Target="../tags/tag123.xml"/><Relationship Id="rId2" Type="http://schemas.openxmlformats.org/officeDocument/2006/relationships/image" Target="../media/image2.png"/><Relationship Id="rId1" Type="http://schemas.openxmlformats.org/officeDocument/2006/relationships/tags" Target="../tags/tag12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tags" Target="../tags/tag127.xml"/><Relationship Id="rId4" Type="http://schemas.openxmlformats.org/officeDocument/2006/relationships/image" Target="../media/image3.png"/><Relationship Id="rId3" Type="http://schemas.openxmlformats.org/officeDocument/2006/relationships/tags" Target="../tags/tag126.xml"/><Relationship Id="rId2" Type="http://schemas.openxmlformats.org/officeDocument/2006/relationships/image" Target="../media/image2.png"/><Relationship Id="rId1" Type="http://schemas.openxmlformats.org/officeDocument/2006/relationships/tags" Target="../tags/tag125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tags" Target="../tags/tag130.xml"/><Relationship Id="rId7" Type="http://schemas.openxmlformats.org/officeDocument/2006/relationships/image" Target="../media/image15.wmf"/><Relationship Id="rId6" Type="http://schemas.openxmlformats.org/officeDocument/2006/relationships/oleObject" Target="../embeddings/oleObject1.bin"/><Relationship Id="rId5" Type="http://schemas.openxmlformats.org/officeDocument/2006/relationships/image" Target="../media/image14.jpeg"/><Relationship Id="rId4" Type="http://schemas.openxmlformats.org/officeDocument/2006/relationships/image" Target="../media/image3.png"/><Relationship Id="rId3" Type="http://schemas.openxmlformats.org/officeDocument/2006/relationships/tags" Target="../tags/tag129.xml"/><Relationship Id="rId2" Type="http://schemas.openxmlformats.org/officeDocument/2006/relationships/image" Target="../media/image2.png"/><Relationship Id="rId10" Type="http://schemas.openxmlformats.org/officeDocument/2006/relationships/vmlDrawing" Target="../drawings/vmlDrawing1.vml"/><Relationship Id="rId1" Type="http://schemas.openxmlformats.org/officeDocument/2006/relationships/tags" Target="../tags/tag128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tags" Target="../tags/tag133.xml"/><Relationship Id="rId4" Type="http://schemas.openxmlformats.org/officeDocument/2006/relationships/image" Target="../media/image3.png"/><Relationship Id="rId3" Type="http://schemas.openxmlformats.org/officeDocument/2006/relationships/tags" Target="../tags/tag132.xml"/><Relationship Id="rId2" Type="http://schemas.openxmlformats.org/officeDocument/2006/relationships/image" Target="../media/image2.png"/><Relationship Id="rId1" Type="http://schemas.openxmlformats.org/officeDocument/2006/relationships/tags" Target="../tags/tag131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8.xml"/><Relationship Id="rId7" Type="http://schemas.openxmlformats.org/officeDocument/2006/relationships/tags" Target="../tags/tag136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Relationship Id="rId3" Type="http://schemas.openxmlformats.org/officeDocument/2006/relationships/tags" Target="../tags/tag135.xml"/><Relationship Id="rId2" Type="http://schemas.openxmlformats.org/officeDocument/2006/relationships/image" Target="../media/image2.png"/><Relationship Id="rId1" Type="http://schemas.openxmlformats.org/officeDocument/2006/relationships/tags" Target="../tags/tag134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image" Target="../media/image18.wmf"/><Relationship Id="rId7" Type="http://schemas.openxmlformats.org/officeDocument/2006/relationships/oleObject" Target="../embeddings/oleObject3.bin"/><Relationship Id="rId6" Type="http://schemas.openxmlformats.org/officeDocument/2006/relationships/image" Target="../media/image7.jpeg"/><Relationship Id="rId5" Type="http://schemas.openxmlformats.org/officeDocument/2006/relationships/image" Target="../media/image17.jpeg"/><Relationship Id="rId4" Type="http://schemas.openxmlformats.org/officeDocument/2006/relationships/image" Target="../media/image3.png"/><Relationship Id="rId3" Type="http://schemas.openxmlformats.org/officeDocument/2006/relationships/tags" Target="../tags/tag138.xml"/><Relationship Id="rId2" Type="http://schemas.openxmlformats.org/officeDocument/2006/relationships/image" Target="../media/image2.png"/><Relationship Id="rId11" Type="http://schemas.openxmlformats.org/officeDocument/2006/relationships/vmlDrawing" Target="../drawings/vmlDrawing3.vml"/><Relationship Id="rId10" Type="http://schemas.openxmlformats.org/officeDocument/2006/relationships/slideLayout" Target="../slideLayouts/slideLayout8.xml"/><Relationship Id="rId1" Type="http://schemas.openxmlformats.org/officeDocument/2006/relationships/tags" Target="../tags/tag137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8.xml"/><Relationship Id="rId6" Type="http://schemas.openxmlformats.org/officeDocument/2006/relationships/tags" Target="../tags/tag142.xml"/><Relationship Id="rId5" Type="http://schemas.openxmlformats.org/officeDocument/2006/relationships/image" Target="../media/image19.jpeg"/><Relationship Id="rId4" Type="http://schemas.openxmlformats.org/officeDocument/2006/relationships/image" Target="../media/image3.png"/><Relationship Id="rId3" Type="http://schemas.openxmlformats.org/officeDocument/2006/relationships/tags" Target="../tags/tag141.xml"/><Relationship Id="rId2" Type="http://schemas.openxmlformats.org/officeDocument/2006/relationships/image" Target="../media/image2.png"/><Relationship Id="rId1" Type="http://schemas.openxmlformats.org/officeDocument/2006/relationships/tags" Target="../tags/tag140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tags" Target="../tags/tag145.xml"/><Relationship Id="rId7" Type="http://schemas.openxmlformats.org/officeDocument/2006/relationships/image" Target="../media/image21.jpeg"/><Relationship Id="rId6" Type="http://schemas.openxmlformats.org/officeDocument/2006/relationships/image" Target="../media/image2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png"/><Relationship Id="rId3" Type="http://schemas.openxmlformats.org/officeDocument/2006/relationships/tags" Target="../tags/tag144.xml"/><Relationship Id="rId2" Type="http://schemas.openxmlformats.org/officeDocument/2006/relationships/image" Target="../media/image2.png"/><Relationship Id="rId10" Type="http://schemas.openxmlformats.org/officeDocument/2006/relationships/vmlDrawing" Target="../drawings/vmlDrawing4.vml"/><Relationship Id="rId1" Type="http://schemas.openxmlformats.org/officeDocument/2006/relationships/tags" Target="../tags/tag143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image" Target="../media/image22.jpeg"/><Relationship Id="rId4" Type="http://schemas.openxmlformats.org/officeDocument/2006/relationships/image" Target="../media/image3.png"/><Relationship Id="rId3" Type="http://schemas.openxmlformats.org/officeDocument/2006/relationships/tags" Target="../tags/tag147.xml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8.xml"/><Relationship Id="rId11" Type="http://schemas.openxmlformats.org/officeDocument/2006/relationships/tags" Target="../tags/tag152.xml"/><Relationship Id="rId10" Type="http://schemas.openxmlformats.org/officeDocument/2006/relationships/image" Target="../media/image23.jpeg"/><Relationship Id="rId1" Type="http://schemas.openxmlformats.org/officeDocument/2006/relationships/tags" Target="../tags/tag146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8.xml"/><Relationship Id="rId6" Type="http://schemas.openxmlformats.org/officeDocument/2006/relationships/tags" Target="../tags/tag95.xml"/><Relationship Id="rId5" Type="http://schemas.openxmlformats.org/officeDocument/2006/relationships/image" Target="../media/image7.jpeg"/><Relationship Id="rId4" Type="http://schemas.openxmlformats.org/officeDocument/2006/relationships/image" Target="../media/image3.png"/><Relationship Id="rId3" Type="http://schemas.openxmlformats.org/officeDocument/2006/relationships/tags" Target="../tags/tag94.xml"/><Relationship Id="rId2" Type="http://schemas.openxmlformats.org/officeDocument/2006/relationships/image" Target="../media/image2.png"/><Relationship Id="rId1" Type="http://schemas.openxmlformats.org/officeDocument/2006/relationships/tags" Target="../tags/tag93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image" Target="../media/image25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2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.png"/><Relationship Id="rId3" Type="http://schemas.openxmlformats.org/officeDocument/2006/relationships/tags" Target="../tags/tag154.xml"/><Relationship Id="rId2" Type="http://schemas.openxmlformats.org/officeDocument/2006/relationships/image" Target="../media/image2.png"/><Relationship Id="rId11" Type="http://schemas.openxmlformats.org/officeDocument/2006/relationships/vmlDrawing" Target="../drawings/vmlDrawing5.vml"/><Relationship Id="rId10" Type="http://schemas.openxmlformats.org/officeDocument/2006/relationships/slideLayout" Target="../slideLayouts/slideLayout8.xml"/><Relationship Id="rId1" Type="http://schemas.openxmlformats.org/officeDocument/2006/relationships/tags" Target="../tags/tag153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tags" Target="../tags/tag158.xml"/><Relationship Id="rId4" Type="http://schemas.openxmlformats.org/officeDocument/2006/relationships/image" Target="../media/image3.png"/><Relationship Id="rId3" Type="http://schemas.openxmlformats.org/officeDocument/2006/relationships/tags" Target="../tags/tag157.xml"/><Relationship Id="rId2" Type="http://schemas.openxmlformats.org/officeDocument/2006/relationships/image" Target="../media/image2.png"/><Relationship Id="rId1" Type="http://schemas.openxmlformats.org/officeDocument/2006/relationships/tags" Target="../tags/tag156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.vml"/><Relationship Id="rId8" Type="http://schemas.openxmlformats.org/officeDocument/2006/relationships/slideLayout" Target="../slideLayouts/slideLayout8.xml"/><Relationship Id="rId7" Type="http://schemas.openxmlformats.org/officeDocument/2006/relationships/tags" Target="../tags/tag161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.png"/><Relationship Id="rId3" Type="http://schemas.openxmlformats.org/officeDocument/2006/relationships/tags" Target="../tags/tag160.xml"/><Relationship Id="rId2" Type="http://schemas.openxmlformats.org/officeDocument/2006/relationships/image" Target="../media/image2.png"/><Relationship Id="rId1" Type="http://schemas.openxmlformats.org/officeDocument/2006/relationships/tags" Target="../tags/tag159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wmf"/><Relationship Id="rId8" Type="http://schemas.openxmlformats.org/officeDocument/2006/relationships/oleObject" Target="../embeddings/oleObject9.bin"/><Relationship Id="rId7" Type="http://schemas.openxmlformats.org/officeDocument/2006/relationships/image" Target="../media/image27.wmf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jpeg"/><Relationship Id="rId4" Type="http://schemas.openxmlformats.org/officeDocument/2006/relationships/image" Target="../media/image3.png"/><Relationship Id="rId3" Type="http://schemas.openxmlformats.org/officeDocument/2006/relationships/tags" Target="../tags/tag163.xml"/><Relationship Id="rId2" Type="http://schemas.openxmlformats.org/officeDocument/2006/relationships/image" Target="../media/image2.png"/><Relationship Id="rId14" Type="http://schemas.openxmlformats.org/officeDocument/2006/relationships/vmlDrawing" Target="../drawings/vmlDrawing7.vml"/><Relationship Id="rId13" Type="http://schemas.openxmlformats.org/officeDocument/2006/relationships/slideLayout" Target="../slideLayouts/slideLayout8.xml"/><Relationship Id="rId12" Type="http://schemas.openxmlformats.org/officeDocument/2006/relationships/tags" Target="../tags/tag164.xml"/><Relationship Id="rId11" Type="http://schemas.openxmlformats.org/officeDocument/2006/relationships/image" Target="../media/image29.wmf"/><Relationship Id="rId10" Type="http://schemas.openxmlformats.org/officeDocument/2006/relationships/oleObject" Target="../embeddings/oleObject10.bin"/><Relationship Id="rId1" Type="http://schemas.openxmlformats.org/officeDocument/2006/relationships/tags" Target="../tags/tag162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tags" Target="../tags/tag167.xml"/><Relationship Id="rId4" Type="http://schemas.openxmlformats.org/officeDocument/2006/relationships/image" Target="../media/image3.png"/><Relationship Id="rId3" Type="http://schemas.openxmlformats.org/officeDocument/2006/relationships/tags" Target="../tags/tag166.xml"/><Relationship Id="rId2" Type="http://schemas.openxmlformats.org/officeDocument/2006/relationships/image" Target="../media/image2.png"/><Relationship Id="rId1" Type="http://schemas.openxmlformats.org/officeDocument/2006/relationships/tags" Target="../tags/tag16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7" Type="http://schemas.openxmlformats.org/officeDocument/2006/relationships/tags" Target="../tags/tag170.xml"/><Relationship Id="rId6" Type="http://schemas.openxmlformats.org/officeDocument/2006/relationships/image" Target="../media/image7.jpeg"/><Relationship Id="rId5" Type="http://schemas.openxmlformats.org/officeDocument/2006/relationships/image" Target="../media/image30.jpeg"/><Relationship Id="rId4" Type="http://schemas.openxmlformats.org/officeDocument/2006/relationships/image" Target="../media/image3.png"/><Relationship Id="rId3" Type="http://schemas.openxmlformats.org/officeDocument/2006/relationships/tags" Target="../tags/tag169.xml"/><Relationship Id="rId2" Type="http://schemas.openxmlformats.org/officeDocument/2006/relationships/image" Target="../media/image2.png"/><Relationship Id="rId1" Type="http://schemas.openxmlformats.org/officeDocument/2006/relationships/tags" Target="../tags/tag168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32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.png"/><Relationship Id="rId3" Type="http://schemas.openxmlformats.org/officeDocument/2006/relationships/tags" Target="../tags/tag172.xml"/><Relationship Id="rId2" Type="http://schemas.openxmlformats.org/officeDocument/2006/relationships/image" Target="../media/image2.png"/><Relationship Id="rId13" Type="http://schemas.openxmlformats.org/officeDocument/2006/relationships/vmlDrawing" Target="../drawings/vmlDrawing8.vml"/><Relationship Id="rId12" Type="http://schemas.openxmlformats.org/officeDocument/2006/relationships/slideLayout" Target="../slideLayouts/slideLayout8.xml"/><Relationship Id="rId11" Type="http://schemas.openxmlformats.org/officeDocument/2006/relationships/tags" Target="../tags/tag173.xml"/><Relationship Id="rId10" Type="http://schemas.openxmlformats.org/officeDocument/2006/relationships/image" Target="../media/image33.wmf"/><Relationship Id="rId1" Type="http://schemas.openxmlformats.org/officeDocument/2006/relationships/tags" Target="../tags/tag171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35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.png"/><Relationship Id="rId3" Type="http://schemas.openxmlformats.org/officeDocument/2006/relationships/tags" Target="../tags/tag175.xml"/><Relationship Id="rId2" Type="http://schemas.openxmlformats.org/officeDocument/2006/relationships/image" Target="../media/image2.png"/><Relationship Id="rId15" Type="http://schemas.openxmlformats.org/officeDocument/2006/relationships/vmlDrawing" Target="../drawings/vmlDrawing9.vml"/><Relationship Id="rId14" Type="http://schemas.openxmlformats.org/officeDocument/2006/relationships/slideLayout" Target="../slideLayouts/slideLayout8.xml"/><Relationship Id="rId13" Type="http://schemas.openxmlformats.org/officeDocument/2006/relationships/tags" Target="../tags/tag176.xml"/><Relationship Id="rId12" Type="http://schemas.openxmlformats.org/officeDocument/2006/relationships/image" Target="../media/image37.wmf"/><Relationship Id="rId11" Type="http://schemas.openxmlformats.org/officeDocument/2006/relationships/oleObject" Target="../embeddings/oleObject17.bin"/><Relationship Id="rId10" Type="http://schemas.openxmlformats.org/officeDocument/2006/relationships/image" Target="../media/image36.wmf"/><Relationship Id="rId1" Type="http://schemas.openxmlformats.org/officeDocument/2006/relationships/tags" Target="../tags/tag174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wmf"/><Relationship Id="rId8" Type="http://schemas.openxmlformats.org/officeDocument/2006/relationships/oleObject" Target="../embeddings/oleObject19.bin"/><Relationship Id="rId7" Type="http://schemas.openxmlformats.org/officeDocument/2006/relationships/image" Target="../media/image38.wmf"/><Relationship Id="rId6" Type="http://schemas.openxmlformats.org/officeDocument/2006/relationships/oleObject" Target="../embeddings/oleObject18.bin"/><Relationship Id="rId5" Type="http://schemas.openxmlformats.org/officeDocument/2006/relationships/image" Target="../media/image7.jpeg"/><Relationship Id="rId4" Type="http://schemas.openxmlformats.org/officeDocument/2006/relationships/image" Target="../media/image3.png"/><Relationship Id="rId3" Type="http://schemas.openxmlformats.org/officeDocument/2006/relationships/tags" Target="../tags/tag178.xml"/><Relationship Id="rId2" Type="http://schemas.openxmlformats.org/officeDocument/2006/relationships/image" Target="../media/image2.png"/><Relationship Id="rId18" Type="http://schemas.openxmlformats.org/officeDocument/2006/relationships/vmlDrawing" Target="../drawings/vmlDrawing10.vml"/><Relationship Id="rId17" Type="http://schemas.openxmlformats.org/officeDocument/2006/relationships/slideLayout" Target="../slideLayouts/slideLayout8.xml"/><Relationship Id="rId16" Type="http://schemas.openxmlformats.org/officeDocument/2006/relationships/tags" Target="../tags/tag179.xml"/><Relationship Id="rId15" Type="http://schemas.openxmlformats.org/officeDocument/2006/relationships/image" Target="../media/image42.wmf"/><Relationship Id="rId14" Type="http://schemas.openxmlformats.org/officeDocument/2006/relationships/oleObject" Target="../embeddings/oleObject22.bin"/><Relationship Id="rId13" Type="http://schemas.openxmlformats.org/officeDocument/2006/relationships/image" Target="../media/image41.wmf"/><Relationship Id="rId12" Type="http://schemas.openxmlformats.org/officeDocument/2006/relationships/oleObject" Target="../embeddings/oleObject21.bin"/><Relationship Id="rId11" Type="http://schemas.openxmlformats.org/officeDocument/2006/relationships/image" Target="../media/image40.wmf"/><Relationship Id="rId10" Type="http://schemas.openxmlformats.org/officeDocument/2006/relationships/oleObject" Target="../embeddings/oleObject20.bin"/><Relationship Id="rId1" Type="http://schemas.openxmlformats.org/officeDocument/2006/relationships/tags" Target="../tags/tag177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44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4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.png"/><Relationship Id="rId3" Type="http://schemas.openxmlformats.org/officeDocument/2006/relationships/tags" Target="../tags/tag181.xml"/><Relationship Id="rId2" Type="http://schemas.openxmlformats.org/officeDocument/2006/relationships/image" Target="../media/image2.png"/><Relationship Id="rId15" Type="http://schemas.openxmlformats.org/officeDocument/2006/relationships/vmlDrawing" Target="../drawings/vmlDrawing11.vml"/><Relationship Id="rId14" Type="http://schemas.openxmlformats.org/officeDocument/2006/relationships/slideLayout" Target="../slideLayouts/slideLayout8.xml"/><Relationship Id="rId13" Type="http://schemas.openxmlformats.org/officeDocument/2006/relationships/tags" Target="../tags/tag182.xml"/><Relationship Id="rId12" Type="http://schemas.openxmlformats.org/officeDocument/2006/relationships/image" Target="../media/image46.wmf"/><Relationship Id="rId11" Type="http://schemas.openxmlformats.org/officeDocument/2006/relationships/oleObject" Target="../embeddings/oleObject26.bin"/><Relationship Id="rId10" Type="http://schemas.openxmlformats.org/officeDocument/2006/relationships/image" Target="../media/image45.wmf"/><Relationship Id="rId1" Type="http://schemas.openxmlformats.org/officeDocument/2006/relationships/tags" Target="../tags/tag18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image" Target="../media/image3.png"/><Relationship Id="rId3" Type="http://schemas.openxmlformats.org/officeDocument/2006/relationships/tags" Target="../tags/tag97.xml"/><Relationship Id="rId2" Type="http://schemas.openxmlformats.org/officeDocument/2006/relationships/image" Target="../media/image2.png"/><Relationship Id="rId1" Type="http://schemas.openxmlformats.org/officeDocument/2006/relationships/tags" Target="../tags/tag96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image" Target="../media/image48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47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.png"/><Relationship Id="rId3" Type="http://schemas.openxmlformats.org/officeDocument/2006/relationships/tags" Target="../tags/tag184.xml"/><Relationship Id="rId2" Type="http://schemas.openxmlformats.org/officeDocument/2006/relationships/image" Target="../media/image2.png"/><Relationship Id="rId11" Type="http://schemas.openxmlformats.org/officeDocument/2006/relationships/vmlDrawing" Target="../drawings/vmlDrawing12.vml"/><Relationship Id="rId10" Type="http://schemas.openxmlformats.org/officeDocument/2006/relationships/slideLayout" Target="../slideLayouts/slideLayout8.xml"/><Relationship Id="rId1" Type="http://schemas.openxmlformats.org/officeDocument/2006/relationships/tags" Target="../tags/tag183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0.wmf"/><Relationship Id="rId8" Type="http://schemas.openxmlformats.org/officeDocument/2006/relationships/oleObject" Target="../embeddings/oleObject30.bin"/><Relationship Id="rId7" Type="http://schemas.openxmlformats.org/officeDocument/2006/relationships/image" Target="../media/image49.wmf"/><Relationship Id="rId6" Type="http://schemas.openxmlformats.org/officeDocument/2006/relationships/oleObject" Target="../embeddings/oleObject29.bin"/><Relationship Id="rId5" Type="http://schemas.openxmlformats.org/officeDocument/2006/relationships/image" Target="../media/image7.jpeg"/><Relationship Id="rId4" Type="http://schemas.openxmlformats.org/officeDocument/2006/relationships/image" Target="../media/image3.png"/><Relationship Id="rId3" Type="http://schemas.openxmlformats.org/officeDocument/2006/relationships/tags" Target="../tags/tag187.xml"/><Relationship Id="rId2" Type="http://schemas.openxmlformats.org/officeDocument/2006/relationships/image" Target="../media/image2.png"/><Relationship Id="rId12" Type="http://schemas.openxmlformats.org/officeDocument/2006/relationships/vmlDrawing" Target="../drawings/vmlDrawing13.vml"/><Relationship Id="rId11" Type="http://schemas.openxmlformats.org/officeDocument/2006/relationships/slideLayout" Target="../slideLayouts/slideLayout8.xml"/><Relationship Id="rId10" Type="http://schemas.openxmlformats.org/officeDocument/2006/relationships/tags" Target="../tags/tag188.xml"/><Relationship Id="rId1" Type="http://schemas.openxmlformats.org/officeDocument/2006/relationships/tags" Target="../tags/tag186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.bin"/><Relationship Id="rId8" Type="http://schemas.openxmlformats.org/officeDocument/2006/relationships/image" Target="../media/image54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53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32.bin"/><Relationship Id="rId21" Type="http://schemas.openxmlformats.org/officeDocument/2006/relationships/vmlDrawing" Target="../drawings/vmlDrawing14.vml"/><Relationship Id="rId20" Type="http://schemas.openxmlformats.org/officeDocument/2006/relationships/slideLayout" Target="../slideLayouts/slideLayout8.xml"/><Relationship Id="rId2" Type="http://schemas.openxmlformats.org/officeDocument/2006/relationships/image" Target="../media/image51.wmf"/><Relationship Id="rId19" Type="http://schemas.openxmlformats.org/officeDocument/2006/relationships/tags" Target="../tags/tag189.xml"/><Relationship Id="rId18" Type="http://schemas.openxmlformats.org/officeDocument/2006/relationships/image" Target="../media/image59.wmf"/><Relationship Id="rId17" Type="http://schemas.openxmlformats.org/officeDocument/2006/relationships/oleObject" Target="../embeddings/oleObject39.bin"/><Relationship Id="rId16" Type="http://schemas.openxmlformats.org/officeDocument/2006/relationships/image" Target="../media/image58.wmf"/><Relationship Id="rId15" Type="http://schemas.openxmlformats.org/officeDocument/2006/relationships/oleObject" Target="../embeddings/oleObject38.bin"/><Relationship Id="rId14" Type="http://schemas.openxmlformats.org/officeDocument/2006/relationships/image" Target="../media/image57.wmf"/><Relationship Id="rId13" Type="http://schemas.openxmlformats.org/officeDocument/2006/relationships/oleObject" Target="../embeddings/oleObject37.bin"/><Relationship Id="rId12" Type="http://schemas.openxmlformats.org/officeDocument/2006/relationships/image" Target="../media/image56.wmf"/><Relationship Id="rId11" Type="http://schemas.openxmlformats.org/officeDocument/2006/relationships/oleObject" Target="../embeddings/oleObject36.bin"/><Relationship Id="rId10" Type="http://schemas.openxmlformats.org/officeDocument/2006/relationships/image" Target="../media/image55.wmf"/><Relationship Id="rId1" Type="http://schemas.openxmlformats.org/officeDocument/2006/relationships/oleObject" Target="../embeddings/oleObject3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90.xml"/><Relationship Id="rId1" Type="http://schemas.openxmlformats.org/officeDocument/2006/relationships/image" Target="../media/image60.jpe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.bin"/><Relationship Id="rId8" Type="http://schemas.openxmlformats.org/officeDocument/2006/relationships/image" Target="../media/image62.w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61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.png"/><Relationship Id="rId3" Type="http://schemas.openxmlformats.org/officeDocument/2006/relationships/tags" Target="../tags/tag192.xml"/><Relationship Id="rId2" Type="http://schemas.openxmlformats.org/officeDocument/2006/relationships/image" Target="../media/image2.png"/><Relationship Id="rId17" Type="http://schemas.openxmlformats.org/officeDocument/2006/relationships/vmlDrawing" Target="../drawings/vmlDrawing15.vml"/><Relationship Id="rId16" Type="http://schemas.openxmlformats.org/officeDocument/2006/relationships/slideLayout" Target="../slideLayouts/slideLayout8.xml"/><Relationship Id="rId15" Type="http://schemas.openxmlformats.org/officeDocument/2006/relationships/tags" Target="../tags/tag193.xml"/><Relationship Id="rId14" Type="http://schemas.openxmlformats.org/officeDocument/2006/relationships/image" Target="../media/image65.wmf"/><Relationship Id="rId13" Type="http://schemas.openxmlformats.org/officeDocument/2006/relationships/oleObject" Target="../embeddings/oleObject44.bin"/><Relationship Id="rId12" Type="http://schemas.openxmlformats.org/officeDocument/2006/relationships/image" Target="../media/image64.wmf"/><Relationship Id="rId11" Type="http://schemas.openxmlformats.org/officeDocument/2006/relationships/oleObject" Target="../embeddings/oleObject43.bin"/><Relationship Id="rId10" Type="http://schemas.openxmlformats.org/officeDocument/2006/relationships/image" Target="../media/image63.wmf"/><Relationship Id="rId1" Type="http://schemas.openxmlformats.org/officeDocument/2006/relationships/tags" Target="../tags/tag191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.bin"/><Relationship Id="rId8" Type="http://schemas.openxmlformats.org/officeDocument/2006/relationships/image" Target="../media/image67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66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3.png"/><Relationship Id="rId3" Type="http://schemas.openxmlformats.org/officeDocument/2006/relationships/tags" Target="../tags/tag195.xml"/><Relationship Id="rId2" Type="http://schemas.openxmlformats.org/officeDocument/2006/relationships/image" Target="../media/image2.png"/><Relationship Id="rId13" Type="http://schemas.openxmlformats.org/officeDocument/2006/relationships/vmlDrawing" Target="../drawings/vmlDrawing16.vml"/><Relationship Id="rId12" Type="http://schemas.openxmlformats.org/officeDocument/2006/relationships/slideLayout" Target="../slideLayouts/slideLayout8.xml"/><Relationship Id="rId11" Type="http://schemas.openxmlformats.org/officeDocument/2006/relationships/tags" Target="../tags/tag196.xml"/><Relationship Id="rId10" Type="http://schemas.openxmlformats.org/officeDocument/2006/relationships/image" Target="../media/image68.wmf"/><Relationship Id="rId1" Type="http://schemas.openxmlformats.org/officeDocument/2006/relationships/tags" Target="../tags/tag19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7" Type="http://schemas.openxmlformats.org/officeDocument/2006/relationships/tags" Target="../tags/tag199.xml"/><Relationship Id="rId6" Type="http://schemas.openxmlformats.org/officeDocument/2006/relationships/image" Target="../media/image7.jpeg"/><Relationship Id="rId5" Type="http://schemas.openxmlformats.org/officeDocument/2006/relationships/image" Target="../media/image69.jpeg"/><Relationship Id="rId4" Type="http://schemas.openxmlformats.org/officeDocument/2006/relationships/image" Target="../media/image3.png"/><Relationship Id="rId3" Type="http://schemas.openxmlformats.org/officeDocument/2006/relationships/tags" Target="../tags/tag198.xml"/><Relationship Id="rId2" Type="http://schemas.openxmlformats.org/officeDocument/2006/relationships/image" Target="../media/image2.png"/><Relationship Id="rId1" Type="http://schemas.openxmlformats.org/officeDocument/2006/relationships/tags" Target="../tags/tag197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.bin"/><Relationship Id="rId8" Type="http://schemas.openxmlformats.org/officeDocument/2006/relationships/image" Target="../media/image71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70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3.png"/><Relationship Id="rId3" Type="http://schemas.openxmlformats.org/officeDocument/2006/relationships/tags" Target="../tags/tag201.xml"/><Relationship Id="rId2" Type="http://schemas.openxmlformats.org/officeDocument/2006/relationships/image" Target="../media/image2.png"/><Relationship Id="rId19" Type="http://schemas.openxmlformats.org/officeDocument/2006/relationships/vmlDrawing" Target="../drawings/vmlDrawing17.vml"/><Relationship Id="rId18" Type="http://schemas.openxmlformats.org/officeDocument/2006/relationships/slideLayout" Target="../slideLayouts/slideLayout8.xml"/><Relationship Id="rId17" Type="http://schemas.openxmlformats.org/officeDocument/2006/relationships/tags" Target="../tags/tag202.xml"/><Relationship Id="rId16" Type="http://schemas.openxmlformats.org/officeDocument/2006/relationships/image" Target="../media/image74.wmf"/><Relationship Id="rId15" Type="http://schemas.openxmlformats.org/officeDocument/2006/relationships/oleObject" Target="../embeddings/oleObject53.bin"/><Relationship Id="rId14" Type="http://schemas.openxmlformats.org/officeDocument/2006/relationships/image" Target="../media/image25.wmf"/><Relationship Id="rId13" Type="http://schemas.openxmlformats.org/officeDocument/2006/relationships/oleObject" Target="../embeddings/oleObject52.bin"/><Relationship Id="rId12" Type="http://schemas.openxmlformats.org/officeDocument/2006/relationships/image" Target="../media/image73.wmf"/><Relationship Id="rId11" Type="http://schemas.openxmlformats.org/officeDocument/2006/relationships/oleObject" Target="../embeddings/oleObject51.bin"/><Relationship Id="rId10" Type="http://schemas.openxmlformats.org/officeDocument/2006/relationships/image" Target="../media/image72.wmf"/><Relationship Id="rId1" Type="http://schemas.openxmlformats.org/officeDocument/2006/relationships/tags" Target="../tags/tag200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8.vml"/><Relationship Id="rId8" Type="http://schemas.openxmlformats.org/officeDocument/2006/relationships/slideLayout" Target="../slideLayouts/slideLayout8.xml"/><Relationship Id="rId7" Type="http://schemas.openxmlformats.org/officeDocument/2006/relationships/tags" Target="../tags/tag205.x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3.png"/><Relationship Id="rId3" Type="http://schemas.openxmlformats.org/officeDocument/2006/relationships/tags" Target="../tags/tag204.xml"/><Relationship Id="rId2" Type="http://schemas.openxmlformats.org/officeDocument/2006/relationships/image" Target="../media/image2.png"/><Relationship Id="rId1" Type="http://schemas.openxmlformats.org/officeDocument/2006/relationships/tags" Target="../tags/tag203.xml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tags" Target="../tags/tag208.xml"/><Relationship Id="rId4" Type="http://schemas.openxmlformats.org/officeDocument/2006/relationships/image" Target="../media/image3.png"/><Relationship Id="rId3" Type="http://schemas.openxmlformats.org/officeDocument/2006/relationships/tags" Target="../tags/tag207.xml"/><Relationship Id="rId2" Type="http://schemas.openxmlformats.org/officeDocument/2006/relationships/image" Target="../media/image2.png"/><Relationship Id="rId1" Type="http://schemas.openxmlformats.org/officeDocument/2006/relationships/tags" Target="../tags/tag20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7" Type="http://schemas.openxmlformats.org/officeDocument/2006/relationships/tags" Target="../tags/tag103.xml"/><Relationship Id="rId6" Type="http://schemas.openxmlformats.org/officeDocument/2006/relationships/image" Target="../media/image7.jpeg"/><Relationship Id="rId5" Type="http://schemas.openxmlformats.org/officeDocument/2006/relationships/image" Target="../media/image8.jpeg"/><Relationship Id="rId4" Type="http://schemas.openxmlformats.org/officeDocument/2006/relationships/image" Target="../media/image3.png"/><Relationship Id="rId3" Type="http://schemas.openxmlformats.org/officeDocument/2006/relationships/tags" Target="../tags/tag102.xml"/><Relationship Id="rId2" Type="http://schemas.openxmlformats.org/officeDocument/2006/relationships/image" Target="../media/image2.png"/><Relationship Id="rId1" Type="http://schemas.openxmlformats.org/officeDocument/2006/relationships/tags" Target="../tags/tag101.xml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tags" Target="../tags/tag211.xml"/><Relationship Id="rId4" Type="http://schemas.openxmlformats.org/officeDocument/2006/relationships/image" Target="../media/image3.png"/><Relationship Id="rId3" Type="http://schemas.openxmlformats.org/officeDocument/2006/relationships/tags" Target="../tags/tag210.xml"/><Relationship Id="rId2" Type="http://schemas.openxmlformats.org/officeDocument/2006/relationships/image" Target="../media/image2.png"/><Relationship Id="rId1" Type="http://schemas.openxmlformats.org/officeDocument/2006/relationships/tags" Target="../tags/tag209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image" Target="../media/image77.wmf"/><Relationship Id="rId7" Type="http://schemas.openxmlformats.org/officeDocument/2006/relationships/oleObject" Target="../embeddings/oleObject56.bin"/><Relationship Id="rId6" Type="http://schemas.openxmlformats.org/officeDocument/2006/relationships/image" Target="../media/image76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3.png"/><Relationship Id="rId3" Type="http://schemas.openxmlformats.org/officeDocument/2006/relationships/tags" Target="../tags/tag213.xml"/><Relationship Id="rId2" Type="http://schemas.openxmlformats.org/officeDocument/2006/relationships/image" Target="../media/image2.png"/><Relationship Id="rId11" Type="http://schemas.openxmlformats.org/officeDocument/2006/relationships/vmlDrawing" Target="../drawings/vmlDrawing19.vml"/><Relationship Id="rId10" Type="http://schemas.openxmlformats.org/officeDocument/2006/relationships/slideLayout" Target="../slideLayouts/slideLayout8.xml"/><Relationship Id="rId1" Type="http://schemas.openxmlformats.org/officeDocument/2006/relationships/tags" Target="../tags/tag212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image" Target="../media/image81.wmf"/><Relationship Id="rId7" Type="http://schemas.openxmlformats.org/officeDocument/2006/relationships/oleObject" Target="../embeddings/oleObject60.bin"/><Relationship Id="rId6" Type="http://schemas.openxmlformats.org/officeDocument/2006/relationships/image" Target="../media/image80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79.wmf"/><Relationship Id="rId3" Type="http://schemas.openxmlformats.org/officeDocument/2006/relationships/oleObject" Target="../embeddings/oleObject58.bin"/><Relationship Id="rId2" Type="http://schemas.openxmlformats.org/officeDocument/2006/relationships/image" Target="../media/image78.wmf"/><Relationship Id="rId11" Type="http://schemas.openxmlformats.org/officeDocument/2006/relationships/vmlDrawing" Target="../drawings/vmlDrawing20.vml"/><Relationship Id="rId10" Type="http://schemas.openxmlformats.org/officeDocument/2006/relationships/slideLayout" Target="../slideLayouts/slideLayout8.xml"/><Relationship Id="rId1" Type="http://schemas.openxmlformats.org/officeDocument/2006/relationships/oleObject" Target="../embeddings/oleObject57.bin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8.xml"/><Relationship Id="rId6" Type="http://schemas.openxmlformats.org/officeDocument/2006/relationships/tags" Target="../tags/tag218.xml"/><Relationship Id="rId5" Type="http://schemas.openxmlformats.org/officeDocument/2006/relationships/image" Target="../media/image82.jpeg"/><Relationship Id="rId4" Type="http://schemas.openxmlformats.org/officeDocument/2006/relationships/image" Target="../media/image3.png"/><Relationship Id="rId3" Type="http://schemas.openxmlformats.org/officeDocument/2006/relationships/tags" Target="../tags/tag217.xml"/><Relationship Id="rId2" Type="http://schemas.openxmlformats.org/officeDocument/2006/relationships/image" Target="../media/image2.png"/><Relationship Id="rId1" Type="http://schemas.openxmlformats.org/officeDocument/2006/relationships/tags" Target="../tags/tag216.xml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8.xml"/><Relationship Id="rId6" Type="http://schemas.openxmlformats.org/officeDocument/2006/relationships/tags" Target="../tags/tag221.xml"/><Relationship Id="rId5" Type="http://schemas.openxmlformats.org/officeDocument/2006/relationships/image" Target="../media/image83.jpeg"/><Relationship Id="rId4" Type="http://schemas.openxmlformats.org/officeDocument/2006/relationships/image" Target="../media/image3.png"/><Relationship Id="rId3" Type="http://schemas.openxmlformats.org/officeDocument/2006/relationships/tags" Target="../tags/tag220.xml"/><Relationship Id="rId2" Type="http://schemas.openxmlformats.org/officeDocument/2006/relationships/image" Target="../media/image2.png"/><Relationship Id="rId1" Type="http://schemas.openxmlformats.org/officeDocument/2006/relationships/tags" Target="../tags/tag219.xml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8.xml"/><Relationship Id="rId6" Type="http://schemas.openxmlformats.org/officeDocument/2006/relationships/tags" Target="../tags/tag224.xml"/><Relationship Id="rId5" Type="http://schemas.openxmlformats.org/officeDocument/2006/relationships/image" Target="../media/image84.jpeg"/><Relationship Id="rId4" Type="http://schemas.openxmlformats.org/officeDocument/2006/relationships/image" Target="../media/image3.png"/><Relationship Id="rId3" Type="http://schemas.openxmlformats.org/officeDocument/2006/relationships/tags" Target="../tags/tag223.xml"/><Relationship Id="rId2" Type="http://schemas.openxmlformats.org/officeDocument/2006/relationships/image" Target="../media/image2.png"/><Relationship Id="rId1" Type="http://schemas.openxmlformats.org/officeDocument/2006/relationships/tags" Target="../tags/tag222.xml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8.xml"/><Relationship Id="rId6" Type="http://schemas.openxmlformats.org/officeDocument/2006/relationships/tags" Target="../tags/tag227.xml"/><Relationship Id="rId5" Type="http://schemas.openxmlformats.org/officeDocument/2006/relationships/image" Target="../media/image85.jpeg"/><Relationship Id="rId4" Type="http://schemas.openxmlformats.org/officeDocument/2006/relationships/image" Target="../media/image3.png"/><Relationship Id="rId3" Type="http://schemas.openxmlformats.org/officeDocument/2006/relationships/tags" Target="../tags/tag226.xml"/><Relationship Id="rId2" Type="http://schemas.openxmlformats.org/officeDocument/2006/relationships/image" Target="../media/image2.png"/><Relationship Id="rId1" Type="http://schemas.openxmlformats.org/officeDocument/2006/relationships/tags" Target="../tags/tag225.xml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8.xml"/><Relationship Id="rId6" Type="http://schemas.openxmlformats.org/officeDocument/2006/relationships/tags" Target="../tags/tag230.xml"/><Relationship Id="rId5" Type="http://schemas.openxmlformats.org/officeDocument/2006/relationships/image" Target="../media/image7.jpeg"/><Relationship Id="rId4" Type="http://schemas.openxmlformats.org/officeDocument/2006/relationships/image" Target="../media/image3.png"/><Relationship Id="rId3" Type="http://schemas.openxmlformats.org/officeDocument/2006/relationships/tags" Target="../tags/tag229.xml"/><Relationship Id="rId2" Type="http://schemas.openxmlformats.org/officeDocument/2006/relationships/image" Target="../media/image2.png"/><Relationship Id="rId1" Type="http://schemas.openxmlformats.org/officeDocument/2006/relationships/tags" Target="../tags/tag228.xml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8.xml"/><Relationship Id="rId6" Type="http://schemas.openxmlformats.org/officeDocument/2006/relationships/tags" Target="../tags/tag233.xml"/><Relationship Id="rId5" Type="http://schemas.openxmlformats.org/officeDocument/2006/relationships/image" Target="../media/image7.jpeg"/><Relationship Id="rId4" Type="http://schemas.openxmlformats.org/officeDocument/2006/relationships/image" Target="../media/image3.png"/><Relationship Id="rId3" Type="http://schemas.openxmlformats.org/officeDocument/2006/relationships/tags" Target="../tags/tag232.xml"/><Relationship Id="rId2" Type="http://schemas.openxmlformats.org/officeDocument/2006/relationships/image" Target="../media/image2.png"/><Relationship Id="rId1" Type="http://schemas.openxmlformats.org/officeDocument/2006/relationships/tags" Target="../tags/tag231.xml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8.xml"/><Relationship Id="rId6" Type="http://schemas.openxmlformats.org/officeDocument/2006/relationships/tags" Target="../tags/tag236.xml"/><Relationship Id="rId5" Type="http://schemas.openxmlformats.org/officeDocument/2006/relationships/image" Target="../media/image86.jpeg"/><Relationship Id="rId4" Type="http://schemas.openxmlformats.org/officeDocument/2006/relationships/image" Target="../media/image3.png"/><Relationship Id="rId3" Type="http://schemas.openxmlformats.org/officeDocument/2006/relationships/tags" Target="../tags/tag235.xml"/><Relationship Id="rId2" Type="http://schemas.openxmlformats.org/officeDocument/2006/relationships/image" Target="../media/image2.png"/><Relationship Id="rId1" Type="http://schemas.openxmlformats.org/officeDocument/2006/relationships/tags" Target="../tags/tag234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8.xml"/><Relationship Id="rId6" Type="http://schemas.openxmlformats.org/officeDocument/2006/relationships/tags" Target="../tags/tag106.xml"/><Relationship Id="rId5" Type="http://schemas.openxmlformats.org/officeDocument/2006/relationships/image" Target="../media/image9.png"/><Relationship Id="rId4" Type="http://schemas.openxmlformats.org/officeDocument/2006/relationships/image" Target="../media/image3.png"/><Relationship Id="rId3" Type="http://schemas.openxmlformats.org/officeDocument/2006/relationships/tags" Target="../tags/tag105.xml"/><Relationship Id="rId2" Type="http://schemas.openxmlformats.org/officeDocument/2006/relationships/image" Target="../media/image2.png"/><Relationship Id="rId1" Type="http://schemas.openxmlformats.org/officeDocument/2006/relationships/tags" Target="../tags/tag104.xml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8.xml"/><Relationship Id="rId6" Type="http://schemas.openxmlformats.org/officeDocument/2006/relationships/tags" Target="../tags/tag239.xml"/><Relationship Id="rId5" Type="http://schemas.openxmlformats.org/officeDocument/2006/relationships/image" Target="../media/image87.jpeg"/><Relationship Id="rId4" Type="http://schemas.openxmlformats.org/officeDocument/2006/relationships/image" Target="../media/image3.png"/><Relationship Id="rId3" Type="http://schemas.openxmlformats.org/officeDocument/2006/relationships/tags" Target="../tags/tag238.xml"/><Relationship Id="rId2" Type="http://schemas.openxmlformats.org/officeDocument/2006/relationships/image" Target="../media/image2.png"/><Relationship Id="rId1" Type="http://schemas.openxmlformats.org/officeDocument/2006/relationships/tags" Target="../tags/tag237.xml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tags" Target="../tags/tag242.xml"/><Relationship Id="rId7" Type="http://schemas.openxmlformats.org/officeDocument/2006/relationships/image" Target="../media/image88.wmf"/><Relationship Id="rId6" Type="http://schemas.openxmlformats.org/officeDocument/2006/relationships/oleObject" Target="../embeddings/oleObject61.bin"/><Relationship Id="rId5" Type="http://schemas.openxmlformats.org/officeDocument/2006/relationships/image" Target="../media/image7.jpeg"/><Relationship Id="rId4" Type="http://schemas.openxmlformats.org/officeDocument/2006/relationships/image" Target="../media/image3.png"/><Relationship Id="rId3" Type="http://schemas.openxmlformats.org/officeDocument/2006/relationships/tags" Target="../tags/tag241.xml"/><Relationship Id="rId2" Type="http://schemas.openxmlformats.org/officeDocument/2006/relationships/image" Target="../media/image2.png"/><Relationship Id="rId10" Type="http://schemas.openxmlformats.org/officeDocument/2006/relationships/vmlDrawing" Target="../drawings/vmlDrawing21.vml"/><Relationship Id="rId1" Type="http://schemas.openxmlformats.org/officeDocument/2006/relationships/tags" Target="../tags/tag240.xml"/></Relationships>
</file>

<file path=ppt/slides/_rels/slide5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8.xml"/><Relationship Id="rId6" Type="http://schemas.openxmlformats.org/officeDocument/2006/relationships/tags" Target="../tags/tag245.xml"/><Relationship Id="rId5" Type="http://schemas.openxmlformats.org/officeDocument/2006/relationships/image" Target="../media/image89.jpeg"/><Relationship Id="rId4" Type="http://schemas.openxmlformats.org/officeDocument/2006/relationships/image" Target="../media/image3.png"/><Relationship Id="rId3" Type="http://schemas.openxmlformats.org/officeDocument/2006/relationships/tags" Target="../tags/tag244.xml"/><Relationship Id="rId2" Type="http://schemas.openxmlformats.org/officeDocument/2006/relationships/image" Target="../media/image2.png"/><Relationship Id="rId1" Type="http://schemas.openxmlformats.org/officeDocument/2006/relationships/tags" Target="../tags/tag243.xml"/></Relationships>
</file>

<file path=ppt/slides/_rels/slide5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tags" Target="../tags/tag248.xml"/><Relationship Id="rId4" Type="http://schemas.openxmlformats.org/officeDocument/2006/relationships/image" Target="../media/image3.png"/><Relationship Id="rId3" Type="http://schemas.openxmlformats.org/officeDocument/2006/relationships/tags" Target="../tags/tag247.xml"/><Relationship Id="rId2" Type="http://schemas.openxmlformats.org/officeDocument/2006/relationships/image" Target="../media/image2.png"/><Relationship Id="rId1" Type="http://schemas.openxmlformats.org/officeDocument/2006/relationships/tags" Target="../tags/tag246.xml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2.vml"/><Relationship Id="rId8" Type="http://schemas.openxmlformats.org/officeDocument/2006/relationships/slideLayout" Target="../slideLayouts/slideLayout8.xml"/><Relationship Id="rId7" Type="http://schemas.openxmlformats.org/officeDocument/2006/relationships/tags" Target="../tags/tag251.x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3.png"/><Relationship Id="rId3" Type="http://schemas.openxmlformats.org/officeDocument/2006/relationships/tags" Target="../tags/tag250.xml"/><Relationship Id="rId2" Type="http://schemas.openxmlformats.org/officeDocument/2006/relationships/image" Target="../media/image2.png"/><Relationship Id="rId1" Type="http://schemas.openxmlformats.org/officeDocument/2006/relationships/tags" Target="../tags/tag249.xml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5.bin"/><Relationship Id="rId8" Type="http://schemas.openxmlformats.org/officeDocument/2006/relationships/image" Target="../media/image46.wmf"/><Relationship Id="rId7" Type="http://schemas.openxmlformats.org/officeDocument/2006/relationships/oleObject" Target="../embeddings/oleObject64.bin"/><Relationship Id="rId6" Type="http://schemas.openxmlformats.org/officeDocument/2006/relationships/image" Target="../media/image91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3.png"/><Relationship Id="rId3" Type="http://schemas.openxmlformats.org/officeDocument/2006/relationships/tags" Target="../tags/tag253.xml"/><Relationship Id="rId2" Type="http://schemas.openxmlformats.org/officeDocument/2006/relationships/image" Target="../media/image2.png"/><Relationship Id="rId17" Type="http://schemas.openxmlformats.org/officeDocument/2006/relationships/vmlDrawing" Target="../drawings/vmlDrawing23.vml"/><Relationship Id="rId16" Type="http://schemas.openxmlformats.org/officeDocument/2006/relationships/slideLayout" Target="../slideLayouts/slideLayout8.xml"/><Relationship Id="rId15" Type="http://schemas.openxmlformats.org/officeDocument/2006/relationships/tags" Target="../tags/tag254.xml"/><Relationship Id="rId14" Type="http://schemas.openxmlformats.org/officeDocument/2006/relationships/image" Target="../media/image94.wmf"/><Relationship Id="rId13" Type="http://schemas.openxmlformats.org/officeDocument/2006/relationships/oleObject" Target="../embeddings/oleObject67.bin"/><Relationship Id="rId12" Type="http://schemas.openxmlformats.org/officeDocument/2006/relationships/image" Target="../media/image93.wmf"/><Relationship Id="rId11" Type="http://schemas.openxmlformats.org/officeDocument/2006/relationships/oleObject" Target="../embeddings/oleObject66.bin"/><Relationship Id="rId10" Type="http://schemas.openxmlformats.org/officeDocument/2006/relationships/image" Target="../media/image92.wmf"/><Relationship Id="rId1" Type="http://schemas.openxmlformats.org/officeDocument/2006/relationships/tags" Target="../tags/tag252.xml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0.bin"/><Relationship Id="rId8" Type="http://schemas.openxmlformats.org/officeDocument/2006/relationships/image" Target="../media/image96.wmf"/><Relationship Id="rId7" Type="http://schemas.openxmlformats.org/officeDocument/2006/relationships/oleObject" Target="../embeddings/oleObject69.bin"/><Relationship Id="rId6" Type="http://schemas.openxmlformats.org/officeDocument/2006/relationships/image" Target="../media/image95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3.png"/><Relationship Id="rId3" Type="http://schemas.openxmlformats.org/officeDocument/2006/relationships/tags" Target="../tags/tag256.xml"/><Relationship Id="rId2" Type="http://schemas.openxmlformats.org/officeDocument/2006/relationships/image" Target="../media/image2.png"/><Relationship Id="rId15" Type="http://schemas.openxmlformats.org/officeDocument/2006/relationships/vmlDrawing" Target="../drawings/vmlDrawing24.vml"/><Relationship Id="rId14" Type="http://schemas.openxmlformats.org/officeDocument/2006/relationships/slideLayout" Target="../slideLayouts/slideLayout8.xml"/><Relationship Id="rId13" Type="http://schemas.openxmlformats.org/officeDocument/2006/relationships/tags" Target="../tags/tag257.xml"/><Relationship Id="rId12" Type="http://schemas.openxmlformats.org/officeDocument/2006/relationships/image" Target="../media/image98.wmf"/><Relationship Id="rId11" Type="http://schemas.openxmlformats.org/officeDocument/2006/relationships/oleObject" Target="../embeddings/oleObject71.bin"/><Relationship Id="rId10" Type="http://schemas.openxmlformats.org/officeDocument/2006/relationships/image" Target="../media/image97.wmf"/><Relationship Id="rId1" Type="http://schemas.openxmlformats.org/officeDocument/2006/relationships/tags" Target="../tags/tag255.xml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tags" Target="../tags/tag260.xml"/><Relationship Id="rId4" Type="http://schemas.openxmlformats.org/officeDocument/2006/relationships/image" Target="../media/image3.png"/><Relationship Id="rId3" Type="http://schemas.openxmlformats.org/officeDocument/2006/relationships/tags" Target="../tags/tag259.xml"/><Relationship Id="rId2" Type="http://schemas.openxmlformats.org/officeDocument/2006/relationships/image" Target="../media/image2.png"/><Relationship Id="rId1" Type="http://schemas.openxmlformats.org/officeDocument/2006/relationships/tags" Target="../tags/tag258.xml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tags" Target="../tags/tag263.xml"/><Relationship Id="rId4" Type="http://schemas.openxmlformats.org/officeDocument/2006/relationships/image" Target="../media/image3.png"/><Relationship Id="rId3" Type="http://schemas.openxmlformats.org/officeDocument/2006/relationships/tags" Target="../tags/tag262.xml"/><Relationship Id="rId2" Type="http://schemas.openxmlformats.org/officeDocument/2006/relationships/image" Target="../media/image2.png"/><Relationship Id="rId1" Type="http://schemas.openxmlformats.org/officeDocument/2006/relationships/tags" Target="../tags/tag261.xml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4.bin"/><Relationship Id="rId8" Type="http://schemas.openxmlformats.org/officeDocument/2006/relationships/image" Target="../media/image100.wmf"/><Relationship Id="rId7" Type="http://schemas.openxmlformats.org/officeDocument/2006/relationships/oleObject" Target="../embeddings/oleObject73.bin"/><Relationship Id="rId6" Type="http://schemas.openxmlformats.org/officeDocument/2006/relationships/image" Target="../media/image99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3.png"/><Relationship Id="rId3" Type="http://schemas.openxmlformats.org/officeDocument/2006/relationships/tags" Target="../tags/tag265.xml"/><Relationship Id="rId2" Type="http://schemas.openxmlformats.org/officeDocument/2006/relationships/image" Target="../media/image2.png"/><Relationship Id="rId13" Type="http://schemas.openxmlformats.org/officeDocument/2006/relationships/vmlDrawing" Target="../drawings/vmlDrawing25.vml"/><Relationship Id="rId12" Type="http://schemas.openxmlformats.org/officeDocument/2006/relationships/slideLayout" Target="../slideLayouts/slideLayout8.xml"/><Relationship Id="rId11" Type="http://schemas.openxmlformats.org/officeDocument/2006/relationships/tags" Target="../tags/tag266.xml"/><Relationship Id="rId10" Type="http://schemas.openxmlformats.org/officeDocument/2006/relationships/image" Target="../media/image101.wmf"/><Relationship Id="rId1" Type="http://schemas.openxmlformats.org/officeDocument/2006/relationships/tags" Target="../tags/tag264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8.xml"/><Relationship Id="rId6" Type="http://schemas.openxmlformats.org/officeDocument/2006/relationships/tags" Target="../tags/tag109.xml"/><Relationship Id="rId5" Type="http://schemas.openxmlformats.org/officeDocument/2006/relationships/image" Target="../media/image10.png"/><Relationship Id="rId4" Type="http://schemas.openxmlformats.org/officeDocument/2006/relationships/image" Target="../media/image3.png"/><Relationship Id="rId3" Type="http://schemas.openxmlformats.org/officeDocument/2006/relationships/tags" Target="../tags/tag108.xml"/><Relationship Id="rId2" Type="http://schemas.openxmlformats.org/officeDocument/2006/relationships/image" Target="../media/image2.png"/><Relationship Id="rId1" Type="http://schemas.openxmlformats.org/officeDocument/2006/relationships/tags" Target="../tags/tag107.xml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tags" Target="../tags/tag269.xml"/><Relationship Id="rId4" Type="http://schemas.openxmlformats.org/officeDocument/2006/relationships/image" Target="../media/image3.png"/><Relationship Id="rId3" Type="http://schemas.openxmlformats.org/officeDocument/2006/relationships/tags" Target="../tags/tag268.xml"/><Relationship Id="rId2" Type="http://schemas.openxmlformats.org/officeDocument/2006/relationships/image" Target="../media/image2.png"/><Relationship Id="rId1" Type="http://schemas.openxmlformats.org/officeDocument/2006/relationships/tags" Target="../tags/tag267.xml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8.xml"/><Relationship Id="rId6" Type="http://schemas.openxmlformats.org/officeDocument/2006/relationships/tags" Target="../tags/tag272.xml"/><Relationship Id="rId5" Type="http://schemas.openxmlformats.org/officeDocument/2006/relationships/image" Target="../media/image102.jpeg"/><Relationship Id="rId4" Type="http://schemas.openxmlformats.org/officeDocument/2006/relationships/image" Target="../media/image3.png"/><Relationship Id="rId3" Type="http://schemas.openxmlformats.org/officeDocument/2006/relationships/tags" Target="../tags/tag271.xml"/><Relationship Id="rId2" Type="http://schemas.openxmlformats.org/officeDocument/2006/relationships/image" Target="../media/image2.png"/><Relationship Id="rId1" Type="http://schemas.openxmlformats.org/officeDocument/2006/relationships/tags" Target="../tags/tag270.xml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tags" Target="../tags/tag275.xml"/><Relationship Id="rId4" Type="http://schemas.openxmlformats.org/officeDocument/2006/relationships/image" Target="../media/image3.png"/><Relationship Id="rId3" Type="http://schemas.openxmlformats.org/officeDocument/2006/relationships/tags" Target="../tags/tag274.xml"/><Relationship Id="rId2" Type="http://schemas.openxmlformats.org/officeDocument/2006/relationships/image" Target="../media/image2.png"/><Relationship Id="rId1" Type="http://schemas.openxmlformats.org/officeDocument/2006/relationships/tags" Target="../tags/tag27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7" Type="http://schemas.openxmlformats.org/officeDocument/2006/relationships/tags" Target="../tags/tag1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Relationship Id="rId3" Type="http://schemas.openxmlformats.org/officeDocument/2006/relationships/tags" Target="../tags/tag111.xml"/><Relationship Id="rId2" Type="http://schemas.openxmlformats.org/officeDocument/2006/relationships/image" Target="../media/image2.png"/><Relationship Id="rId1" Type="http://schemas.openxmlformats.org/officeDocument/2006/relationships/tags" Target="../tags/tag110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tags" Target="../tags/tag115.xml"/><Relationship Id="rId4" Type="http://schemas.openxmlformats.org/officeDocument/2006/relationships/image" Target="../media/image3.png"/><Relationship Id="rId3" Type="http://schemas.openxmlformats.org/officeDocument/2006/relationships/tags" Target="../tags/tag114.xml"/><Relationship Id="rId2" Type="http://schemas.openxmlformats.org/officeDocument/2006/relationships/image" Target="../media/image2.png"/><Relationship Id="rId1" Type="http://schemas.openxmlformats.org/officeDocument/2006/relationships/tags" Target="../tags/tag113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8.xml"/><Relationship Id="rId6" Type="http://schemas.openxmlformats.org/officeDocument/2006/relationships/tags" Target="../tags/tag118.xml"/><Relationship Id="rId5" Type="http://schemas.openxmlformats.org/officeDocument/2006/relationships/image" Target="../media/image13.png"/><Relationship Id="rId4" Type="http://schemas.openxmlformats.org/officeDocument/2006/relationships/image" Target="../media/image3.png"/><Relationship Id="rId3" Type="http://schemas.openxmlformats.org/officeDocument/2006/relationships/tags" Target="../tags/tag117.xml"/><Relationship Id="rId2" Type="http://schemas.openxmlformats.org/officeDocument/2006/relationships/image" Target="../media/image2.png"/><Relationship Id="rId1" Type="http://schemas.openxmlformats.org/officeDocument/2006/relationships/tags" Target="../tags/tag1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1865602" y="7623170"/>
            <a:ext cx="10037901" cy="0"/>
          </a:xfrm>
          <a:prstGeom prst="line">
            <a:avLst/>
          </a:prstGeom>
          <a:ln>
            <a:solidFill>
              <a:schemeClr val="dk1">
                <a:lumMod val="75000"/>
                <a:lumOff val="25000"/>
              </a:schemeClr>
            </a:solidFill>
            <a:prstDash val="dash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ctrTitle" idx="2"/>
            <p:custDataLst>
              <p:tags r:id="rId2"/>
            </p:custDataLst>
          </p:nvPr>
        </p:nvSpPr>
        <p:spPr>
          <a:xfrm>
            <a:off x="1770380" y="2801620"/>
            <a:ext cx="10724515" cy="2225040"/>
          </a:xfrm>
        </p:spPr>
        <p:txBody>
          <a:bodyPr>
            <a:normAutofit fontScale="90000"/>
          </a:bodyPr>
          <a:p>
            <a:pPr marL="0" indent="0" algn="di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8100">
                <a:solidFill>
                  <a:schemeClr val="accent1">
                    <a:lumMod val="75000"/>
                  </a:schemeClr>
                </a:solidFill>
              </a:rPr>
              <a:t>第一章热力学第一定律</a:t>
            </a:r>
            <a:endParaRPr lang="zh-CN" sz="81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3643630" y="5434330"/>
            <a:ext cx="683958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 spc="2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  <a:sym typeface="+mn-ea"/>
              </a:rPr>
              <a:t>食品科学与生物工程学院</a:t>
            </a:r>
            <a:r>
              <a:rPr altLang="zh-CN" sz="4400" spc="2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  <a:sym typeface="+mn-ea"/>
              </a:rPr>
              <a:t>    </a:t>
            </a:r>
            <a:r>
              <a:rPr lang="zh-CN" altLang="en-US" sz="4400" spc="2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微软雅黑" panose="020B0503020204020204" charset="-122"/>
                <a:sym typeface="+mn-ea"/>
              </a:rPr>
              <a:t>李航</a:t>
            </a:r>
            <a:endParaRPr lang="zh-CN" altLang="en-US" sz="4400" spc="2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4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6" name="图片 5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929640"/>
            <a:ext cx="4225925" cy="641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0" tIns="0" rIns="0" bIns="0">
            <a:noAutofit/>
          </a:bodyPr>
          <a:p>
            <a:pPr indent="279400">
              <a:lnSpc>
                <a:spcPts val="4410"/>
              </a:lnSpc>
            </a:pPr>
            <a:r>
              <a:rPr lang="zh-TW" sz="40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(4)</a:t>
            </a:r>
            <a:r>
              <a:rPr lang="en-US" altLang="zh-TW" sz="40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TW" sz="40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热力学平衡</a:t>
            </a:r>
            <a:endParaRPr lang="zh-TW" sz="40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4390" y="1649730"/>
            <a:ext cx="12251690" cy="7847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zh-CN" altLang="zh-TW"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当体系的诸性质不随时间而改变</a:t>
            </a:r>
            <a:r>
              <a:rPr lang="zh-CN" alt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则体系就处于热力学平衡态，它包括下列几个平衡：</a:t>
            </a: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ct val="150000"/>
              </a:lnSpc>
            </a:pPr>
            <a:r>
              <a:rPr lang="zh-TW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热平衡</a:t>
            </a:r>
            <a:endParaRPr lang="zh-TW"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 fontAlgn="auto">
              <a:lnSpc>
                <a:spcPct val="150000"/>
              </a:lnSpc>
              <a:spcAft>
                <a:spcPts val="0"/>
              </a:spcAft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体系各部分温度相等。</a:t>
            </a: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TW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力学平衡</a:t>
            </a:r>
            <a:endParaRPr lang="zh-TW"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ct val="150000"/>
              </a:lnSpc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又称机械平衡，体系各部的压力都相等，边界不再移动。 如有刚壁存在，虽双方压力不等，但也能保持力学平衡。 </a:t>
            </a:r>
            <a:endParaRPr lang="zh-TW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TW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相平衡</a:t>
            </a:r>
            <a:endParaRPr lang="zh-TW"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 fontAlgn="auto">
              <a:lnSpc>
                <a:spcPct val="150000"/>
              </a:lnSpc>
              <a:spcAft>
                <a:spcPts val="0"/>
              </a:spcAft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在系统中多个相(包括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g, I, s)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的数量和组成不随温度而变。上述平衡条件中任何一个的不能满足，则系统处于非平衡态。</a:t>
            </a: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ct val="150000"/>
              </a:lnSpc>
            </a:pPr>
            <a:r>
              <a:rPr lang="zh-TW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化学平衡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</a:t>
            </a: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ct val="150000"/>
              </a:lnSpc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反应体系中各物的组成不再随时间而改变。</a:t>
            </a:r>
            <a:endParaRPr lang="zh-CN" altLang="en-US" sz="2800"/>
          </a:p>
        </p:txBody>
      </p:sp>
    </p:spTree>
    <p:custDataLst>
      <p:tags r:id="rId5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6" name="图片 5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49755" y="3089910"/>
            <a:ext cx="10066655" cy="5288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spcAft>
                <a:spcPts val="1600"/>
              </a:spcAft>
            </a:pPr>
            <a:r>
              <a:rPr lang="zh-TW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热功当量</a:t>
            </a: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50000"/>
              </a:lnSpc>
              <a:spcAft>
                <a:spcPts val="1330"/>
              </a:spcAft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焦耳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(Joule)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和迈耶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(Mayer)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自1840年起，历经20多年，用各种实验求证热和功的转换关系，得到的结果是一致的。</a:t>
            </a: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683510" indent="0" fontAlgn="auto">
              <a:lnSpc>
                <a:spcPct val="150000"/>
              </a:lnSpc>
              <a:spcAft>
                <a:spcPts val="1600"/>
              </a:spcAft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即：     </a:t>
            </a:r>
            <a:r>
              <a:rPr 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 cal </a:t>
            </a:r>
            <a:r>
              <a:rPr lang="en-US" altLang="zh-TW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=4. 1840</a:t>
            </a:r>
            <a:r>
              <a:rPr lang="zh-TW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</a:t>
            </a:r>
            <a:endParaRPr lang="en-US"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just" fontAlgn="auto">
              <a:lnSpc>
                <a:spcPct val="150000"/>
              </a:lnSpc>
              <a:spcAft>
                <a:spcPts val="0"/>
              </a:spcAft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这就是著名的</a:t>
            </a:r>
            <a:r>
              <a:rPr lang="zh-CN" altLang="zh-TW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热功当量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,为能量守恒原理提供了科学的实验证明。</a:t>
            </a: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just">
              <a:lnSpc>
                <a:spcPct val="150000"/>
              </a:lnSpc>
            </a:pPr>
            <a:endParaRPr lang="zh-TW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just">
              <a:lnSpc>
                <a:spcPct val="150000"/>
              </a:lnSpc>
            </a:pPr>
            <a:r>
              <a:rPr lang="zh-TW" sz="28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对于热力学系统而言，能量守恒原理就是热力学第一定律</a:t>
            </a:r>
            <a:endParaRPr lang="zh-TW" altLang="en-US" sz="28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86280" y="785495"/>
            <a:ext cx="9413240" cy="17532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</a:pPr>
            <a:r>
              <a:rPr lang="zh-TW" sz="3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(二)热力学第一定律</a:t>
            </a:r>
            <a:endParaRPr lang="zh-TW" sz="36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ctr">
              <a:lnSpc>
                <a:spcPct val="150000"/>
              </a:lnSpc>
            </a:pPr>
            <a:r>
              <a:rPr lang="zh-TW" sz="3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§ </a:t>
            </a:r>
            <a:r>
              <a:rPr lang="en-US" sz="3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1.3</a:t>
            </a:r>
            <a:r>
              <a:rPr lang="zh-TW" sz="3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能量守恒——热力学第一定律</a:t>
            </a:r>
            <a:endParaRPr lang="zh-TW" altLang="en-US" sz="36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5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6" name="图片 5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60855" y="1577340"/>
            <a:ext cx="1021588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到</a:t>
            </a: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1850</a:t>
            </a: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年，科学界公认能量守恒定律是自然界的 普遍规律之一。能量守恒与转化定律可表述为：</a:t>
            </a: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TW" altLang="en-US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84985" y="3737610"/>
            <a:ext cx="10196830" cy="4399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pPr indent="0">
              <a:lnSpc>
                <a:spcPct val="200000"/>
              </a:lnSpc>
            </a:pP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表述一：自然界的一切物质都具有能量，能量有各种不同</a:t>
            </a:r>
            <a:r>
              <a:rPr lang="zh-CN" alt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形</a:t>
            </a: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式，能够从一种形式转化为另一种形式，但在转化过程中，能量的总值不变。</a:t>
            </a: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表述二：不供给能量而可连续不断对外做功的机器叫第一类永动机，无数事实证明，第一类永动机是不可能存在的。</a:t>
            </a:r>
            <a:endParaRPr lang="zh-TW" altLang="en-US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5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" name="图片 11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13" name="图片 12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780" y="2801620"/>
            <a:ext cx="4084955" cy="42525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90245" y="1145540"/>
            <a:ext cx="3204210" cy="749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0" tIns="0" rIns="0" bIns="0">
            <a:noAutofit/>
          </a:bodyPr>
          <a:p>
            <a:pPr indent="0"/>
            <a:r>
              <a:rPr lang="zh-CN" sz="4000" b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1.</a:t>
            </a:r>
            <a:r>
              <a:rPr lang="zh-CN" sz="4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内能</a:t>
            </a:r>
            <a:r>
              <a:rPr lang="zh-TW" sz="4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的概念</a:t>
            </a:r>
            <a:endParaRPr lang="zh-TW" sz="4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42770" y="7914005"/>
            <a:ext cx="48012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/>
            <a:r>
              <a:rPr lang="en-US" sz="4400" i="1" cap="small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AU=U</a:t>
            </a:r>
            <a:r>
              <a:rPr lang="en-US" sz="4400" i="1" cap="small" baseline="-250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b</a:t>
            </a:r>
            <a:r>
              <a:rPr lang="en-US" sz="4400" i="1" cap="small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-U</a:t>
            </a:r>
            <a:r>
              <a:rPr lang="en-US" sz="4400" i="1" cap="small" baseline="-250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a</a:t>
            </a:r>
            <a:r>
              <a:rPr lang="en-US" sz="4400" b="1" i="1" cap="small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sz="3600" b="1" i="1" cap="small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endParaRPr lang="zh-CN" altLang="en-US" sz="3600" b="1"/>
          </a:p>
        </p:txBody>
      </p:sp>
      <p:sp>
        <p:nvSpPr>
          <p:cNvPr id="15" name="文本框 14"/>
          <p:cNvSpPr txBox="1"/>
          <p:nvPr/>
        </p:nvSpPr>
        <p:spPr>
          <a:xfrm>
            <a:off x="5730875" y="2297430"/>
            <a:ext cx="634365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zh-TW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内能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它是指体系内部能量的总和, 包括分子运动的平动能、分子内的转动能、振动能、电子能、核能以及各种粒子之间的相互作用位能等。</a:t>
            </a:r>
            <a:endParaRPr lang="zh-CN" altLang="en-US" sz="2800"/>
          </a:p>
        </p:txBody>
      </p:sp>
      <p:sp>
        <p:nvSpPr>
          <p:cNvPr id="16" name="文本框 15"/>
          <p:cNvSpPr txBox="1"/>
          <p:nvPr/>
        </p:nvSpPr>
        <p:spPr>
          <a:xfrm>
            <a:off x="5730875" y="5337810"/>
            <a:ext cx="624395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内能是</a:t>
            </a:r>
            <a:r>
              <a:rPr lang="zh-CN" altLang="zh-TW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状态函数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，用符号</a:t>
            </a:r>
            <a:r>
              <a:rPr lang="en-US" altLang="zh-TW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表示，它的绝对值无法测定，只能求出它的变化值。</a:t>
            </a:r>
            <a:endParaRPr lang="zh-CN" altLang="en-US" sz="2800"/>
          </a:p>
        </p:txBody>
      </p:sp>
      <p:graphicFrame>
        <p:nvGraphicFramePr>
          <p:cNvPr id="5" name="对象 4"/>
          <p:cNvGraphicFramePr/>
          <p:nvPr/>
        </p:nvGraphicFramePr>
        <p:xfrm>
          <a:off x="7171055" y="7769860"/>
          <a:ext cx="4111625" cy="1181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6" imgW="3441065" imgH="1125220" progId="Equation.KSEE3">
                  <p:embed/>
                </p:oleObj>
              </mc:Choice>
              <mc:Fallback>
                <p:oleObj name="" r:id="rId6" imgW="3441065" imgH="1125220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71055" y="7769860"/>
                        <a:ext cx="4111625" cy="1181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8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6" name="图片 5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26235" y="2297430"/>
            <a:ext cx="10601960" cy="6318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spcAft>
                <a:spcPts val="0"/>
              </a:spcAft>
            </a:pP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（1）热的定义</a:t>
            </a: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  <a:spcAft>
                <a:spcPts val="1600"/>
              </a:spcAft>
            </a:pP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由于系统和环境之间的温度差而造成的能量传递称为热，用</a:t>
            </a:r>
            <a:r>
              <a:rPr lang="en-US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</a:t>
            </a: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表示，单位为焦</a:t>
            </a:r>
            <a:r>
              <a:rPr lang="en-US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（J）</a:t>
            </a: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。规定：吸热为正；放热为负。</a:t>
            </a: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  <a:spcAft>
                <a:spcPts val="1600"/>
              </a:spcAft>
            </a:pP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（2）功的定义：除了热以外，在系统和环境之间其它形式的 能量传递称为功，用</a:t>
            </a:r>
            <a:r>
              <a:rPr lang="en-US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</a:t>
            </a: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表示，单位为焦</a:t>
            </a:r>
            <a:r>
              <a:rPr lang="en-US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（J）</a:t>
            </a: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  <a:spcAft>
                <a:spcPts val="0"/>
              </a:spcAft>
            </a:pP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规定</a:t>
            </a:r>
            <a:r>
              <a:rPr lang="en-US" alt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环境对系统作功为正；对外做功为负。</a:t>
            </a:r>
            <a:endParaRPr lang="zh-TW"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  <a:spcAft>
                <a:spcPts val="0"/>
              </a:spcAft>
            </a:pP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（3）功和热的特点</a:t>
            </a: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</a:t>
            </a:r>
            <a:r>
              <a:rPr lang="zh-CN" altLang="zh-TW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不是状态函数，</a:t>
            </a: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与途径有关。</a:t>
            </a: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</a:t>
            </a: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物理化学中常用的功有：体积功、电功、表面功等。</a:t>
            </a:r>
            <a:endParaRPr lang="zh-TW" altLang="en-US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2590" y="1217295"/>
            <a:ext cx="3705860" cy="706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 indent="0" fontAlgn="auto">
              <a:lnSpc>
                <a:spcPct val="100000"/>
              </a:lnSpc>
              <a:spcAft>
                <a:spcPts val="0"/>
              </a:spcAft>
            </a:pPr>
            <a:r>
              <a:rPr lang="en-US" sz="4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TW" sz="4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功和热的概念</a:t>
            </a:r>
            <a:endParaRPr lang="zh-CN" altLang="en-US" sz="4000"/>
          </a:p>
        </p:txBody>
      </p:sp>
    </p:spTree>
    <p:custDataLst>
      <p:tags r:id="rId5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6" name="图片 5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26895" y="5701030"/>
            <a:ext cx="97193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</a:pP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如果系统状态只发生一无限小量的变化，则上式可写为:</a:t>
            </a: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lnSpc>
                <a:spcPct val="150000"/>
              </a:lnSpc>
            </a:pPr>
            <a:endParaRPr lang="en-US" alt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lnSpc>
                <a:spcPct val="150000"/>
              </a:lnSpc>
            </a:pPr>
            <a:endParaRPr lang="en-US" alt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26895" y="2801620"/>
            <a:ext cx="1007745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25400">
              <a:lnSpc>
                <a:spcPct val="150000"/>
              </a:lnSpc>
              <a:spcAft>
                <a:spcPts val="2310"/>
              </a:spcAft>
            </a:pP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当一系统的状态发生某一任意变化时，假设系统吸收的热量为</a:t>
            </a:r>
            <a:r>
              <a:rPr lang="en-US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同时做出的功为</a:t>
            </a:r>
            <a:r>
              <a:rPr lang="en-US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W,</a:t>
            </a: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那么根据第一定律，应当有下列公式</a:t>
            </a:r>
            <a:r>
              <a:rPr lang="zh-CN" alt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en-US" alt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42585" y="6690360"/>
          <a:ext cx="2942590" cy="628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5" imgW="952500" imgH="203200" progId="Equation.KSEE3">
                  <p:embed/>
                </p:oleObj>
              </mc:Choice>
              <mc:Fallback>
                <p:oleObj name="" r:id="rId5" imgW="9525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42585" y="6690360"/>
                        <a:ext cx="2942590" cy="62801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588000" y="4601845"/>
            <a:ext cx="2197100" cy="6362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 indent="25400" algn="ctr">
              <a:lnSpc>
                <a:spcPts val="4250"/>
              </a:lnSpc>
              <a:spcAft>
                <a:spcPts val="2310"/>
              </a:spcAft>
            </a:pPr>
            <a:r>
              <a:rPr lang="zh-CN" altLang="zh-TW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∆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U=Q+W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3786505" y="1433830"/>
            <a:ext cx="6488430" cy="829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spcAft>
                <a:spcPts val="0"/>
              </a:spcAft>
            </a:pPr>
            <a:r>
              <a:rPr 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3)</a:t>
            </a:r>
            <a:r>
              <a:rPr lang="zh-TW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热力学第一定律的数学表达式</a:t>
            </a:r>
            <a:endParaRPr lang="zh-CN" altLang="en-US" sz="3200" b="1"/>
          </a:p>
        </p:txBody>
      </p:sp>
    </p:spTree>
    <p:custDataLst>
      <p:tags r:id="rId7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9" name="图片 8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10" name="图片 9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9607" y="3521583"/>
            <a:ext cx="4201668" cy="378561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6690" y="713740"/>
            <a:ext cx="3356610" cy="720725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p>
            <a:pPr algn="ctr">
              <a:buClrTx/>
              <a:buSzTx/>
              <a:buFontTx/>
            </a:pPr>
            <a:r>
              <a:rPr lang="zh-CN" sz="4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§ 1.4体积功</a:t>
            </a:r>
            <a:endParaRPr lang="zh-CN" sz="4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0885" y="1940560"/>
            <a:ext cx="2812415" cy="645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 indent="215900"/>
            <a:r>
              <a:rPr lang="zh-CN" sz="3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(1)</a:t>
            </a:r>
            <a:r>
              <a:rPr lang="zh-TW" sz="3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体积功</a:t>
            </a:r>
            <a:endParaRPr lang="zh-TW" altLang="en-US" sz="36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32585" y="2585720"/>
            <a:ext cx="954532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因系统体积变化而引起的系统与环境间交换的功称为体积功</a:t>
            </a:r>
            <a:r>
              <a:rPr lang="zh-CN" altLang="zh-TW" sz="2800" 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其它的称为非体积功。</a:t>
            </a:r>
            <a:endParaRPr lang="zh-TW" altLang="en-US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66190" y="6906260"/>
            <a:ext cx="103174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</a:pPr>
            <a:r>
              <a:rPr lang="zh-TW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两个要点：</a:t>
            </a:r>
            <a:endParaRPr lang="zh-TW"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215900">
              <a:lnSpc>
                <a:spcPct val="150000"/>
              </a:lnSpc>
            </a:pP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(1) 不</a:t>
            </a:r>
            <a:r>
              <a:rPr lang="zh-CN" alt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论</a:t>
            </a: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系统是膨胀还是压缩体积功都用</a:t>
            </a:r>
            <a:r>
              <a:rPr lang="en-US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</a:t>
            </a:r>
            <a:r>
              <a:rPr lang="zh-TW" sz="28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外</a:t>
            </a:r>
            <a:r>
              <a:rPr lang="en-US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</a:t>
            </a:r>
            <a:r>
              <a:rPr lang="en-US" sz="28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</a:t>
            </a: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来计算；</a:t>
            </a: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215900">
              <a:lnSpc>
                <a:spcPct val="150000"/>
              </a:lnSpc>
            </a:pP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(2) 只有</a:t>
            </a:r>
            <a:r>
              <a:rPr lang="en-US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</a:t>
            </a:r>
            <a:r>
              <a:rPr lang="zh-TW" sz="28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外</a:t>
            </a:r>
            <a:r>
              <a:rPr lang="en-US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</a:t>
            </a:r>
            <a:r>
              <a:rPr lang="en-US" sz="28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</a:t>
            </a: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这个量才是体积功，</a:t>
            </a:r>
            <a:r>
              <a:rPr lang="en-US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pV</a:t>
            </a: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或</a:t>
            </a:r>
            <a:r>
              <a:rPr lang="en-US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Vdp</a:t>
            </a: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都不是体积功。</a:t>
            </a:r>
            <a:endParaRPr lang="zh-TW" altLang="en-US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0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0" y="1505585"/>
            <a:ext cx="8363585" cy="81915"/>
          </a:xfrm>
          <a:prstGeom prst="rect">
            <a:avLst/>
          </a:prstGeom>
        </p:spPr>
      </p:pic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26235" y="4745990"/>
          <a:ext cx="6572885" cy="871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7" imgW="2171700" imgH="228600" progId="Equation.KSEE3">
                  <p:embed/>
                </p:oleObj>
              </mc:Choice>
              <mc:Fallback>
                <p:oleObj name="" r:id="rId7" imgW="21717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26235" y="4745990"/>
                        <a:ext cx="6572885" cy="87122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" name="图片 9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12" name="图片 11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338580" y="1073785"/>
            <a:ext cx="110102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(a)</a:t>
            </a: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气体向真空膨胀</a:t>
            </a: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584200">
              <a:lnSpc>
                <a:spcPct val="150000"/>
              </a:lnSpc>
            </a:pP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因为外压</a:t>
            </a:r>
            <a:r>
              <a:rPr lang="en-US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</a:t>
            </a:r>
            <a:r>
              <a:rPr lang="zh-TW" sz="28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外</a:t>
            </a:r>
            <a:r>
              <a:rPr lang="en-US" alt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</a:t>
            </a: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0,所有在膨胀过程中系统没有 对环境做功，即</a:t>
            </a: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562985" indent="0" algn="l">
              <a:lnSpc>
                <a:spcPct val="150000"/>
              </a:lnSpc>
            </a:pPr>
            <a:r>
              <a:rPr lang="en-US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W=0</a:t>
            </a:r>
            <a:endParaRPr lang="en-US" altLang="en-US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 descr="567ee53d0322d2c7d425d3832e91bc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8770" y="3521710"/>
            <a:ext cx="7969885" cy="4775835"/>
          </a:xfrm>
          <a:prstGeom prst="rect">
            <a:avLst/>
          </a:prstGeom>
        </p:spPr>
      </p:pic>
    </p:spTree>
    <p:custDataLst>
      <p:tags r:id="rId6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8" name="图片 7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9" name="图片 8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81480" y="1186180"/>
            <a:ext cx="9666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/>
            <a:r>
              <a:rPr lang="zh-CN" altLang="en-US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b)</a:t>
            </a: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气体在恒定外压的情况下膨胀</a:t>
            </a:r>
            <a:endParaRPr lang="zh-TW" altLang="en-US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22905" y="7410450"/>
          <a:ext cx="8604250" cy="1132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5" imgW="1930400" imgH="254000" progId="Equation.KSEE3">
                  <p:embed/>
                </p:oleObj>
              </mc:Choice>
              <mc:Fallback>
                <p:oleObj name="" r:id="rId5" imgW="1930400" imgH="2540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22905" y="7410450"/>
                        <a:ext cx="8604250" cy="113220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 descr="b9c23488c5cb886c82e65e4d2b5ec3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0045" y="2513965"/>
            <a:ext cx="7966075" cy="3903345"/>
          </a:xfrm>
          <a:prstGeom prst="rect">
            <a:avLst/>
          </a:prstGeom>
        </p:spPr>
      </p:pic>
    </p:spTree>
    <p:custDataLst>
      <p:tags r:id="rId8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" name="图片 11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13" name="图片 12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2778760" y="1793875"/>
            <a:ext cx="7920990" cy="4987290"/>
            <a:chOff x="3067" y="2311"/>
            <a:chExt cx="12748" cy="8806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67" y="2311"/>
              <a:ext cx="12748" cy="8807"/>
            </a:xfrm>
            <a:prstGeom prst="rect">
              <a:avLst/>
            </a:prstGeom>
          </p:spPr>
        </p:pic>
        <p:sp>
          <p:nvSpPr>
            <p:cNvPr id="4" name="矩形 3"/>
            <p:cNvSpPr/>
            <p:nvPr>
              <p:custDataLst>
                <p:tags r:id="rId6"/>
              </p:custDataLst>
            </p:nvPr>
          </p:nvSpPr>
          <p:spPr>
            <a:xfrm>
              <a:off x="5170" y="8086"/>
              <a:ext cx="2642" cy="713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0" tIns="0" rIns="0" bIns="0">
              <a:noAutofit/>
            </a:bodyPr>
            <a:p>
              <a:pPr indent="0"/>
              <a:r>
                <a:rPr lang="zh-TW" sz="2400">
                  <a:solidFill>
                    <a:schemeClr val="dk1"/>
                  </a:solidFill>
                  <a:latin typeface="微软雅黑" panose="020B0503020204020204" charset="-122"/>
                  <a:ea typeface="微软雅黑" panose="020B0503020204020204" charset="-122"/>
                </a:rPr>
                <a:t>25 </a:t>
              </a:r>
              <a:r>
                <a:rPr lang="en-US" sz="2400">
                  <a:solidFill>
                    <a:schemeClr val="dk1"/>
                  </a:solidFill>
                  <a:latin typeface="微软雅黑" panose="020B0503020204020204" charset="-122"/>
                  <a:ea typeface="微软雅黑" panose="020B0503020204020204" charset="-122"/>
                </a:rPr>
                <a:t>CloAa</a:t>
              </a:r>
              <a:endParaRPr lang="en-US" sz="2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矩形 4"/>
            <p:cNvSpPr/>
            <p:nvPr>
              <p:custDataLst>
                <p:tags r:id="rId7"/>
              </p:custDataLst>
            </p:nvPr>
          </p:nvSpPr>
          <p:spPr>
            <a:xfrm>
              <a:off x="5918" y="9281"/>
              <a:ext cx="1123" cy="52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0" tIns="0" rIns="0" bIns="0">
              <a:noAutofit/>
            </a:bodyPr>
            <a:p>
              <a:pPr indent="0"/>
              <a:r>
                <a:rPr lang="en-US" sz="2400">
                  <a:solidFill>
                    <a:schemeClr val="dk1"/>
                  </a:solidFill>
                  <a:latin typeface="微软雅黑" panose="020B0503020204020204" charset="-122"/>
                  <a:ea typeface="微软雅黑" panose="020B0503020204020204" charset="-122"/>
                </a:rPr>
                <a:t>1dm</a:t>
              </a:r>
              <a:r>
                <a:rPr lang="en-US" sz="2400" baseline="30000">
                  <a:solidFill>
                    <a:schemeClr val="dk1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en-US" sz="2400" baseline="30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8"/>
              </p:custDataLst>
            </p:nvPr>
          </p:nvSpPr>
          <p:spPr>
            <a:xfrm>
              <a:off x="12679" y="5998"/>
              <a:ext cx="2153" cy="2470"/>
            </a:xfrm>
            <a:prstGeom prst="rect">
              <a:avLst/>
            </a:prstGeom>
            <a:solidFill>
              <a:srgbClr val="FFFFFF"/>
            </a:solidFill>
          </p:spPr>
          <p:txBody>
            <a:bodyPr lIns="0" tIns="0" rIns="0" bIns="0">
              <a:noAutofit/>
            </a:bodyPr>
            <a:p>
              <a:pPr indent="0" algn="ctr">
                <a:spcAft>
                  <a:spcPts val="1330"/>
                </a:spcAft>
              </a:pPr>
              <a:r>
                <a:rPr lang="zh-TW" sz="2400">
                  <a:solidFill>
                    <a:schemeClr val="dk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25 </a:t>
              </a:r>
              <a:r>
                <a:rPr lang="en-US" sz="2400">
                  <a:solidFill>
                    <a:schemeClr val="dk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°C,</a:t>
              </a:r>
              <a:endParaRPr lang="en-US" sz="2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indent="0" algn="ctr">
                <a:spcAft>
                  <a:spcPts val="490"/>
                </a:spcAft>
              </a:pPr>
              <a:r>
                <a:rPr lang="zh-TW" sz="2400">
                  <a:solidFill>
                    <a:schemeClr val="dk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 X </a:t>
              </a:r>
              <a:r>
                <a:rPr lang="en-US" sz="2400">
                  <a:solidFill>
                    <a:schemeClr val="dk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IO,Pa</a:t>
              </a:r>
              <a:endParaRPr lang="en-US" sz="2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indent="0" algn="ctr"/>
              <a:r>
                <a:rPr lang="en-US" sz="2400">
                  <a:solidFill>
                    <a:schemeClr val="dk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5dm</a:t>
              </a:r>
              <a:r>
                <a:rPr lang="en-US" sz="2400" baseline="30000">
                  <a:solidFill>
                    <a:schemeClr val="dk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</a:t>
              </a:r>
              <a:endParaRPr lang="en-US" sz="2400" baseline="30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9"/>
              </p:custDataLst>
            </p:nvPr>
          </p:nvSpPr>
          <p:spPr>
            <a:xfrm>
              <a:off x="3154" y="4219"/>
              <a:ext cx="504" cy="1728"/>
            </a:xfrm>
            <a:prstGeom prst="rect">
              <a:avLst/>
            </a:prstGeom>
            <a:solidFill>
              <a:srgbClr val="FFFFFF"/>
            </a:solidFill>
          </p:spPr>
          <p:txBody>
            <a:bodyPr vert="wordArtVertRtl" wrap="none" lIns="0" tIns="0" rIns="0" bIns="0">
              <a:noAutofit/>
            </a:bodyPr>
            <a:p>
              <a:pPr indent="0"/>
              <a:r>
                <a:rPr lang="zh-TW" sz="2800">
                  <a:solidFill>
                    <a:schemeClr val="dk1"/>
                  </a:solidFill>
                  <a:latin typeface="微软雅黑" panose="020B0503020204020204" charset="-122"/>
                  <a:ea typeface="微软雅黑" panose="020B0503020204020204" charset="-122"/>
                </a:rPr>
                <a:t>细粉末</a:t>
              </a:r>
              <a:endParaRPr lang="zh-TW" sz="28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122680" y="785495"/>
            <a:ext cx="11442065" cy="663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228600" algn="just">
              <a:lnSpc>
                <a:spcPts val="4465"/>
              </a:lnSpc>
            </a:pPr>
            <a:r>
              <a:rPr lang="en-US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(c)</a:t>
            </a: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在整个膨胀过程中，始终保持外压比气体压力</a:t>
            </a:r>
            <a:r>
              <a:rPr lang="en-US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</a:t>
            </a: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只差无限小的数值。</a:t>
            </a:r>
            <a:endParaRPr lang="zh-TW" altLang="en-US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a09378e4da928430a32e3187c5e88d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30425" y="7050405"/>
            <a:ext cx="10070465" cy="2318385"/>
          </a:xfrm>
          <a:prstGeom prst="rect">
            <a:avLst/>
          </a:prstGeom>
        </p:spPr>
      </p:pic>
    </p:spTree>
    <p:custDataLst>
      <p:tags r:id="rId1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6" name="图片 5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30835" y="857250"/>
            <a:ext cx="5805170" cy="887730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p>
            <a:pPr indent="0" algn="ctr"/>
            <a:r>
              <a:rPr lang="zh-CN" sz="4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§ </a:t>
            </a:r>
            <a:r>
              <a:rPr lang="en-US" sz="4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1.1</a:t>
            </a:r>
            <a:r>
              <a:rPr lang="zh-TW" sz="4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热力学的研究对象</a:t>
            </a:r>
            <a:endParaRPr lang="zh-TW" sz="4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26035" y="1811020"/>
            <a:ext cx="8363585" cy="819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54480" y="2915920"/>
            <a:ext cx="1068451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</a:pPr>
            <a:r>
              <a:rPr lang="en-US" altLang="zh-TW" sz="3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3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zh-TW" sz="3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研究热、功和其他形式能量之间的相互转换及其转换过程</a:t>
            </a:r>
            <a:r>
              <a:rPr lang="zh-TW" sz="3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中所遵循的规律</a:t>
            </a:r>
            <a:endParaRPr lang="zh-TW" sz="3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ct val="150000"/>
              </a:lnSpc>
            </a:pPr>
            <a:endParaRPr lang="zh-TW" sz="3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TW" sz="3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3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zh-TW" sz="3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研究各种物理变化和化学变化过程中所发生的能量效应;</a:t>
            </a:r>
            <a:endParaRPr lang="zh-TW" sz="3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150000"/>
              </a:lnSpc>
              <a:spcAft>
                <a:spcPts val="0"/>
              </a:spcAft>
            </a:pPr>
            <a:endParaRPr lang="zh-TW" sz="3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ct val="150000"/>
              </a:lnSpc>
              <a:spcAft>
                <a:spcPts val="3010"/>
              </a:spcAft>
            </a:pPr>
            <a:r>
              <a:rPr lang="en-US" altLang="zh-TW" sz="3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3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zh-TW" sz="3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研究化学变化的方向和限度。</a:t>
            </a:r>
            <a:endParaRPr lang="zh-CN" altLang="en-US" sz="3200"/>
          </a:p>
        </p:txBody>
      </p:sp>
    </p:spTree>
    <p:custDataLst>
      <p:tags r:id="rId6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6" name="图片 5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0200" y="1001395"/>
            <a:ext cx="6857365" cy="706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 indent="0"/>
            <a:r>
              <a:rPr lang="zh-CN" altLang="zh-TW" sz="4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4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4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zh-TW" sz="4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可逆过程与不可逆过程</a:t>
            </a:r>
            <a:endParaRPr lang="zh-TW" altLang="en-US" sz="4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94435" y="1865630"/>
            <a:ext cx="111226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体系经过某一过程从状态（1）变到状态（2）之后，如果</a:t>
            </a:r>
            <a:r>
              <a:rPr lang="zh-TW" sz="28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能使体系和环境都恢复到原来的状态而未留下任何永久性的变化</a:t>
            </a: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，则该过程称为热力学可逆过程。否则为不可逆过程。</a:t>
            </a:r>
            <a:endParaRPr lang="zh-TW" altLang="en-US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26235" y="6330315"/>
            <a:ext cx="920305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</a:pPr>
            <a:r>
              <a:rPr lang="zh-TW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在定温的情况下，系统在可逆过程中所做的功为最大功。</a:t>
            </a:r>
            <a:endParaRPr lang="zh-TW"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ct val="150000"/>
              </a:lnSpc>
            </a:pPr>
            <a:r>
              <a:rPr lang="zh-TW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同样在定温下，环境在可逆过程中所消耗的功为最小功。</a:t>
            </a:r>
            <a:endParaRPr lang="zh-TW" altLang="en-US"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34615" y="4241800"/>
          <a:ext cx="8604885" cy="758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5" imgW="2882900" imgH="254000" progId="Equation.KSEE3">
                  <p:embed/>
                </p:oleObj>
              </mc:Choice>
              <mc:Fallback>
                <p:oleObj name="" r:id="rId5" imgW="2882900" imgH="2540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34615" y="4241800"/>
                        <a:ext cx="8604885" cy="758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25565" y="506984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" r:id="rId7" imgW="914400" imgH="215900" progId="Equation.KSEE3">
                  <p:embed/>
                </p:oleObj>
              </mc:Choice>
              <mc:Fallback>
                <p:oleObj name="" r:id="rId7" imgW="914400" imgH="215900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25565" y="506984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514975" y="5346065"/>
            <a:ext cx="2121535" cy="636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25400" algn="ctr">
              <a:lnSpc>
                <a:spcPts val="4250"/>
              </a:lnSpc>
              <a:spcAft>
                <a:spcPts val="2310"/>
              </a:spcAft>
            </a:pPr>
            <a:r>
              <a:rPr lang="zh-CN" alt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∆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U=Q+W</a:t>
            </a:r>
            <a:endParaRPr lang="zh-CN" altLang="en-US" sz="2800"/>
          </a:p>
        </p:txBody>
      </p:sp>
    </p:spTree>
    <p:custDataLst>
      <p:tags r:id="rId9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6" name="图片 5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18972" y="9157716"/>
            <a:ext cx="205740" cy="228600"/>
          </a:xfrm>
          <a:prstGeom prst="rect">
            <a:avLst/>
          </a:prstGeom>
          <a:solidFill>
            <a:srgbClr val="052B55"/>
          </a:solidFill>
        </p:spPr>
        <p:txBody>
          <a:bodyPr wrap="none" lIns="0" tIns="0" rIns="0" bIns="0">
            <a:noAutofit/>
          </a:bodyPr>
          <a:p>
            <a:pPr indent="0" algn="just"/>
            <a:r>
              <a:rPr lang="en-US" sz="3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endParaRPr lang="en-US" sz="30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14525" y="1937385"/>
            <a:ext cx="10507345" cy="6150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 indent="0" algn="l">
              <a:lnSpc>
                <a:spcPct val="200000"/>
              </a:lnSpc>
              <a:spcAft>
                <a:spcPts val="210"/>
              </a:spcAft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综上所述，可以看出热力学可逆过程有以下特征：</a:t>
            </a: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44500" algn="l">
              <a:lnSpc>
                <a:spcPct val="200000"/>
              </a:lnSpc>
            </a:pP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 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可逆过程进行时，系统始终无限接近于平衡态。可以说，可逆过程是由一系列连续的、渐变的平衡态所构成的；</a:t>
            </a: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44500" algn="l">
              <a:lnSpc>
                <a:spcPct val="200000"/>
              </a:lnSpc>
            </a:pP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 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可逆过程进行时，过程的推动力与阻力只相差无穷小；</a:t>
            </a: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44500" algn="l">
              <a:lnSpc>
                <a:spcPct val="200000"/>
              </a:lnSpc>
            </a:pP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 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系统进行可逆过程时，完成任一有限量变化均需无限长时间；</a:t>
            </a: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44500" algn="l">
              <a:lnSpc>
                <a:spcPct val="200000"/>
              </a:lnSpc>
            </a:pP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 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在定温的可逆过程中，系统对环境所作之功为最大功；环境对系统所作之功为最小功。</a:t>
            </a:r>
            <a:endParaRPr lang="zh-CN" altLang="en-US" sz="2800"/>
          </a:p>
        </p:txBody>
      </p:sp>
    </p:spTree>
    <p:custDataLst>
      <p:tags r:id="rId5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6" name="图片 5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02590" y="1217295"/>
            <a:ext cx="5290185" cy="706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zh-TW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(3)可逆相变的体积功</a:t>
            </a:r>
            <a:endParaRPr lang="zh-CN" altLang="zh-TW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74570" y="3017520"/>
          <a:ext cx="9265920" cy="4324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5" imgW="3048000" imgH="1422400" progId="Equation.KSEE3">
                  <p:embed/>
                </p:oleObj>
              </mc:Choice>
              <mc:Fallback>
                <p:oleObj name="" r:id="rId5" imgW="3048000" imgH="14224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74570" y="3017520"/>
                        <a:ext cx="9265920" cy="43249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6" name="图片 5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14525" y="2729865"/>
            <a:ext cx="10375900" cy="296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25400">
              <a:lnSpc>
                <a:spcPct val="150000"/>
              </a:lnSpc>
              <a:spcAft>
                <a:spcPts val="2240"/>
              </a:spcAft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系统与环境之间交换的热不是状态性质。但是在某些特定 的条件下，某一特定过程的热却可变成一个定值，此定值 仅仅取决于系统的始态和终态。</a:t>
            </a: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25400">
              <a:lnSpc>
                <a:spcPct val="150000"/>
              </a:lnSpc>
              <a:spcAft>
                <a:spcPts val="4900"/>
              </a:spcAft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如果系统在某一过程中，只做体积功而不做其它功，则有:</a:t>
            </a:r>
            <a:endParaRPr lang="zh-CN" altLang="en-US" sz="2800"/>
          </a:p>
        </p:txBody>
      </p:sp>
      <p:pic>
        <p:nvPicPr>
          <p:cNvPr id="30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0" y="1793875"/>
            <a:ext cx="8363585" cy="819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6690" y="569595"/>
            <a:ext cx="683895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spcBef>
                <a:spcPts val="630"/>
              </a:spcBef>
              <a:spcAft>
                <a:spcPts val="3640"/>
              </a:spcAft>
            </a:pPr>
            <a:r>
              <a:rPr lang="zh-CN" sz="4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§ 1.5定容及定压下的热</a:t>
            </a:r>
            <a:endParaRPr lang="zh-CN" sz="4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08220" y="5753735"/>
          <a:ext cx="4149725" cy="86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6" imgW="1091565" imgH="228600" progId="Equation.KSEE3">
                  <p:embed/>
                </p:oleObj>
              </mc:Choice>
              <mc:Fallback>
                <p:oleObj name="" r:id="rId6" imgW="1091565" imgH="228600" progId="Equation.KSEE3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08220" y="5753735"/>
                        <a:ext cx="4149725" cy="868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58670" y="7193915"/>
            <a:ext cx="2974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定容过程：</a:t>
            </a:r>
            <a:endParaRPr lang="zh-CN" altLang="en-US" sz="2800"/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03040" y="7122160"/>
          <a:ext cx="5584825" cy="1478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" r:id="rId8" imgW="1282700" imgH="457200" progId="Equation.KSEE3">
                  <p:embed/>
                </p:oleObj>
              </mc:Choice>
              <mc:Fallback>
                <p:oleObj name="" r:id="rId8" imgW="1282700" imgH="457200" progId="Equation.KSEE3">
                  <p:embed/>
                  <p:pic>
                    <p:nvPicPr>
                      <p:cNvPr id="0" name="图片 716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03040" y="7122160"/>
                        <a:ext cx="5584825" cy="1478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下箭头 8"/>
          <p:cNvSpPr/>
          <p:nvPr/>
        </p:nvSpPr>
        <p:spPr>
          <a:xfrm>
            <a:off x="6656705" y="7986395"/>
            <a:ext cx="278130" cy="560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099300" y="8058150"/>
            <a:ext cx="963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积分</a:t>
            </a:r>
            <a:endParaRPr lang="zh-CN" altLang="en-US" sz="2400" b="1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45480" y="8850630"/>
          <a:ext cx="2100580" cy="804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" r:id="rId10" imgW="596900" imgH="228600" progId="Equation.KSEE3">
                  <p:embed/>
                </p:oleObj>
              </mc:Choice>
              <mc:Fallback>
                <p:oleObj name="" r:id="rId10" imgW="596900" imgH="228600" progId="Equation.KSEE3">
                  <p:embed/>
                  <p:pic>
                    <p:nvPicPr>
                      <p:cNvPr id="0" name="图片 717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45480" y="8850630"/>
                        <a:ext cx="2100580" cy="804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6" name="图片 5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06145" y="3515995"/>
            <a:ext cx="1190879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just" fontAlgn="auto">
              <a:lnSpc>
                <a:spcPct val="150000"/>
              </a:lnSpc>
              <a:spcAft>
                <a:spcPts val="0"/>
              </a:spcAft>
            </a:pPr>
            <a:r>
              <a:rPr lang="zh-CN" altLang="zh-TW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焓的定义式：</a:t>
            </a:r>
            <a:r>
              <a:rPr lang="en-US" altLang="zh-CN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H=U+pV</a:t>
            </a:r>
            <a:endParaRPr lang="zh-CN" altLang="zh-TW" sz="280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ClrTx/>
              <a:buSzTx/>
              <a:buFontTx/>
            </a:pPr>
            <a:r>
              <a:rPr lang="zh-CN" altLang="zh-TW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为什么要定义焓？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为了使用方便，因为在等压、不作非膨胀功的条件下 ，焓变等于等压热效应。容易测定，从而可求其它热力学函数的变化值。</a:t>
            </a:r>
            <a:endParaRPr lang="zh-CN" altLang="zh-TW"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ClrTx/>
              <a:buSzTx/>
              <a:buFontTx/>
            </a:pPr>
            <a:r>
              <a:rPr lang="zh-CN" altLang="zh-TW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焓是状态函数  </a:t>
            </a:r>
            <a:r>
              <a:rPr lang="zh-CN" alt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定义式中焰由状态函数组成。</a:t>
            </a:r>
            <a:endParaRPr lang="zh-CN" altLang="zh-TW"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ClrTx/>
              <a:buSzTx/>
              <a:buFontTx/>
            </a:pPr>
            <a:r>
              <a:rPr lang="zh-CN" altLang="zh-TW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焓不是能量  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zh-CN" alt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虽然具有能量单位，但不遵守能量守恒定律</a:t>
            </a:r>
            <a:endParaRPr lang="zh-CN" alt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8535" y="497205"/>
            <a:ext cx="533844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定压过程：外压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为一定值</a:t>
            </a:r>
            <a:endParaRPr lang="zh-CN" altLang="en-US" sz="28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22905" y="1289685"/>
            <a:ext cx="48317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Q</a:t>
            </a:r>
            <a:r>
              <a:rPr lang="en-US" altLang="zh-CN" sz="28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= </a:t>
            </a:r>
            <a:r>
              <a:rPr lang="en-US" altLang="zh-CN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∆U+ p</a:t>
            </a:r>
            <a:r>
              <a:rPr lang="zh-CN" altLang="en-US" sz="2800" baseline="-250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外</a:t>
            </a:r>
            <a:r>
              <a:rPr lang="en-US" altLang="zh-CN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∆V</a:t>
            </a:r>
            <a:endParaRPr lang="en-US" altLang="zh-CN" sz="28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   =</a:t>
            </a:r>
            <a:r>
              <a:rPr lang="zh-CN" altLang="en-US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（</a:t>
            </a:r>
            <a:r>
              <a:rPr lang="en-US" altLang="zh-CN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U</a:t>
            </a:r>
            <a:r>
              <a:rPr lang="en-US" altLang="zh-CN" sz="2800" baseline="-250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2</a:t>
            </a:r>
            <a:r>
              <a:rPr lang="en-US" altLang="zh-CN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-U</a:t>
            </a:r>
            <a:r>
              <a:rPr lang="en-US" altLang="zh-CN" sz="2800" baseline="-250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1</a:t>
            </a:r>
            <a:r>
              <a:rPr lang="zh-CN" altLang="en-US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）</a:t>
            </a:r>
            <a:r>
              <a:rPr lang="en-US" altLang="zh-CN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+ p</a:t>
            </a:r>
            <a:r>
              <a:rPr lang="zh-CN" altLang="en-US" sz="2800" baseline="-250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外</a:t>
            </a:r>
            <a:r>
              <a:rPr lang="zh-CN" altLang="en-US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（</a:t>
            </a:r>
            <a:r>
              <a:rPr lang="en-US" altLang="zh-CN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V</a:t>
            </a:r>
            <a:r>
              <a:rPr lang="en-US" altLang="zh-CN" sz="2800" baseline="-250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2</a:t>
            </a:r>
            <a:r>
              <a:rPr lang="en-US" altLang="zh-CN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-V</a:t>
            </a:r>
            <a:r>
              <a:rPr lang="en-US" altLang="zh-CN" sz="2800" baseline="-250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1</a:t>
            </a:r>
            <a:r>
              <a:rPr lang="zh-CN" altLang="en-US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）</a:t>
            </a:r>
            <a:endParaRPr lang="en-US" altLang="zh-CN" sz="28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   =</a:t>
            </a:r>
            <a:r>
              <a:rPr lang="zh-CN" altLang="en-US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（</a:t>
            </a:r>
            <a:r>
              <a:rPr lang="en-US" altLang="zh-CN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U</a:t>
            </a:r>
            <a:r>
              <a:rPr lang="en-US" altLang="zh-CN" sz="2800" baseline="-250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2</a:t>
            </a:r>
            <a:r>
              <a:rPr lang="en-US" altLang="zh-CN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+p</a:t>
            </a:r>
            <a:r>
              <a:rPr lang="en-US" altLang="zh-CN" sz="2800" baseline="-250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2</a:t>
            </a:r>
            <a:r>
              <a:rPr lang="en-US" altLang="zh-CN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V</a:t>
            </a:r>
            <a:r>
              <a:rPr lang="en-US" altLang="zh-CN" sz="2800" baseline="-250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2</a:t>
            </a:r>
            <a:r>
              <a:rPr lang="zh-CN" altLang="en-US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）</a:t>
            </a:r>
            <a:r>
              <a:rPr lang="en-US" altLang="zh-CN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-</a:t>
            </a:r>
            <a:r>
              <a:rPr lang="zh-CN" altLang="en-US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（</a:t>
            </a:r>
            <a:r>
              <a:rPr lang="en-US" altLang="zh-CN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U</a:t>
            </a:r>
            <a:r>
              <a:rPr lang="en-US" altLang="zh-CN" sz="2800" baseline="-250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1</a:t>
            </a:r>
            <a:r>
              <a:rPr lang="en-US" altLang="zh-CN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+p</a:t>
            </a:r>
            <a:r>
              <a:rPr lang="en-US" altLang="zh-CN" sz="2800" baseline="-250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1</a:t>
            </a:r>
            <a:r>
              <a:rPr lang="en-US" altLang="zh-CN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V</a:t>
            </a:r>
            <a:r>
              <a:rPr lang="en-US" altLang="zh-CN" sz="2800" baseline="-250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1</a:t>
            </a:r>
            <a:r>
              <a:rPr lang="zh-CN" altLang="en-US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）</a:t>
            </a:r>
            <a:endParaRPr lang="zh-CN" altLang="en-US" sz="2800"/>
          </a:p>
        </p:txBody>
      </p:sp>
      <p:sp>
        <p:nvSpPr>
          <p:cNvPr id="10" name="文本框 9"/>
          <p:cNvSpPr txBox="1"/>
          <p:nvPr/>
        </p:nvSpPr>
        <p:spPr>
          <a:xfrm>
            <a:off x="2994660" y="7035165"/>
            <a:ext cx="820864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∆</a:t>
            </a:r>
            <a:r>
              <a:rPr lang="en-US" sz="28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H=</a:t>
            </a:r>
            <a:r>
              <a:rPr lang="en-US" altLang="zh-CN" sz="28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∆U+</a:t>
            </a:r>
            <a:r>
              <a:rPr lang="zh-CN" altLang="en-US" sz="28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（</a:t>
            </a:r>
            <a:r>
              <a:rPr lang="en-US" altLang="zh-CN" sz="28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pV</a:t>
            </a:r>
            <a:r>
              <a:rPr lang="zh-CN" altLang="en-US" sz="28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）</a:t>
            </a:r>
            <a:endParaRPr lang="zh-CN" altLang="en-US" sz="28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endParaRPr lang="zh-CN" altLang="en-US" sz="28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r>
              <a:rPr lang="zh-CN" altLang="en-US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对于恒压过程：</a:t>
            </a:r>
            <a:r>
              <a:rPr lang="en-US" altLang="zh-CN" sz="28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∆</a:t>
            </a:r>
            <a:r>
              <a:rPr lang="en-US" sz="28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H=</a:t>
            </a:r>
            <a:r>
              <a:rPr lang="en-US" altLang="zh-CN" sz="28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∆U+p∆V        Q</a:t>
            </a:r>
            <a:r>
              <a:rPr lang="en-US" altLang="zh-CN" sz="2800" b="1" baseline="-250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p</a:t>
            </a:r>
            <a:r>
              <a:rPr lang="en-US" altLang="zh-CN" sz="28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=∆</a:t>
            </a:r>
            <a:r>
              <a:rPr lang="en-US" sz="28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H</a:t>
            </a:r>
            <a:endParaRPr lang="zh-CN" altLang="en-US" sz="2800"/>
          </a:p>
        </p:txBody>
      </p:sp>
      <p:sp>
        <p:nvSpPr>
          <p:cNvPr id="11" name="文本框 10"/>
          <p:cNvSpPr txBox="1"/>
          <p:nvPr/>
        </p:nvSpPr>
        <p:spPr>
          <a:xfrm>
            <a:off x="1194435" y="8562340"/>
            <a:ext cx="11557000" cy="64516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</a:pPr>
            <a:r>
              <a:rPr lang="zh-TW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对于系统的任何一个过程：都有</a:t>
            </a:r>
            <a:r>
              <a:rPr lang="en-US" altLang="zh-CN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∆U</a:t>
            </a:r>
            <a:r>
              <a:rPr lang="zh-TW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∆</a:t>
            </a:r>
            <a:r>
              <a:rPr 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H</a:t>
            </a:r>
            <a:r>
              <a:rPr 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TW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只是对不同的过程要应用不同的公式来求解。</a:t>
            </a:r>
            <a:endParaRPr lang="zh-CN" altLang="en-US" sz="2400"/>
          </a:p>
        </p:txBody>
      </p:sp>
    </p:spTree>
    <p:custDataLst>
      <p:tags r:id="rId5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" name="图片 9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11" name="图片 10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363" y="2585593"/>
            <a:ext cx="6414516" cy="570585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8445" y="569595"/>
            <a:ext cx="7550785" cy="730885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zh-CN" sz="4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§ 1.6理想气体的热力学能和焓</a:t>
            </a:r>
            <a:endParaRPr lang="zh-CN" sz="4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603490" y="2585720"/>
            <a:ext cx="47491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实验结果：没有发现水温的变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化，也就是</a:t>
            </a:r>
            <a:r>
              <a:rPr lang="en-US" altLang="zh-CN" sz="28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∆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T=0,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系统与环境没有热交换，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Q=0</a:t>
            </a:r>
            <a:endParaRPr lang="zh-CN" altLang="en-US" sz="2800"/>
          </a:p>
        </p:txBody>
      </p:sp>
      <p:sp>
        <p:nvSpPr>
          <p:cNvPr id="14" name="文本框 13"/>
          <p:cNvSpPr txBox="1"/>
          <p:nvPr/>
        </p:nvSpPr>
        <p:spPr>
          <a:xfrm>
            <a:off x="7820025" y="5034280"/>
            <a:ext cx="4019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W=0              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∆</a:t>
            </a:r>
            <a:r>
              <a:rPr lang="en-US" sz="28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U=0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56805" y="6402070"/>
            <a:ext cx="57130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结论：在温度一定时气体的内 能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是一定值，而与体积无关。</a:t>
            </a:r>
            <a:endParaRPr lang="zh-CN" altLang="en-US" sz="2800"/>
          </a:p>
        </p:txBody>
      </p:sp>
      <p:pic>
        <p:nvPicPr>
          <p:cNvPr id="30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0" y="1433830"/>
            <a:ext cx="8363585" cy="81915"/>
          </a:xfrm>
          <a:prstGeom prst="rect">
            <a:avLst/>
          </a:prstGeom>
        </p:spPr>
      </p:pic>
    </p:spTree>
    <p:custDataLst>
      <p:tags r:id="rId7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3" name="图片 12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14" name="图片 13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58895" y="1289685"/>
          <a:ext cx="5547995" cy="1348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" r:id="rId5" imgW="1828800" imgH="444500" progId="Equation.KSEE3">
                  <p:embed/>
                </p:oleObj>
              </mc:Choice>
              <mc:Fallback>
                <p:oleObj name="" r:id="rId5" imgW="1828800" imgH="4445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58895" y="1289685"/>
                        <a:ext cx="5547995" cy="1348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615440" y="3140075"/>
            <a:ext cx="5407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在焦耳实验中，</a:t>
            </a:r>
            <a:r>
              <a:rPr lang="en-US" altLang="zh-CN" sz="2800"/>
              <a:t>dU=0</a:t>
            </a:r>
            <a:r>
              <a:rPr lang="zh-CN" altLang="en-US" sz="2800"/>
              <a:t>，</a:t>
            </a:r>
            <a:r>
              <a:rPr lang="zh-CN" altLang="en-US" sz="2800"/>
              <a:t>所以：</a:t>
            </a:r>
            <a:endParaRPr lang="zh-CN" altLang="en-US" sz="2800"/>
          </a:p>
        </p:txBody>
      </p:sp>
      <p:sp>
        <p:nvSpPr>
          <p:cNvPr id="23" name="文本框 22"/>
          <p:cNvSpPr txBox="1"/>
          <p:nvPr/>
        </p:nvSpPr>
        <p:spPr>
          <a:xfrm>
            <a:off x="1628775" y="6044565"/>
            <a:ext cx="66808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而在焦耳实验中，</a:t>
            </a:r>
            <a:r>
              <a:rPr lang="en-US" altLang="zh-CN" sz="2800"/>
              <a:t>dT=0,dV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&gt;0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所以：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506595" y="6852920"/>
            <a:ext cx="3797300" cy="1351280"/>
            <a:chOff x="7097" y="10792"/>
            <a:chExt cx="5980" cy="2128"/>
          </a:xfrm>
        </p:grpSpPr>
        <p:graphicFrame>
          <p:nvGraphicFramePr>
            <p:cNvPr id="24" name="对象 23"/>
            <p:cNvGraphicFramePr/>
            <p:nvPr/>
          </p:nvGraphicFramePr>
          <p:xfrm>
            <a:off x="7097" y="10792"/>
            <a:ext cx="4565" cy="2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" name="" r:id="rId7" imgW="1588135" imgH="1225550" progId="Equation.KSEE3">
                    <p:embed/>
                  </p:oleObj>
                </mc:Choice>
                <mc:Fallback>
                  <p:oleObj name="" r:id="rId7" imgW="1588135" imgH="1225550" progId="Equation.KSEE3">
                    <p:embed/>
                    <p:pic>
                      <p:nvPicPr>
                        <p:cNvPr id="0" name="图片 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097" y="10792"/>
                          <a:ext cx="4565" cy="21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文本框 25"/>
            <p:cNvSpPr txBox="1"/>
            <p:nvPr/>
          </p:nvSpPr>
          <p:spPr>
            <a:xfrm>
              <a:off x="11293" y="11329"/>
              <a:ext cx="178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/>
                <a:t>=0</a:t>
              </a:r>
              <a:endParaRPr lang="en-US" altLang="zh-CN" sz="3200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770380" y="8490585"/>
            <a:ext cx="30918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这个结论正确吗？</a:t>
            </a:r>
            <a:endParaRPr lang="zh-CN" altLang="en-US" sz="2800"/>
          </a:p>
        </p:txBody>
      </p:sp>
      <p:grpSp>
        <p:nvGrpSpPr>
          <p:cNvPr id="32" name="组合 31"/>
          <p:cNvGrpSpPr/>
          <p:nvPr/>
        </p:nvGrpSpPr>
        <p:grpSpPr>
          <a:xfrm>
            <a:off x="4363085" y="4097655"/>
            <a:ext cx="5043805" cy="1422400"/>
            <a:chOff x="6871" y="6453"/>
            <a:chExt cx="7943" cy="2240"/>
          </a:xfrm>
        </p:grpSpPr>
        <p:sp>
          <p:nvSpPr>
            <p:cNvPr id="21" name="文本框 20"/>
            <p:cNvSpPr txBox="1"/>
            <p:nvPr/>
          </p:nvSpPr>
          <p:spPr>
            <a:xfrm>
              <a:off x="12826" y="6907"/>
              <a:ext cx="1988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/>
                <a:t>=0</a:t>
              </a:r>
              <a:endParaRPr lang="en-US" altLang="zh-CN" sz="4000"/>
            </a:p>
          </p:txBody>
        </p:sp>
        <p:graphicFrame>
          <p:nvGraphicFramePr>
            <p:cNvPr id="30" name="对象 29"/>
            <p:cNvGraphicFramePr/>
            <p:nvPr/>
          </p:nvGraphicFramePr>
          <p:xfrm>
            <a:off x="6871" y="6453"/>
            <a:ext cx="5453" cy="2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" name="" r:id="rId9" imgW="1459865" imgH="444500" progId="Equation.KSEE3">
                    <p:embed/>
                  </p:oleObj>
                </mc:Choice>
                <mc:Fallback>
                  <p:oleObj name="" r:id="rId9" imgW="1459865" imgH="444500" progId="Equation.KSEE3">
                    <p:embed/>
                    <p:pic>
                      <p:nvPicPr>
                        <p:cNvPr id="0" name="图片 3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871" y="6453"/>
                          <a:ext cx="5453" cy="22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1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3" name="图片 12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14" name="图片 13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12800" y="929640"/>
            <a:ext cx="110286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实际上，上述结论只有对理想气体才是正确的，这是因为 理想气体分子间没有引力。对于非理想气体，由于气体分 子间存在引力，所以</a:t>
            </a:r>
            <a:endParaRPr lang="zh-CN" altLang="en-US" sz="2800"/>
          </a:p>
        </p:txBody>
      </p:sp>
      <p:sp>
        <p:nvSpPr>
          <p:cNvPr id="16" name="文本框 15"/>
          <p:cNvSpPr txBox="1"/>
          <p:nvPr/>
        </p:nvSpPr>
        <p:spPr>
          <a:xfrm>
            <a:off x="906145" y="3089910"/>
            <a:ext cx="7074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/>
            <a:r>
              <a:rPr lang="zh-TW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对于理想气体的</a:t>
            </a:r>
            <a:r>
              <a:rPr lang="zh-CN" altLang="zh-TW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焓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，由其定义式可得</a:t>
            </a:r>
            <a:endParaRPr lang="zh-CN" altLang="en-US" sz="2800"/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419840" y="1721485"/>
          <a:ext cx="1914525" cy="1176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" r:id="rId5" imgW="723900" imgH="444500" progId="Equation.KSEE3">
                  <p:embed/>
                </p:oleObj>
              </mc:Choice>
              <mc:Fallback>
                <p:oleObj name="" r:id="rId5" imgW="723900" imgH="444500" progId="Equation.KSEE3">
                  <p:embed/>
                  <p:pic>
                    <p:nvPicPr>
                      <p:cNvPr id="0" name="图片 92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19840" y="1721485"/>
                        <a:ext cx="1914525" cy="1176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26910" y="3305810"/>
          <a:ext cx="4716145" cy="1130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" r:id="rId7" imgW="1854200" imgH="444500" progId="Equation.KSEE3">
                  <p:embed/>
                </p:oleObj>
              </mc:Choice>
              <mc:Fallback>
                <p:oleObj name="" r:id="rId7" imgW="1854200" imgH="444500" progId="Equation.KSEE3">
                  <p:embed/>
                  <p:pic>
                    <p:nvPicPr>
                      <p:cNvPr id="0" name="图片 92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26910" y="3305810"/>
                        <a:ext cx="4716145" cy="1130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8535" y="4530090"/>
          <a:ext cx="5182870" cy="2289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" r:id="rId9" imgW="2070100" imgH="914400" progId="Equation.KSEE3">
                  <p:embed/>
                </p:oleObj>
              </mc:Choice>
              <mc:Fallback>
                <p:oleObj name="" r:id="rId9" imgW="2070100" imgH="914400" progId="Equation.KSEE3">
                  <p:embed/>
                  <p:pic>
                    <p:nvPicPr>
                      <p:cNvPr id="0" name="图片 92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78535" y="4530090"/>
                        <a:ext cx="5182870" cy="2289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998220" y="7266305"/>
            <a:ext cx="45885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理想气体的定温</a:t>
            </a:r>
            <a:r>
              <a:rPr lang="zh-CN" altLang="en-US" sz="2800"/>
              <a:t>过程：</a:t>
            </a:r>
            <a:endParaRPr lang="zh-CN" altLang="en-US" sz="2800"/>
          </a:p>
        </p:txBody>
      </p:sp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78985" y="7338060"/>
          <a:ext cx="7955915" cy="2214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" r:id="rId11" imgW="3148965" imgH="876300" progId="Equation.KSEE3">
                  <p:embed/>
                </p:oleObj>
              </mc:Choice>
              <mc:Fallback>
                <p:oleObj name="" r:id="rId11" imgW="3148965" imgH="876300" progId="Equation.KSEE3">
                  <p:embed/>
                  <p:pic>
                    <p:nvPicPr>
                      <p:cNvPr id="0" name="图片 921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78985" y="7338060"/>
                        <a:ext cx="7955915" cy="2214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8" name="图片 7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9" name="图片 8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06145" y="857250"/>
            <a:ext cx="36302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spcBef>
                <a:spcPts val="420"/>
              </a:spcBef>
            </a:pPr>
            <a:r>
              <a:rPr lang="zh-CN" sz="4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§ 1.7热容</a:t>
            </a:r>
            <a:endParaRPr lang="zh-CN" sz="4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0" y="1793875"/>
            <a:ext cx="8363585" cy="8191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1698625" y="2081530"/>
            <a:ext cx="10440035" cy="6247130"/>
            <a:chOff x="2675" y="3278"/>
            <a:chExt cx="16441" cy="9838"/>
          </a:xfrm>
        </p:grpSpPr>
        <p:sp>
          <p:nvSpPr>
            <p:cNvPr id="11" name="文本框 10"/>
            <p:cNvSpPr txBox="1"/>
            <p:nvPr/>
          </p:nvSpPr>
          <p:spPr>
            <a:xfrm>
              <a:off x="2675" y="3278"/>
              <a:ext cx="16441" cy="9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200000"/>
                </a:lnSpc>
                <a:spcAft>
                  <a:spcPts val="0"/>
                </a:spcAft>
              </a:pPr>
              <a:r>
                <a:rPr lang="zh-CN" sz="3200" b="1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(1)</a:t>
              </a:r>
              <a:r>
                <a:rPr lang="zh-TW" sz="3200" b="1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定容热容和定压热容</a:t>
              </a:r>
              <a:endParaRPr lang="zh-TW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indent="0">
                <a:lnSpc>
                  <a:spcPct val="200000"/>
                </a:lnSpc>
              </a:pPr>
              <a:r>
                <a:rPr lang="zh-TW" sz="280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热容</a:t>
              </a:r>
              <a:r>
                <a:rPr lang="zh-TW" sz="2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的定义：系统每升高单位温度所需要吸收的热。</a:t>
              </a:r>
              <a:endPara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200000"/>
                </a:lnSpc>
              </a:pPr>
              <a:r>
                <a:rPr lang="zh-CN" altLang="en-US" sz="2800"/>
                <a:t>数学</a:t>
              </a:r>
              <a:r>
                <a:rPr lang="zh-CN" altLang="en-US" sz="2800"/>
                <a:t>表达：</a:t>
              </a:r>
              <a:endParaRPr lang="zh-CN" altLang="en-US" sz="2800"/>
            </a:p>
            <a:p>
              <a:pPr indent="0">
                <a:lnSpc>
                  <a:spcPct val="200000"/>
                </a:lnSpc>
              </a:pPr>
              <a:r>
                <a:rPr lang="zh-CN" altLang="en-US" sz="2800"/>
                <a:t>定容</a:t>
              </a:r>
              <a:r>
                <a:rPr lang="zh-CN" altLang="en-US" sz="2800"/>
                <a:t>热容：</a:t>
              </a:r>
              <a:endParaRPr lang="zh-CN" altLang="en-US" sz="2800"/>
            </a:p>
            <a:p>
              <a:pPr indent="0">
                <a:lnSpc>
                  <a:spcPct val="200000"/>
                </a:lnSpc>
              </a:pPr>
              <a:r>
                <a:rPr lang="zh-CN" altLang="en-US" sz="2800"/>
                <a:t>定压</a:t>
              </a:r>
              <a:r>
                <a:rPr lang="zh-CN" altLang="en-US" sz="2800"/>
                <a:t>热容：</a:t>
              </a:r>
              <a:endParaRPr lang="zh-CN" altLang="en-US" sz="2800"/>
            </a:p>
            <a:p>
              <a:pPr indent="0">
                <a:lnSpc>
                  <a:spcPct val="200000"/>
                </a:lnSpc>
              </a:pPr>
              <a:r>
                <a:rPr lang="zh-CN" altLang="en-US" sz="2800"/>
                <a:t>在只做体积功的情况下</a:t>
              </a:r>
              <a:r>
                <a:rPr lang="en-US" altLang="zh-CN" sz="2800"/>
                <a:t>:</a:t>
              </a:r>
              <a:endParaRPr lang="zh-CN" altLang="en-US" sz="2800"/>
            </a:p>
            <a:p>
              <a:pPr indent="0">
                <a:lnSpc>
                  <a:spcPct val="200000"/>
                </a:lnSpc>
              </a:pPr>
              <a:r>
                <a:rPr lang="zh-CN" altLang="en-US" sz="2800"/>
                <a:t>同样对于定压下的热容</a:t>
              </a:r>
              <a:r>
                <a:rPr lang="zh-CN" altLang="en-US" sz="2800"/>
                <a:t>有：</a:t>
              </a:r>
              <a:endParaRPr lang="zh-CN" altLang="en-US" sz="2800"/>
            </a:p>
          </p:txBody>
        </p:sp>
        <p:graphicFrame>
          <p:nvGraphicFramePr>
            <p:cNvPr id="12" name="对象 1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850" y="6113"/>
            <a:ext cx="2080" cy="1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1" name="" r:id="rId6" imgW="584200" imgH="393700" progId="Equation.KSEE3">
                    <p:embed/>
                  </p:oleObj>
                </mc:Choice>
                <mc:Fallback>
                  <p:oleObj name="" r:id="rId6" imgW="584200" imgH="393700" progId="Equation.KSEE3">
                    <p:embed/>
                    <p:pic>
                      <p:nvPicPr>
                        <p:cNvPr id="0" name="图片 1024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850" y="6113"/>
                          <a:ext cx="2080" cy="140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845" y="7587"/>
            <a:ext cx="2085" cy="1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2" name="" r:id="rId8" imgW="647700" imgH="393700" progId="Equation.KSEE3">
                    <p:embed/>
                  </p:oleObj>
                </mc:Choice>
                <mc:Fallback>
                  <p:oleObj name="" r:id="rId8" imgW="647700" imgH="393700" progId="Equation.KSEE3">
                    <p:embed/>
                    <p:pic>
                      <p:nvPicPr>
                        <p:cNvPr id="0" name="图片 10241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845" y="7587"/>
                          <a:ext cx="2085" cy="12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41" y="9061"/>
            <a:ext cx="1898" cy="1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3" name="" r:id="rId10" imgW="647700" imgH="393700" progId="Equation.KSEE3">
                    <p:embed/>
                  </p:oleObj>
                </mc:Choice>
                <mc:Fallback>
                  <p:oleObj name="" r:id="rId10" imgW="647700" imgH="393700" progId="Equation.KSEE3">
                    <p:embed/>
                    <p:pic>
                      <p:nvPicPr>
                        <p:cNvPr id="0" name="图片 10242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941" y="9061"/>
                          <a:ext cx="1898" cy="11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025" y="10309"/>
            <a:ext cx="7849" cy="1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4" name="" r:id="rId12" imgW="2743200" imgH="444500" progId="Equation.KSEE3">
                    <p:embed/>
                  </p:oleObj>
                </mc:Choice>
                <mc:Fallback>
                  <p:oleObj name="" r:id="rId12" imgW="2743200" imgH="444500" progId="Equation.KSEE3">
                    <p:embed/>
                    <p:pic>
                      <p:nvPicPr>
                        <p:cNvPr id="0" name="图片 10243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9025" y="10309"/>
                          <a:ext cx="7849" cy="12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479" y="11783"/>
            <a:ext cx="7252" cy="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5" name="" r:id="rId14" imgW="2743200" imgH="444500" progId="Equation.KSEE3">
                    <p:embed/>
                  </p:oleObj>
                </mc:Choice>
                <mc:Fallback>
                  <p:oleObj name="" r:id="rId14" imgW="2743200" imgH="444500" progId="Equation.KSEE3">
                    <p:embed/>
                    <p:pic>
                      <p:nvPicPr>
                        <p:cNvPr id="0" name="图片 10244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9479" y="11783"/>
                          <a:ext cx="7252" cy="1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16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8" name="图片 7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9" name="图片 8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324610" y="797560"/>
            <a:ext cx="11116945" cy="8760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spcAft>
                <a:spcPts val="0"/>
              </a:spcAft>
            </a:pPr>
            <a:r>
              <a:rPr lang="zh-CN" sz="32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(2)</a:t>
            </a:r>
            <a:r>
              <a:rPr lang="zh-TW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理想气体的热容</a:t>
            </a:r>
            <a:endParaRPr lang="zh-TW" sz="32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  <a:spcAft>
                <a:spcPts val="0"/>
              </a:spcAft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理想气体的内能与焰均只是温度的函数，所以在无化学变 化，只做体积功的任意过程都有：</a:t>
            </a:r>
            <a:endParaRPr lang="zh-TW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>
              <a:lnSpc>
                <a:spcPct val="150000"/>
              </a:lnSpc>
              <a:spcAft>
                <a:spcPts val="0"/>
              </a:spcAft>
            </a:pPr>
            <a:endParaRPr lang="zh-CN" altLang="en-US" sz="2800"/>
          </a:p>
          <a:p>
            <a:pPr indent="0" fontAlgn="auto">
              <a:lnSpc>
                <a:spcPct val="150000"/>
              </a:lnSpc>
              <a:spcAft>
                <a:spcPts val="0"/>
              </a:spcAft>
            </a:pPr>
            <a:endParaRPr lang="zh-CN" altLang="en-US" sz="2800"/>
          </a:p>
          <a:p>
            <a:pPr indent="0" fontAlgn="auto">
              <a:lnSpc>
                <a:spcPct val="150000"/>
              </a:lnSpc>
              <a:spcAft>
                <a:spcPts val="0"/>
              </a:spcAft>
            </a:pPr>
            <a:endParaRPr lang="zh-CN" altLang="en-US" sz="2800"/>
          </a:p>
          <a:p>
            <a:pPr indent="0" fontAlgn="auto">
              <a:lnSpc>
                <a:spcPct val="150000"/>
              </a:lnSpc>
              <a:spcAft>
                <a:spcPts val="0"/>
              </a:spcAft>
            </a:pPr>
            <a:endParaRPr lang="zh-CN" altLang="en-US" sz="2800"/>
          </a:p>
          <a:p>
            <a:pPr indent="0" fontAlgn="auto">
              <a:lnSpc>
                <a:spcPct val="150000"/>
              </a:lnSpc>
              <a:spcAft>
                <a:spcPts val="0"/>
              </a:spcAft>
            </a:pPr>
            <a:endParaRPr lang="zh-TW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统计热力学可以证明，在通常温度下，对理想气体:</a:t>
            </a:r>
            <a:endParaRPr lang="zh-TW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</a:pPr>
            <a:endParaRPr lang="zh-CN" altLang="en-US" sz="2800"/>
          </a:p>
          <a:p>
            <a:pPr indent="0" fontAlgn="auto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</a:pPr>
            <a:endParaRPr lang="zh-CN" altLang="en-US" sz="2800"/>
          </a:p>
          <a:p>
            <a:pPr indent="0" fontAlgn="auto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</a:pPr>
            <a:endParaRPr lang="zh-CN" altLang="en-US" sz="2800"/>
          </a:p>
        </p:txBody>
      </p:sp>
      <p:grpSp>
        <p:nvGrpSpPr>
          <p:cNvPr id="19" name="组合 18"/>
          <p:cNvGrpSpPr/>
          <p:nvPr/>
        </p:nvGrpSpPr>
        <p:grpSpPr>
          <a:xfrm>
            <a:off x="1397000" y="2945765"/>
            <a:ext cx="7729855" cy="3317875"/>
            <a:chOff x="2108" y="5093"/>
            <a:chExt cx="12173" cy="5225"/>
          </a:xfrm>
        </p:grpSpPr>
        <p:grpSp>
          <p:nvGrpSpPr>
            <p:cNvPr id="13" name="组合 12"/>
            <p:cNvGrpSpPr/>
            <p:nvPr/>
          </p:nvGrpSpPr>
          <p:grpSpPr>
            <a:xfrm>
              <a:off x="5283" y="5093"/>
              <a:ext cx="8998" cy="926"/>
              <a:chOff x="4716" y="5125"/>
              <a:chExt cx="8998" cy="926"/>
            </a:xfrm>
          </p:grpSpPr>
          <p:graphicFrame>
            <p:nvGraphicFramePr>
              <p:cNvPr id="11" name="对象 10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4716" y="5125"/>
              <a:ext cx="3996" cy="9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65" name="" r:id="rId5" imgW="1041400" imgH="241300" progId="Equation.KSEE3">
                      <p:embed/>
                    </p:oleObj>
                  </mc:Choice>
                  <mc:Fallback>
                    <p:oleObj name="" r:id="rId5" imgW="1041400" imgH="241300" progId="Equation.KSEE3">
                      <p:embed/>
                      <p:pic>
                        <p:nvPicPr>
                          <p:cNvPr id="0" name="图片 11264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716" y="5125"/>
                            <a:ext cx="3996" cy="92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对象 11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9932" y="5125"/>
              <a:ext cx="3782" cy="8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66" name="" r:id="rId7" imgW="1041400" imgH="228600" progId="Equation.KSEE3">
                      <p:embed/>
                    </p:oleObj>
                  </mc:Choice>
                  <mc:Fallback>
                    <p:oleObj name="" r:id="rId7" imgW="1041400" imgH="228600" progId="Equation.KSEE3">
                      <p:embed/>
                      <p:pic>
                        <p:nvPicPr>
                          <p:cNvPr id="0" name="图片 11265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9932" y="5125"/>
                            <a:ext cx="3782" cy="83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" name="组合 15"/>
            <p:cNvGrpSpPr/>
            <p:nvPr/>
          </p:nvGrpSpPr>
          <p:grpSpPr>
            <a:xfrm>
              <a:off x="2108" y="6340"/>
              <a:ext cx="10756" cy="3979"/>
              <a:chOff x="2270" y="6270"/>
              <a:chExt cx="10756" cy="3979"/>
            </a:xfrm>
          </p:grpSpPr>
          <p:graphicFrame>
            <p:nvGraphicFramePr>
              <p:cNvPr id="14" name="对象 13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2270" y="6737"/>
              <a:ext cx="10757" cy="35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67" name="" r:id="rId9" imgW="2413000" imgH="787400" progId="Equation.KSEE3">
                      <p:embed/>
                    </p:oleObj>
                  </mc:Choice>
                  <mc:Fallback>
                    <p:oleObj name="" r:id="rId9" imgW="2413000" imgH="787400" progId="Equation.KSEE3">
                      <p:embed/>
                      <p:pic>
                        <p:nvPicPr>
                          <p:cNvPr id="0" name="图片 11266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270" y="6737"/>
                            <a:ext cx="10757" cy="351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" name="文本框 14"/>
              <p:cNvSpPr txBox="1"/>
              <p:nvPr/>
            </p:nvSpPr>
            <p:spPr>
              <a:xfrm>
                <a:off x="5649" y="6270"/>
                <a:ext cx="1335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 b="1"/>
                  <a:t>微分</a:t>
                </a:r>
                <a:endParaRPr lang="zh-CN" altLang="en-US" sz="2400" b="1"/>
              </a:p>
            </p:txBody>
          </p:sp>
        </p:grpSp>
      </p:grp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97000" y="7122160"/>
          <a:ext cx="4768850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" r:id="rId11" imgW="1905000" imgH="1054100" progId="Equation.KSEE3">
                  <p:embed/>
                </p:oleObj>
              </mc:Choice>
              <mc:Fallback>
                <p:oleObj name="" r:id="rId11" imgW="1905000" imgH="1054100" progId="Equation.KSEE3">
                  <p:embed/>
                  <p:pic>
                    <p:nvPicPr>
                      <p:cNvPr id="0" name="图片 1126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97000" y="7122160"/>
                        <a:ext cx="4768850" cy="264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6" name="图片 5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978408" y="1361694"/>
            <a:ext cx="12156948" cy="43525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p>
            <a:pPr marL="482600" indent="-546100">
              <a:lnSpc>
                <a:spcPts val="4355"/>
              </a:lnSpc>
              <a:spcAft>
                <a:spcPts val="3010"/>
              </a:spcAft>
            </a:pPr>
            <a:r>
              <a:rPr lang="zh-CN" altLang="zh-TW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热力学方法</a:t>
            </a:r>
            <a:endParaRPr lang="zh-CN" altLang="zh-TW" sz="32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82600" indent="-546100">
              <a:lnSpc>
                <a:spcPts val="4355"/>
              </a:lnSpc>
              <a:spcAft>
                <a:spcPts val="3010"/>
              </a:spcAft>
            </a:pPr>
            <a:r>
              <a:rPr lang="zh-CN" altLang="zh-TW" sz="28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TW" sz="28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研究对象是大数量分子的集合体，硏究宏观性质，所得结论 具有统计意义；</a:t>
            </a:r>
            <a:endParaRPr lang="zh-TW" sz="28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82600" indent="-546100">
              <a:lnSpc>
                <a:spcPts val="4355"/>
              </a:lnSpc>
              <a:spcAft>
                <a:spcPts val="3640"/>
              </a:spcAft>
            </a:pPr>
            <a:r>
              <a:rPr lang="en-US" altLang="zh-TW" sz="28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TW" sz="28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只考虑变化前后的净结果，不考虑物质的微观结构和反应 机理；</a:t>
            </a:r>
            <a:endParaRPr lang="zh-TW" sz="28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82600" indent="-546100">
              <a:lnSpc>
                <a:spcPts val="4140"/>
              </a:lnSpc>
            </a:pPr>
            <a:r>
              <a:rPr lang="en-US" altLang="zh-TW" sz="28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TW" sz="28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能判断变化能否发生以及进行到什么程度，但不考虑变化 所需要的时间。</a:t>
            </a:r>
            <a:endParaRPr lang="zh-TW" sz="28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6"/>
            </p:custDataLst>
          </p:nvPr>
        </p:nvSpPr>
        <p:spPr>
          <a:xfrm>
            <a:off x="978408" y="5446903"/>
            <a:ext cx="12152376" cy="271576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p>
            <a:pPr marL="482600" indent="-546100" algn="l">
              <a:lnSpc>
                <a:spcPts val="4355"/>
              </a:lnSpc>
              <a:spcAft>
                <a:spcPts val="3010"/>
              </a:spcAft>
              <a:buClrTx/>
              <a:buSzTx/>
              <a:buFontTx/>
            </a:pPr>
            <a:r>
              <a:rPr lang="zh-CN" altLang="zh-TW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局限性</a:t>
            </a:r>
            <a:endParaRPr lang="zh-CN" altLang="zh-TW" sz="32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ts val="4570"/>
              </a:lnSpc>
              <a:spcAft>
                <a:spcPts val="2660"/>
              </a:spcAft>
            </a:pPr>
            <a:r>
              <a:rPr lang="en-US" altLang="zh-TW" sz="28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TW" sz="28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无法解释物质的结构，反应的机理等问题；</a:t>
            </a:r>
            <a:endParaRPr lang="zh-TW" sz="28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82600" indent="-546100">
              <a:lnSpc>
                <a:spcPts val="4570"/>
              </a:lnSpc>
            </a:pPr>
            <a:r>
              <a:rPr lang="en-US" altLang="zh-TW" sz="28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TW" sz="28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只能计算出反映达平衡的产量，而不能告诉我们在某有限 时间内的产量。</a:t>
            </a:r>
            <a:endParaRPr lang="zh-TW" sz="28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7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" name="图片 9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11" name="图片 10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338580" y="713105"/>
            <a:ext cx="4746625" cy="718820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p>
            <a:pPr algn="l">
              <a:lnSpc>
                <a:spcPct val="150000"/>
              </a:lnSpc>
              <a:spcAft>
                <a:spcPts val="0"/>
              </a:spcAft>
              <a:buClrTx/>
              <a:buSzTx/>
              <a:buFontTx/>
            </a:pPr>
            <a:r>
              <a:rPr lang="zh-CN" sz="32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(3)热容与温度的关系</a:t>
            </a:r>
            <a:endParaRPr lang="zh-CN" sz="3200" b="1">
              <a:solidFill>
                <a:srgbClr val="FF000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78535" y="3377565"/>
            <a:ext cx="12002135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101600">
              <a:lnSpc>
                <a:spcPct val="200000"/>
              </a:lnSpc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使用上述热容的经验公式应注意以下几点：</a:t>
            </a: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101600">
              <a:lnSpc>
                <a:spcPct val="200000"/>
              </a:lnSpc>
            </a:pP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从参考书或手册上查阅到的数据通常均指定压摩尔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热容，在计算具体问题时，应乘上物质的量；</a:t>
            </a:r>
            <a:endParaRPr lang="zh-TW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101600">
              <a:lnSpc>
                <a:spcPct val="200000"/>
              </a:lnSpc>
            </a:pP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所查到的常数值只能在指定的温度范围内应用，如果超出指定温度范围太远，就不能应用；</a:t>
            </a: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101600">
              <a:lnSpc>
                <a:spcPct val="200000"/>
              </a:lnSpc>
            </a:pP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有时从不同的书或手册上查到的经验公式或常数值不尽相同，但在多数情况下其计算结果差不多是相符的；在 高温下不同公式之间的误差可能较大。</a:t>
            </a:r>
            <a:endParaRPr lang="zh-CN" altLang="en-US" sz="2800"/>
          </a:p>
        </p:txBody>
      </p:sp>
      <p:sp>
        <p:nvSpPr>
          <p:cNvPr id="14" name="文本框 13"/>
          <p:cNvSpPr txBox="1"/>
          <p:nvPr/>
        </p:nvSpPr>
        <p:spPr>
          <a:xfrm>
            <a:off x="1441450" y="1638935"/>
            <a:ext cx="835787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101600">
              <a:lnSpc>
                <a:spcPct val="150000"/>
              </a:lnSpc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热容与温度的关系通常采用下列经验公式:</a:t>
            </a:r>
            <a:endParaRPr lang="zh-TW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101600">
              <a:lnSpc>
                <a:spcPct val="150000"/>
              </a:lnSpc>
            </a:pPr>
            <a:endParaRPr lang="zh-CN" altLang="en-US" sz="2800"/>
          </a:p>
          <a:p>
            <a:pPr indent="101600">
              <a:lnSpc>
                <a:spcPct val="150000"/>
              </a:lnSpc>
            </a:pPr>
            <a:endParaRPr lang="zh-CN" altLang="en-US" sz="2800"/>
          </a:p>
        </p:txBody>
      </p:sp>
      <p:grpSp>
        <p:nvGrpSpPr>
          <p:cNvPr id="17" name="组合 16"/>
          <p:cNvGrpSpPr/>
          <p:nvPr/>
        </p:nvGrpSpPr>
        <p:grpSpPr>
          <a:xfrm>
            <a:off x="1698625" y="2585720"/>
            <a:ext cx="9090660" cy="712470"/>
            <a:chOff x="3128" y="4299"/>
            <a:chExt cx="14316" cy="1122"/>
          </a:xfrm>
        </p:grpSpPr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128" y="4299"/>
            <a:ext cx="6620" cy="1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89" name="" r:id="rId5" imgW="1498600" imgH="254000" progId="Equation.KSEE3">
                    <p:embed/>
                  </p:oleObj>
                </mc:Choice>
                <mc:Fallback>
                  <p:oleObj name="" r:id="rId5" imgW="1498600" imgH="254000" progId="Equation.KSEE3">
                    <p:embed/>
                    <p:pic>
                      <p:nvPicPr>
                        <p:cNvPr id="0" name="图片 1228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128" y="4299"/>
                          <a:ext cx="6620" cy="11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26" y="4330"/>
            <a:ext cx="6719" cy="10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0" name="" r:id="rId7" imgW="4813935" imgH="758190" progId="Equation.KSEE3">
                    <p:embed/>
                  </p:oleObj>
                </mc:Choice>
                <mc:Fallback>
                  <p:oleObj name="" r:id="rId7" imgW="4813935" imgH="758190" progId="Equation.KSEE3">
                    <p:embed/>
                    <p:pic>
                      <p:nvPicPr>
                        <p:cNvPr id="0" name="图片 1228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726" y="4330"/>
                          <a:ext cx="6719" cy="105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9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6" name="图片 5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30200" y="857250"/>
            <a:ext cx="6278245" cy="972185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p>
            <a:pPr indent="0" algn="ctr"/>
            <a:r>
              <a:rPr lang="zh-CN" sz="4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§1.8理想气体的绝热过程</a:t>
            </a:r>
            <a:endParaRPr lang="zh-CN" sz="4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57960" y="2272665"/>
            <a:ext cx="10609580" cy="5513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101600">
              <a:lnSpc>
                <a:spcPct val="150000"/>
              </a:lnSpc>
              <a:spcAft>
                <a:spcPts val="2030"/>
              </a:spcAft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定温过程与绝热过程的区别在于：</a:t>
            </a:r>
            <a:endParaRPr lang="zh-TW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101600">
              <a:lnSpc>
                <a:spcPct val="150000"/>
              </a:lnSpc>
              <a:spcAft>
                <a:spcPts val="2030"/>
              </a:spcAft>
            </a:pPr>
            <a:r>
              <a:rPr lang="en-US" alt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前者为了保持系统温度恒定，系统与环境之间有热 交换，而后者没有热交换，所以系统温度会有变化。</a:t>
            </a: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101600">
              <a:lnSpc>
                <a:spcPct val="150000"/>
              </a:lnSpc>
              <a:spcAft>
                <a:spcPts val="2940"/>
              </a:spcAft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绝热过程在数学上可以表示为： </a:t>
            </a:r>
            <a:r>
              <a:rPr lang="en-US" sz="2800" i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dU </a:t>
            </a:r>
            <a:r>
              <a:rPr lang="zh-TW" sz="2800" i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 </a:t>
            </a:r>
            <a:r>
              <a:rPr lang="en-US" sz="2800" i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-δW</a:t>
            </a:r>
            <a:endParaRPr lang="en-US" sz="2800" i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101600">
              <a:lnSpc>
                <a:spcPct val="150000"/>
              </a:lnSpc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对一理想气体的无限小的绝热可逆过程：</a:t>
            </a:r>
            <a:endParaRPr lang="zh-TW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101600">
              <a:lnSpc>
                <a:spcPct val="150000"/>
              </a:lnSpc>
            </a:pPr>
            <a:endParaRPr lang="zh-CN" altLang="en-US" sz="2800"/>
          </a:p>
          <a:p>
            <a:pPr indent="101600">
              <a:lnSpc>
                <a:spcPct val="150000"/>
              </a:lnSpc>
            </a:pPr>
            <a:endParaRPr lang="zh-CN" altLang="en-US" sz="2800"/>
          </a:p>
        </p:txBody>
      </p:sp>
      <p:pic>
        <p:nvPicPr>
          <p:cNvPr id="30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0" y="1721485"/>
            <a:ext cx="8363585" cy="8191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770380" y="6690360"/>
            <a:ext cx="8386445" cy="1740535"/>
            <a:chOff x="3469" y="10536"/>
            <a:chExt cx="12965" cy="2698"/>
          </a:xfrm>
        </p:grpSpPr>
        <p:graphicFrame>
          <p:nvGraphicFramePr>
            <p:cNvPr id="9" name="对象 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469" y="10536"/>
            <a:ext cx="4195" cy="10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3" name="" r:id="rId6" imgW="927100" imgH="241300" progId="Equation.KSEE3">
                    <p:embed/>
                  </p:oleObj>
                </mc:Choice>
                <mc:Fallback>
                  <p:oleObj name="" r:id="rId6" imgW="927100" imgH="241300" progId="Equation.KSEE3">
                    <p:embed/>
                    <p:pic>
                      <p:nvPicPr>
                        <p:cNvPr id="0" name="图片 1331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469" y="10536"/>
                          <a:ext cx="4195" cy="10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8118" y="10536"/>
            <a:ext cx="8316" cy="26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4" name="" r:id="rId8" imgW="1955800" imgH="634365" progId="Equation.KSEE3">
                    <p:embed/>
                  </p:oleObj>
                </mc:Choice>
                <mc:Fallback>
                  <p:oleObj name="" r:id="rId8" imgW="1955800" imgH="634365" progId="Equation.KSEE3">
                    <p:embed/>
                    <p:pic>
                      <p:nvPicPr>
                        <p:cNvPr id="0" name="图片 1331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8118" y="10536"/>
                          <a:ext cx="8316" cy="269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10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38580" y="1361440"/>
          <a:ext cx="539305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651000" imgH="355600" progId="Equation.KSEE3">
                  <p:embed/>
                </p:oleObj>
              </mc:Choice>
              <mc:Fallback>
                <p:oleObj name="" r:id="rId1" imgW="1651000" imgH="355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8580" y="1361440"/>
                        <a:ext cx="5393055" cy="116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13560" y="3089275"/>
          <a:ext cx="4286250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270000" imgH="431800" progId="Equation.KSEE3">
                  <p:embed/>
                </p:oleObj>
              </mc:Choice>
              <mc:Fallback>
                <p:oleObj name="" r:id="rId3" imgW="12700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3560" y="3089275"/>
                        <a:ext cx="4286250" cy="139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下箭头 4"/>
          <p:cNvSpPr/>
          <p:nvPr/>
        </p:nvSpPr>
        <p:spPr>
          <a:xfrm>
            <a:off x="3858895" y="2441575"/>
            <a:ext cx="288290" cy="575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3858895" y="4445000"/>
            <a:ext cx="288290" cy="575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左箭头 6"/>
          <p:cNvSpPr/>
          <p:nvPr/>
        </p:nvSpPr>
        <p:spPr>
          <a:xfrm>
            <a:off x="6307455" y="3665855"/>
            <a:ext cx="648335" cy="2876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6307455" y="5822315"/>
            <a:ext cx="648335" cy="287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15835" y="3207385"/>
          <a:ext cx="1877060" cy="1204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673100" imgH="431800" progId="Equation.KSEE3">
                  <p:embed/>
                </p:oleObj>
              </mc:Choice>
              <mc:Fallback>
                <p:oleObj name="" r:id="rId5" imgW="673100" imgH="4318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15835" y="3207385"/>
                        <a:ext cx="1877060" cy="1204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92005" y="3449320"/>
          <a:ext cx="303276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952500" imgH="241300" progId="Equation.KSEE3">
                  <p:embed/>
                </p:oleObj>
              </mc:Choice>
              <mc:Fallback>
                <p:oleObj name="" r:id="rId7" imgW="952500" imgH="2413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92005" y="3449320"/>
                        <a:ext cx="3032760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10080" y="5321935"/>
          <a:ext cx="4093210" cy="1288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9" imgW="1371600" imgH="431800" progId="Equation.KSEE3">
                  <p:embed/>
                </p:oleObj>
              </mc:Choice>
              <mc:Fallback>
                <p:oleObj name="" r:id="rId9" imgW="1371600" imgH="431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10080" y="5321935"/>
                        <a:ext cx="4093210" cy="1288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03490" y="5339715"/>
          <a:ext cx="2724785" cy="1252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1" imgW="1104900" imgH="508000" progId="Equation.KSEE3">
                  <p:embed/>
                </p:oleObj>
              </mc:Choice>
              <mc:Fallback>
                <p:oleObj name="" r:id="rId11" imgW="1104900" imgH="5080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03490" y="5339715"/>
                        <a:ext cx="2724785" cy="1252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下箭头 12"/>
          <p:cNvSpPr/>
          <p:nvPr/>
        </p:nvSpPr>
        <p:spPr>
          <a:xfrm>
            <a:off x="8755380" y="7050405"/>
            <a:ext cx="288290" cy="575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34440" y="8058150"/>
          <a:ext cx="2912745" cy="699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13" imgW="952500" imgH="228600" progId="Equation.KSEE3">
                  <p:embed/>
                </p:oleObj>
              </mc:Choice>
              <mc:Fallback>
                <p:oleObj name="" r:id="rId13" imgW="952500" imgH="2286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34440" y="8058150"/>
                        <a:ext cx="2912745" cy="699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23130" y="8058785"/>
          <a:ext cx="3166110" cy="712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15" imgW="1016000" imgH="228600" progId="Equation.KSEE3">
                  <p:embed/>
                </p:oleObj>
              </mc:Choice>
              <mc:Fallback>
                <p:oleObj name="" r:id="rId15" imgW="1016000" imgH="2286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23130" y="8058785"/>
                        <a:ext cx="3166110" cy="712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95335" y="8010525"/>
          <a:ext cx="2559685" cy="720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" r:id="rId17" imgW="812800" imgH="228600" progId="Equation.KSEE3">
                  <p:embed/>
                </p:oleObj>
              </mc:Choice>
              <mc:Fallback>
                <p:oleObj name="" r:id="rId17" imgW="812800" imgH="228600" progId="Equation.KSEE3">
                  <p:embed/>
                  <p:pic>
                    <p:nvPicPr>
                      <p:cNvPr id="0" name="图片 103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395335" y="8010525"/>
                        <a:ext cx="2559685" cy="720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1275695" y="8010525"/>
            <a:ext cx="7219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√</a:t>
            </a:r>
            <a:endParaRPr lang="en-US" altLang="zh-CN" sz="5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18490" y="3377565"/>
            <a:ext cx="7207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5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√</a:t>
            </a:r>
            <a:endParaRPr lang="zh-CN" altLang="en-US" sz="5400"/>
          </a:p>
        </p:txBody>
      </p:sp>
    </p:spTree>
    <p:custDataLst>
      <p:tags r:id="rId19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9819eb4dd26b829ff0a10fb5d1b32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0390" y="1649730"/>
            <a:ext cx="7525385" cy="69011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6" name="图片 5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78535" y="1145540"/>
            <a:ext cx="4142105" cy="804545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p>
            <a:pPr indent="0"/>
            <a:r>
              <a:rPr lang="zh-TW" sz="35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对于不可逆过程</a:t>
            </a:r>
            <a:endParaRPr lang="zh-TW" sz="35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18715" y="2657475"/>
          <a:ext cx="2997200" cy="872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5" imgW="698500" imgH="203200" progId="Equation.KSEE3">
                  <p:embed/>
                </p:oleObj>
              </mc:Choice>
              <mc:Fallback>
                <p:oleObj name="" r:id="rId5" imgW="6985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8715" y="2657475"/>
                        <a:ext cx="2997200" cy="872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26910" y="2731770"/>
          <a:ext cx="313626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7" imgW="990600" imgH="228600" progId="Equation.KSEE3">
                  <p:embed/>
                </p:oleObj>
              </mc:Choice>
              <mc:Fallback>
                <p:oleObj name="" r:id="rId7" imgW="9906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26910" y="2731770"/>
                        <a:ext cx="3136265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96035" y="4264660"/>
          <a:ext cx="4345305" cy="832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9" imgW="1193800" imgH="228600" progId="Equation.KSEE3">
                  <p:embed/>
                </p:oleObj>
              </mc:Choice>
              <mc:Fallback>
                <p:oleObj name="" r:id="rId9" imgW="1193800" imgH="2286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96035" y="4264660"/>
                        <a:ext cx="4345305" cy="832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箭头 8"/>
          <p:cNvSpPr/>
          <p:nvPr/>
        </p:nvSpPr>
        <p:spPr>
          <a:xfrm>
            <a:off x="5904865" y="4537075"/>
            <a:ext cx="648335" cy="287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39255" y="4313555"/>
          <a:ext cx="5530215" cy="783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11" imgW="1612900" imgH="228600" progId="Equation.KSEE3">
                  <p:embed/>
                </p:oleObj>
              </mc:Choice>
              <mc:Fallback>
                <p:oleObj name="" r:id="rId11" imgW="1612900" imgH="2286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39255" y="4313555"/>
                        <a:ext cx="5530215" cy="783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上箭头 10"/>
          <p:cNvSpPr/>
          <p:nvPr/>
        </p:nvSpPr>
        <p:spPr>
          <a:xfrm>
            <a:off x="3138805" y="5537835"/>
            <a:ext cx="280670" cy="6369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42770" y="6615430"/>
          <a:ext cx="3647440" cy="781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13" imgW="1066800" imgH="228600" progId="Equation.KSEE3">
                  <p:embed/>
                </p:oleObj>
              </mc:Choice>
              <mc:Fallback>
                <p:oleObj name="" r:id="rId13" imgW="1066800" imgH="2286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42770" y="6615430"/>
                        <a:ext cx="3647440" cy="781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266825" y="2533650"/>
            <a:ext cx="6991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solidFill>
                  <a:srgbClr val="FF0000"/>
                </a:solidFill>
              </a:rPr>
              <a:t>×</a:t>
            </a:r>
            <a:endParaRPr lang="zh-CN" altLang="en-US" sz="5400" b="1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71565" y="2607945"/>
            <a:ext cx="5676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5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√</a:t>
            </a:r>
            <a:endParaRPr lang="zh-CN" altLang="en-US" sz="5400"/>
          </a:p>
        </p:txBody>
      </p:sp>
    </p:spTree>
    <p:custDataLst>
      <p:tags r:id="rId15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6" name="图片 5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90470" y="1865630"/>
            <a:ext cx="9006840" cy="58413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 indent="0" algn="ctr">
              <a:spcBef>
                <a:spcPts val="420"/>
              </a:spcBef>
              <a:spcAft>
                <a:spcPts val="3360"/>
              </a:spcAft>
            </a:pPr>
            <a:r>
              <a:rPr lang="zh-TW" sz="4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小结</a:t>
            </a: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spcAft>
                <a:spcPts val="5180"/>
              </a:spcAft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(1) 理想气体绝热可逆过程：</a:t>
            </a:r>
            <a:endParaRPr lang="zh-TW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spcAft>
                <a:spcPts val="5180"/>
              </a:spcAft>
            </a:pP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spcAft>
                <a:spcPts val="4760"/>
              </a:spcAft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(2) 理想气体绝热不可逆过程：</a:t>
            </a:r>
            <a:endParaRPr lang="zh-TW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spcAft>
                <a:spcPts val="4760"/>
              </a:spcAft>
            </a:pPr>
            <a:endParaRPr lang="zh-TW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spcAft>
                <a:spcPts val="4760"/>
              </a:spcAft>
            </a:pPr>
            <a:endParaRPr lang="zh-CN" altLang="en-US" sz="2800"/>
          </a:p>
        </p:txBody>
      </p:sp>
      <p:grpSp>
        <p:nvGrpSpPr>
          <p:cNvPr id="10" name="组合 9"/>
          <p:cNvGrpSpPr/>
          <p:nvPr/>
        </p:nvGrpSpPr>
        <p:grpSpPr>
          <a:xfrm>
            <a:off x="3282950" y="3594100"/>
            <a:ext cx="7109460" cy="2893060"/>
            <a:chOff x="5170" y="4639"/>
            <a:chExt cx="11196" cy="4556"/>
          </a:xfrm>
        </p:grpSpPr>
        <p:grpSp>
          <p:nvGrpSpPr>
            <p:cNvPr id="8" name="组合 7"/>
            <p:cNvGrpSpPr/>
            <p:nvPr/>
          </p:nvGrpSpPr>
          <p:grpSpPr>
            <a:xfrm>
              <a:off x="5170" y="4639"/>
              <a:ext cx="11197" cy="1864"/>
              <a:chOff x="5170" y="4639"/>
              <a:chExt cx="11197" cy="1864"/>
            </a:xfrm>
          </p:grpSpPr>
          <p:graphicFrame>
            <p:nvGraphicFramePr>
              <p:cNvPr id="4" name="对象 3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5170" y="4639"/>
              <a:ext cx="5372" cy="18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37" name="" r:id="rId5" imgW="1244600" imgH="431800" progId="Equation.KSEE3">
                      <p:embed/>
                    </p:oleObj>
                  </mc:Choice>
                  <mc:Fallback>
                    <p:oleObj name="" r:id="rId5" imgW="1244600" imgH="431800" progId="Equation.KSEE3">
                      <p:embed/>
                      <p:pic>
                        <p:nvPicPr>
                          <p:cNvPr id="0" name="图片 14336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5170" y="4639"/>
                            <a:ext cx="5372" cy="186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" name="对象 4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1407" y="4752"/>
              <a:ext cx="4960" cy="13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38" name="" r:id="rId7" imgW="812800" imgH="228600" progId="Equation.KSEE3">
                      <p:embed/>
                    </p:oleObj>
                  </mc:Choice>
                  <mc:Fallback>
                    <p:oleObj name="" r:id="rId7" imgW="812800" imgH="228600" progId="Equation.KSEE3">
                      <p:embed/>
                      <p:pic>
                        <p:nvPicPr>
                          <p:cNvPr id="0" name="图片 14337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1407" y="4752"/>
                            <a:ext cx="4960" cy="139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" name="对象 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984" y="8041"/>
            <a:ext cx="8142" cy="1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9" name="" r:id="rId9" imgW="1612900" imgH="228600" progId="Equation.KSEE3">
                    <p:embed/>
                  </p:oleObj>
                </mc:Choice>
                <mc:Fallback>
                  <p:oleObj name="" r:id="rId9" imgW="1612900" imgH="228600" progId="Equation.KSEE3">
                    <p:embed/>
                    <p:pic>
                      <p:nvPicPr>
                        <p:cNvPr id="0" name="图片 1433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984" y="8041"/>
                          <a:ext cx="8142" cy="11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1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6" name="图片 5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8975" y="2801620"/>
            <a:ext cx="10031730" cy="36703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7855" y="785495"/>
            <a:ext cx="6201410" cy="724535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 algn="ctr"/>
            <a:r>
              <a:rPr lang="zh-CN" sz="4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§1.9实际气体的节流膨胀</a:t>
            </a:r>
            <a:endParaRPr lang="zh-TW" sz="41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0245" y="2128520"/>
            <a:ext cx="9357995" cy="678180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p>
            <a:pPr indent="508000"/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1852年,汤姆逊和焦耳设计了实际气体的节流膨胀实验</a:t>
            </a:r>
            <a:r>
              <a:rPr lang="zh-CN" alt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0920" y="6762115"/>
            <a:ext cx="11927205" cy="265620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p>
            <a:pPr indent="685800">
              <a:lnSpc>
                <a:spcPct val="150000"/>
              </a:lnSpc>
            </a:pP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这个实验的设计思想是用一多孔塞来节制气体由高压</a:t>
            </a:r>
            <a:r>
              <a:rPr lang="en-US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r>
              <a:rPr lang="zh-TW" sz="28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侧向低压</a:t>
            </a:r>
            <a:r>
              <a:rPr lang="en-US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r>
              <a:rPr lang="en-US" sz="28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—侧的流动。由于多孔塞的节流作用，可保持两侧压力恒定，待</a:t>
            </a:r>
            <a:r>
              <a:rPr lang="zh-CN" alt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达</a:t>
            </a: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到稳定态后，气体由高压向低压流动时温度的变化就可直接测量出来。整个系统是绝热的，在此过程中系统与环境之间无热交换。</a:t>
            </a: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0" y="1721485"/>
            <a:ext cx="8363585" cy="81915"/>
          </a:xfrm>
          <a:prstGeom prst="rect">
            <a:avLst/>
          </a:prstGeom>
        </p:spPr>
      </p:pic>
    </p:spTree>
    <p:custDataLst>
      <p:tags r:id="rId7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6" name="图片 5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40485" y="704215"/>
            <a:ext cx="11628755" cy="88017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实际气体的节流膨胀过程是一个恒焰过程，可以证明如下</a:t>
            </a:r>
            <a:r>
              <a:rPr lang="zh-CN" alt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altLang="zh-TW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∆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U=-W</a:t>
            </a:r>
            <a:endParaRPr lang="en-US" alt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焦耳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汤姆逊系数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endParaRPr lang="zh-CN" altLang="en-US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200"/>
              </a:spcBef>
            </a:pPr>
            <a:endParaRPr lang="en-US" altLang="zh-CN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μ</a:t>
            </a:r>
            <a:r>
              <a:rPr lang="en-US" alt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&gt;0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</a:t>
            </a:r>
            <a:r>
              <a:rPr lang="en-US" altLang="zh-CN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↓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T</a:t>
            </a:r>
            <a:r>
              <a:rPr lang="en-US" altLang="zh-CN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↓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μ</a:t>
            </a:r>
            <a:r>
              <a:rPr lang="en-US" alt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&lt;0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</a:t>
            </a:r>
            <a:r>
              <a:rPr lang="en-US" altLang="zh-CN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↓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T</a:t>
            </a:r>
            <a:r>
              <a:rPr lang="en-US" altLang="zh-CN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↓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μ</a:t>
            </a:r>
            <a:r>
              <a:rPr lang="en-US" altLang="zh-TW" sz="2800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J-T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值的大小，不仅与气体的本性有关，还与气体所处的温 度与压力有关。</a:t>
            </a:r>
            <a:endParaRPr lang="zh-TW" altLang="en-US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82725" y="2297430"/>
            <a:ext cx="6621780" cy="3759200"/>
            <a:chOff x="2561" y="4412"/>
            <a:chExt cx="10428" cy="5920"/>
          </a:xfrm>
        </p:grpSpPr>
        <p:grpSp>
          <p:nvGrpSpPr>
            <p:cNvPr id="9" name="组合 8"/>
            <p:cNvGrpSpPr/>
            <p:nvPr/>
          </p:nvGrpSpPr>
          <p:grpSpPr>
            <a:xfrm>
              <a:off x="2561" y="4412"/>
              <a:ext cx="10428" cy="4467"/>
              <a:chOff x="2561" y="4412"/>
              <a:chExt cx="10428" cy="4467"/>
            </a:xfrm>
          </p:grpSpPr>
          <p:graphicFrame>
            <p:nvGraphicFramePr>
              <p:cNvPr id="5" name="对象 4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2561" y="4412"/>
              <a:ext cx="10428" cy="3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61" name="" r:id="rId5" imgW="2628900" imgH="825500" progId="Equation.KSEE3">
                      <p:embed/>
                    </p:oleObj>
                  </mc:Choice>
                  <mc:Fallback>
                    <p:oleObj name="" r:id="rId5" imgW="2628900" imgH="825500" progId="Equation.KSEE3">
                      <p:embed/>
                      <p:pic>
                        <p:nvPicPr>
                          <p:cNvPr id="0" name="图片 15360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561" y="4412"/>
                            <a:ext cx="10428" cy="32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" name="对象 7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3695" y="8041"/>
              <a:ext cx="5864" cy="8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62" name="" r:id="rId7" imgW="1511300" imgH="215900" progId="Equation.KSEE3">
                      <p:embed/>
                    </p:oleObj>
                  </mc:Choice>
                  <mc:Fallback>
                    <p:oleObj name="" r:id="rId7" imgW="1511300" imgH="215900" progId="Equation.KSEE3">
                      <p:embed/>
                      <p:pic>
                        <p:nvPicPr>
                          <p:cNvPr id="0" name="图片 15361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695" y="8041"/>
                            <a:ext cx="5864" cy="8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" name="对象 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170" y="9402"/>
            <a:ext cx="2349" cy="9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3" name="" r:id="rId9" imgW="545465" imgH="215900" progId="Equation.KSEE3">
                    <p:embed/>
                  </p:oleObj>
                </mc:Choice>
                <mc:Fallback>
                  <p:oleObj name="" r:id="rId9" imgW="545465" imgH="215900" progId="Equation.KSEE3">
                    <p:embed/>
                    <p:pic>
                      <p:nvPicPr>
                        <p:cNvPr id="0" name="图片 1536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170" y="9402"/>
                          <a:ext cx="2349" cy="9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8231" y="9443"/>
            <a:ext cx="2375" cy="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4" name="" r:id="rId11" imgW="495300" imgH="177165" progId="Equation.KSEE3">
                    <p:embed/>
                  </p:oleObj>
                </mc:Choice>
                <mc:Fallback>
                  <p:oleObj name="" r:id="rId11" imgW="495300" imgH="177165" progId="Equation.KSEE3">
                    <p:embed/>
                    <p:pic>
                      <p:nvPicPr>
                        <p:cNvPr id="0" name="图片 1536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231" y="9443"/>
                          <a:ext cx="2375" cy="8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25565" y="506984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" r:id="rId13" imgW="914400" imgH="215900" progId="Equation.KSEE3">
                  <p:embed/>
                </p:oleObj>
              </mc:Choice>
              <mc:Fallback>
                <p:oleObj name="" r:id="rId13" imgW="914400" imgH="215900" progId="Equation.KSEE3">
                  <p:embed/>
                  <p:pic>
                    <p:nvPicPr>
                      <p:cNvPr id="0" name="图片 1536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25565" y="506984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06595" y="6257925"/>
          <a:ext cx="2489835" cy="1356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" r:id="rId15" imgW="862965" imgH="469900" progId="Equation.KSEE3">
                  <p:embed/>
                </p:oleObj>
              </mc:Choice>
              <mc:Fallback>
                <p:oleObj name="" r:id="rId15" imgW="862965" imgH="469900" progId="Equation.KSEE3">
                  <p:embed/>
                  <p:pic>
                    <p:nvPicPr>
                      <p:cNvPr id="0" name="图片 1536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06595" y="6257925"/>
                        <a:ext cx="2489835" cy="135636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7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8" name="图片 7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274570" y="2225675"/>
            <a:ext cx="9424670" cy="4554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 indent="0" algn="ctr" fontAlgn="auto">
              <a:lnSpc>
                <a:spcPct val="150000"/>
              </a:lnSpc>
              <a:spcAft>
                <a:spcPts val="2400"/>
              </a:spcAft>
            </a:pPr>
            <a:r>
              <a:rPr lang="zh-TW" sz="4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小结</a:t>
            </a:r>
            <a:endParaRPr lang="zh-TW" sz="40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algn="l">
              <a:lnSpc>
                <a:spcPct val="150000"/>
              </a:lnSpc>
            </a:pPr>
            <a:r>
              <a:rPr lang="en-US" alt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1)节流膨胀：维持一定压力差的绝热膨胀。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 = 0</a:t>
            </a:r>
            <a:endParaRPr lang="en-US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ct val="150000"/>
              </a:lnSpc>
            </a:pPr>
            <a:r>
              <a:rPr lang="en-US" alt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2)节流膨胀为一恒焰过程</a:t>
            </a:r>
            <a:r>
              <a:rPr lang="zh-CN" alt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∆H=0</a:t>
            </a:r>
            <a:endParaRPr lang="zh-TW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ct val="150000"/>
              </a:lnSpc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(3)焦耳-汤姆逊系数:</a:t>
            </a:r>
            <a:endParaRPr lang="zh-TW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ct val="150000"/>
              </a:lnSpc>
            </a:pPr>
            <a:endParaRPr lang="zh-TW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ct val="150000"/>
              </a:lnSpc>
            </a:pPr>
            <a:endParaRPr lang="zh-CN" altLang="en-US" sz="2800"/>
          </a:p>
        </p:txBody>
      </p:sp>
      <p:graphicFrame>
        <p:nvGraphicFramePr>
          <p:cNvPr id="13" name="对象 12"/>
          <p:cNvGraphicFramePr/>
          <p:nvPr/>
        </p:nvGraphicFramePr>
        <p:xfrm>
          <a:off x="5659120" y="4984750"/>
          <a:ext cx="2821305" cy="1621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5" imgW="2571750" imgH="1551940" progId="Equation.KSEE3">
                  <p:embed/>
                </p:oleObj>
              </mc:Choice>
              <mc:Fallback>
                <p:oleObj name="" r:id="rId5" imgW="2571750" imgH="1551940" progId="Equation.KSEE3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59120" y="4984750"/>
                        <a:ext cx="2821305" cy="1621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9" name="图片 8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10" name="图片 9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056255" y="571500"/>
            <a:ext cx="7824470" cy="18561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lIns="0" tIns="0" rIns="0" bIns="0">
            <a:noAutofit/>
          </a:bodyPr>
          <a:p>
            <a:pPr algn="ctr">
              <a:lnSpc>
                <a:spcPct val="150000"/>
              </a:lnSpc>
              <a:buClrTx/>
              <a:buSzTx/>
              <a:buNone/>
            </a:pPr>
            <a:r>
              <a:rPr lang="zh-TW" sz="3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(三)热化学</a:t>
            </a:r>
            <a:endParaRPr lang="zh-TW" sz="36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50000"/>
              </a:lnSpc>
              <a:buClrTx/>
              <a:buSzTx/>
              <a:buNone/>
            </a:pPr>
            <a:r>
              <a:rPr lang="zh-TW" sz="3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§ 1. 10化学反应的热效应</a:t>
            </a:r>
            <a:endParaRPr lang="zh-TW" sz="41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93165" y="3081655"/>
            <a:ext cx="4698365" cy="716915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p>
            <a:pPr indent="0"/>
            <a:r>
              <a:rPr lang="zh-TW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(1)化学反应的热效应</a:t>
            </a:r>
            <a:endParaRPr lang="zh-TW" sz="32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70305" y="6757670"/>
            <a:ext cx="1472565" cy="742950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p>
            <a:pPr indent="0" algn="just"/>
            <a:r>
              <a:rPr lang="zh-TW" sz="35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热</a:t>
            </a:r>
            <a:r>
              <a:rPr lang="en-US" sz="35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</a:t>
            </a:r>
            <a:endParaRPr lang="en-US" sz="41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02740" y="4007485"/>
            <a:ext cx="1053147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711200" algn="l" fontAlgn="auto">
              <a:lnSpc>
                <a:spcPct val="200000"/>
              </a:lnSpc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在定压或定容条件下，当产物的温度与反应物的温度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相同而在反应过程中只做体积功不做其它功</a:t>
            </a:r>
            <a:r>
              <a:rPr lang="zh-CN" alt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时，</a:t>
            </a:r>
            <a:r>
              <a:rPr lang="zh-TW" sz="28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化学反应</a:t>
            </a:r>
            <a:r>
              <a:rPr lang="zh-TW" sz="28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所吸收或放出的热，称为此过程的热效应，亦称为</a:t>
            </a:r>
            <a:r>
              <a:rPr lang="en-US" altLang="zh-TW" sz="28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TW" sz="28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反应</a:t>
            </a:r>
            <a:r>
              <a:rPr lang="zh-CN" altLang="zh-TW" sz="28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热</a:t>
            </a:r>
            <a:r>
              <a:rPr lang="en-US" altLang="zh-CN" sz="28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28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711200" algn="l" fontAlgn="auto">
              <a:lnSpc>
                <a:spcPct val="200000"/>
              </a:lnSpc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 altLang="en-US" sz="2800"/>
          </a:p>
          <a:p>
            <a:pPr indent="711200" algn="l" fontAlgn="auto">
              <a:lnSpc>
                <a:spcPct val="200000"/>
              </a:lnSpc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研究化学过程中热效应的科学叫做</a:t>
            </a:r>
            <a:r>
              <a:rPr 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“热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化学” </a:t>
            </a:r>
            <a:r>
              <a:rPr lang="zh-CN" alt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2800"/>
          </a:p>
        </p:txBody>
      </p:sp>
    </p:spTree>
    <p:custDataLst>
      <p:tags r:id="rId5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8" name="图片 7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5335" y="3521710"/>
            <a:ext cx="4481830" cy="42418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8490" y="784860"/>
            <a:ext cx="4147185" cy="917575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 algn="just"/>
            <a:r>
              <a:rPr lang="zh-CN" sz="4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§ 1.2几个基本概念</a:t>
            </a:r>
            <a:endParaRPr lang="zh-TW" sz="35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29845" y="2183765"/>
            <a:ext cx="3922395" cy="6654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0" tIns="0" rIns="0" bIns="0">
            <a:noAutofit/>
          </a:bodyPr>
          <a:p>
            <a:pPr indent="342900" algn="just">
              <a:lnSpc>
                <a:spcPct val="100000"/>
              </a:lnSpc>
            </a:pPr>
            <a:r>
              <a:rPr lang="zh-TW" sz="4000" b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(1)</a:t>
            </a:r>
            <a:r>
              <a:rPr lang="en-US" altLang="zh-TW" sz="4000" b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TW" sz="4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系统和环境</a:t>
            </a:r>
            <a:endParaRPr lang="zh-TW" sz="4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38580" y="3330575"/>
            <a:ext cx="6329045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just" fontAlgn="auto">
              <a:lnSpc>
                <a:spcPct val="150000"/>
              </a:lnSpc>
            </a:pPr>
            <a:r>
              <a:rPr lang="zh-CN" altLang="zh-TW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系统：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在科学研究时必须先确定研 究对象，把一部分物质与其余分开 ,这种分离可以是实际的，也可以 是想象的。这种被划定的研究对象 称为体系，亦称为</a:t>
            </a:r>
            <a:r>
              <a:rPr lang="zh-CN" sz="28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物系或系统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TW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r>
              <a:rPr lang="zh-CN" altLang="zh-TW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环境：</a:t>
            </a:r>
            <a:r>
              <a:rPr lang="zh-CN" alt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与体系密切相关、有相互作 用或影响所能及的部分称为环境。</a:t>
            </a:r>
            <a:endParaRPr lang="zh-CN" altLang="en-US" sz="2800"/>
          </a:p>
        </p:txBody>
      </p:sp>
      <p:pic>
        <p:nvPicPr>
          <p:cNvPr id="30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-29845" y="1577340"/>
            <a:ext cx="8363585" cy="81915"/>
          </a:xfrm>
          <a:prstGeom prst="rect">
            <a:avLst/>
          </a:prstGeom>
        </p:spPr>
      </p:pic>
    </p:spTree>
    <p:custDataLst>
      <p:tags r:id="rId7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6" name="图片 5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78535" y="1001395"/>
            <a:ext cx="5822950" cy="790575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p>
            <a:pPr algn="l">
              <a:buClrTx/>
              <a:buSzTx/>
              <a:buFontTx/>
            </a:pPr>
            <a:r>
              <a:rPr lang="zh-TW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2.定容反应热与定压反应热</a:t>
            </a:r>
            <a:endParaRPr lang="zh-TW" sz="32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02815" y="2009775"/>
            <a:ext cx="933958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77470" indent="0" fontAlgn="auto">
              <a:lnSpc>
                <a:spcPct val="200000"/>
              </a:lnSpc>
              <a:spcAft>
                <a:spcPts val="0"/>
              </a:spcAft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定容反应热</a:t>
            </a: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ctr" fontAlgn="auto">
              <a:lnSpc>
                <a:spcPct val="200000"/>
              </a:lnSpc>
              <a:spcAft>
                <a:spcPts val="0"/>
              </a:spcAft>
            </a:pPr>
            <a:r>
              <a:rPr lang="en-US" sz="2800" i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</a:t>
            </a:r>
            <a:r>
              <a:rPr lang="en-US" sz="2800" i="1" baseline="-25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</a:t>
            </a:r>
            <a:r>
              <a:rPr lang="en-US" sz="2800" i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TW" sz="2800" i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</a:t>
            </a:r>
            <a:r>
              <a:rPr lang="zh-TW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∆</a:t>
            </a:r>
            <a:r>
              <a:rPr lang="en-US" sz="2800" baseline="-25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</a:t>
            </a:r>
            <a:r>
              <a:rPr 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 </a:t>
            </a:r>
            <a:r>
              <a:rPr lang="zh-TW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=∑</a:t>
            </a:r>
            <a:r>
              <a:rPr lang="en-US" altLang="zh-TW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U(</a:t>
            </a:r>
            <a:r>
              <a:rPr lang="zh-TW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产物）</a:t>
            </a:r>
            <a:r>
              <a:rPr 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TW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∑</a:t>
            </a:r>
            <a:r>
              <a:rPr lang="en-US" altLang="zh-TW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U(</a:t>
            </a:r>
            <a:r>
              <a:rPr lang="zh-TW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反应物）</a:t>
            </a: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200000"/>
              </a:lnSpc>
              <a:spcAft>
                <a:spcPts val="0"/>
              </a:spcAft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定压反应热</a:t>
            </a: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ctr" fontAlgn="auto">
              <a:lnSpc>
                <a:spcPct val="200000"/>
              </a:lnSpc>
              <a:spcAft>
                <a:spcPts val="0"/>
              </a:spcAft>
            </a:pPr>
            <a:r>
              <a:rPr lang="en-US" sz="2800" i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</a:t>
            </a:r>
            <a:r>
              <a:rPr lang="en-US" sz="2800" i="1" baseline="-25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</a:t>
            </a:r>
            <a:r>
              <a:rPr lang="zh-TW" sz="2800" i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</a:t>
            </a:r>
            <a:r>
              <a:rPr lang="zh-TW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∆</a:t>
            </a:r>
            <a:r>
              <a:rPr lang="en-US" sz="2800" baseline="-25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</a:t>
            </a:r>
            <a:r>
              <a:rPr 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 </a:t>
            </a:r>
            <a:r>
              <a:rPr lang="zh-TW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=∑</a:t>
            </a:r>
            <a:r>
              <a:rPr lang="en-US" altLang="zh-TW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H(</a:t>
            </a:r>
            <a:r>
              <a:rPr lang="zh-TW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产物）</a:t>
            </a:r>
            <a:r>
              <a:rPr 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TW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∑</a:t>
            </a:r>
            <a:r>
              <a:rPr lang="en-US" altLang="zh-TW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H(</a:t>
            </a:r>
            <a:r>
              <a:rPr lang="zh-TW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反应物）</a:t>
            </a:r>
            <a:endParaRPr lang="zh-TW" sz="28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200000"/>
              </a:lnSpc>
              <a:spcAft>
                <a:spcPts val="0"/>
              </a:spcAft>
            </a:pPr>
            <a:r>
              <a:rPr 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   ∆</a:t>
            </a:r>
            <a:r>
              <a:rPr lang="en-US" sz="2800" baseline="-25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</a:t>
            </a:r>
            <a:r>
              <a:rPr 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H=∆</a:t>
            </a:r>
            <a:r>
              <a:rPr lang="en-US" sz="2800" baseline="-25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</a:t>
            </a:r>
            <a:r>
              <a:rPr 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U+</a:t>
            </a:r>
            <a:r>
              <a:rPr lang="en-US" sz="2800" baseline="-25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</a:t>
            </a:r>
            <a:r>
              <a:rPr 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∆V</a:t>
            </a:r>
            <a:endParaRPr lang="en-US" sz="28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>
              <a:lnSpc>
                <a:spcPct val="200000"/>
              </a:lnSpc>
              <a:spcAft>
                <a:spcPts val="0"/>
              </a:spcAft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如果反应中有气体（看作理想气体）:</a:t>
            </a:r>
            <a:r>
              <a:rPr lang="en-US" altLang="zh-TW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∆</a:t>
            </a:r>
            <a:r>
              <a:rPr lang="en-US" sz="2800" baseline="-25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</a:t>
            </a:r>
            <a:r>
              <a:rPr 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H=∆</a:t>
            </a:r>
            <a:r>
              <a:rPr lang="en-US" sz="2800" baseline="-25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</a:t>
            </a:r>
            <a:r>
              <a:rPr 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U+RT∆</a:t>
            </a:r>
            <a:r>
              <a:rPr lang="en-US" sz="2800" baseline="-25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endParaRPr lang="en-US" altLang="en-US" sz="2800" baseline="-25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5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5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10" name="图片 9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10335" y="1073785"/>
            <a:ext cx="11815445" cy="66160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TW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3.反应进度</a:t>
            </a:r>
            <a:endParaRPr lang="zh-TW" sz="32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对于化学反应</a:t>
            </a:r>
            <a:r>
              <a:rPr lang="en-US" alt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           aA+bB=gG+hH</a:t>
            </a: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-1028700">
              <a:lnSpc>
                <a:spcPct val="200000"/>
              </a:lnSpc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反应前各物质的量</a:t>
            </a:r>
            <a:r>
              <a:rPr lang="en-US" alt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     </a:t>
            </a:r>
            <a:r>
              <a:rPr lang="en-US" altLang="zh-TW" sz="2800" baseline="30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lang="en-US" altLang="zh-TW" sz="2800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en-US" alt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(0)   </a:t>
            </a:r>
            <a:r>
              <a:rPr lang="en-US" altLang="zh-TW" sz="2800" baseline="30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lang="en-US" altLang="zh-TW" sz="2800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lang="en-US" alt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(0)   </a:t>
            </a:r>
            <a:r>
              <a:rPr lang="en-US" altLang="zh-TW" sz="2800" baseline="30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lang="en-US" altLang="zh-TW" sz="2800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</a:t>
            </a:r>
            <a:r>
              <a:rPr lang="en-US" alt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(0)   </a:t>
            </a:r>
            <a:r>
              <a:rPr lang="en-US" altLang="zh-TW" sz="2800" baseline="30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lang="en-US" altLang="zh-TW" sz="2800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</a:t>
            </a:r>
            <a:r>
              <a:rPr lang="en-US" alt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(0)  </a:t>
            </a: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-1028700">
              <a:lnSpc>
                <a:spcPct val="200000"/>
              </a:lnSpc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某时刻各物质的量</a:t>
            </a:r>
            <a:r>
              <a:rPr lang="en-US" alt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     </a:t>
            </a:r>
            <a:r>
              <a:rPr lang="en-US" altLang="zh-TW" sz="2800" baseline="30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lang="en-US" altLang="zh-TW" sz="2800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en-US" alt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</a:t>
            </a:r>
            <a:r>
              <a:rPr lang="en-US" altLang="zh-TW" sz="2800" baseline="30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lang="en-US" altLang="zh-TW" sz="2800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lang="en-US" alt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</a:t>
            </a:r>
            <a:r>
              <a:rPr lang="en-US" altLang="zh-TW" sz="2800" baseline="30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lang="en-US" altLang="zh-TW" sz="2800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</a:t>
            </a:r>
            <a:r>
              <a:rPr lang="en-US" alt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</a:t>
            </a:r>
            <a:r>
              <a:rPr lang="en-US" altLang="zh-TW" sz="2800" baseline="30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lang="en-US" altLang="zh-TW" sz="2800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</a:t>
            </a:r>
            <a:r>
              <a:rPr lang="en-US" alt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endParaRPr lang="en-US" altLang="zh-TW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-1028700">
              <a:lnSpc>
                <a:spcPct val="200000"/>
              </a:lnSpc>
            </a:pPr>
            <a:endParaRPr lang="en-US" altLang="zh-TW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-1028700">
              <a:lnSpc>
                <a:spcPct val="200000"/>
              </a:lnSpc>
            </a:pPr>
            <a:endParaRPr lang="en-US" alt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-1028700">
              <a:lnSpc>
                <a:spcPct val="200000"/>
              </a:lnSpc>
            </a:pPr>
            <a:r>
              <a:rPr lang="en-US" alt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n</a:t>
            </a:r>
            <a:r>
              <a:rPr lang="en-US" altLang="zh-TW" sz="28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lang="en-US" alt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(o)和n</a:t>
            </a:r>
            <a:r>
              <a:rPr lang="en-US" altLang="zh-TW" sz="28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lang="en-US" alt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分别代表任一组分B在起始和任意时刻t时的物质的量。v</a:t>
            </a:r>
            <a:r>
              <a:rPr lang="en-US" altLang="zh-TW" sz="28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lang="en-US" alt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是任一组分B的化学计量数，对</a:t>
            </a:r>
            <a:r>
              <a:rPr lang="en-US" altLang="zh-TW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产物v取正值，反应物r取负值</a:t>
            </a:r>
            <a:r>
              <a:rPr lang="en-US" alt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。的单位为mol。</a:t>
            </a:r>
            <a:endParaRPr lang="en-US" altLang="zh-TW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46550" y="4530090"/>
          <a:ext cx="2656840" cy="138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" r:id="rId5" imgW="876300" imgH="457200" progId="Equation.KSEE3">
                  <p:embed/>
                </p:oleObj>
              </mc:Choice>
              <mc:Fallback>
                <p:oleObj name="" r:id="rId5" imgW="876300" imgH="457200" progId="Equation.KSEE3">
                  <p:embed/>
                  <p:pic>
                    <p:nvPicPr>
                      <p:cNvPr id="0" name="图片 163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46550" y="4530090"/>
                        <a:ext cx="2656840" cy="138684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/>
        </p:nvGraphicFramePr>
        <p:xfrm>
          <a:off x="10339705" y="7122160"/>
          <a:ext cx="26797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7" imgW="127000" imgH="203200" progId="Equation.KSEE3">
                  <p:embed/>
                </p:oleObj>
              </mc:Choice>
              <mc:Fallback>
                <p:oleObj name="" r:id="rId7" imgW="127000" imgH="203200" progId="Equation.KSEE3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339705" y="7122160"/>
                        <a:ext cx="267970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217420" y="1444625"/>
            <a:ext cx="964946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-1028700">
              <a:lnSpc>
                <a:spcPct val="200000"/>
              </a:lnSpc>
            </a:pP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U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都是系统的容量性质，反应热的量值必然与反应 进度成正比。当反应进度</a:t>
            </a:r>
            <a:r>
              <a:rPr lang="en-US" alt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Imol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时，其定容反应热和定 压反应热分别以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∆</a:t>
            </a:r>
            <a:r>
              <a:rPr lang="en-US" sz="2800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</a:t>
            </a:r>
            <a:r>
              <a:rPr lang="en-US" sz="2800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∆</a:t>
            </a:r>
            <a:r>
              <a:rPr lang="en-US" sz="2800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</a:t>
            </a:r>
            <a:r>
              <a:rPr lang="en-US" sz="2800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表示：</a:t>
            </a:r>
            <a:endParaRPr lang="zh-TW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-1028700">
              <a:lnSpc>
                <a:spcPct val="200000"/>
              </a:lnSpc>
            </a:pPr>
            <a:endParaRPr lang="zh-CN" altLang="en-US" sz="2800"/>
          </a:p>
        </p:txBody>
      </p:sp>
      <p:graphicFrame>
        <p:nvGraphicFramePr>
          <p:cNvPr id="4" name="对象 3"/>
          <p:cNvGraphicFramePr/>
          <p:nvPr/>
        </p:nvGraphicFramePr>
        <p:xfrm>
          <a:off x="5479733" y="2601913"/>
          <a:ext cx="247650" cy="607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77165" imgH="351155" progId="Equation.KSEE3">
                  <p:embed/>
                </p:oleObj>
              </mc:Choice>
              <mc:Fallback>
                <p:oleObj name="" r:id="rId1" imgW="177165" imgH="351155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79733" y="2601913"/>
                        <a:ext cx="247650" cy="607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4074795" y="4385945"/>
            <a:ext cx="5906135" cy="1860550"/>
            <a:chOff x="6417" y="6907"/>
            <a:chExt cx="9301" cy="2930"/>
          </a:xfrm>
          <a:noFill/>
        </p:grpSpPr>
        <p:graphicFrame>
          <p:nvGraphicFramePr>
            <p:cNvPr id="6" name="对象 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417" y="6907"/>
            <a:ext cx="4004" cy="19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09" name="" r:id="rId3" imgW="862965" imgH="419100" progId="Equation.KSEE3">
                    <p:embed/>
                  </p:oleObj>
                </mc:Choice>
                <mc:Fallback>
                  <p:oleObj name="" r:id="rId3" imgW="862965" imgH="419100" progId="Equation.KSEE3">
                    <p:embed/>
                    <p:pic>
                      <p:nvPicPr>
                        <p:cNvPr id="0" name="图片 1740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417" y="6907"/>
                          <a:ext cx="4004" cy="19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066" y="6907"/>
            <a:ext cx="4652" cy="29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0" name="" r:id="rId5" imgW="862965" imgH="660400" progId="Equation.KSEE3">
                    <p:embed/>
                  </p:oleObj>
                </mc:Choice>
                <mc:Fallback>
                  <p:oleObj name="" r:id="rId5" imgW="862965" imgH="660400" progId="Equation.KSEE3">
                    <p:embed/>
                    <p:pic>
                      <p:nvPicPr>
                        <p:cNvPr id="0" name="图片 1740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066" y="6907"/>
                          <a:ext cx="4652" cy="29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74795" y="5970270"/>
          <a:ext cx="5311140" cy="673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" r:id="rId7" imgW="1701800" imgH="215900" progId="Equation.KSEE3">
                  <p:embed/>
                </p:oleObj>
              </mc:Choice>
              <mc:Fallback>
                <p:oleObj name="" r:id="rId7" imgW="1701800" imgH="215900" progId="Equation.KSEE3">
                  <p:embed/>
                  <p:pic>
                    <p:nvPicPr>
                      <p:cNvPr id="0" name="图片 174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74795" y="5970270"/>
                        <a:ext cx="5311140" cy="673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6" name="图片 5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37590" y="909955"/>
            <a:ext cx="4836160" cy="803910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p>
            <a:pPr indent="215900"/>
            <a:r>
              <a:rPr lang="zh-TW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4.热化学方程式的写法</a:t>
            </a:r>
            <a:endParaRPr lang="zh-TW" sz="35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6272" y="1793875"/>
            <a:ext cx="11352276" cy="52578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p>
            <a:pPr indent="215900">
              <a:spcAft>
                <a:spcPts val="1750"/>
              </a:spcAft>
            </a:pP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表示化学反应与热效应关系的方程式称为热化学方程式。</a:t>
            </a: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ctr">
              <a:spcAft>
                <a:spcPts val="6020"/>
              </a:spcAft>
            </a:pPr>
            <a:r>
              <a:rPr lang="zh-TW" sz="35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endParaRPr lang="zh-TW" sz="35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5629a9ba125974d8e45b629fac12e2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3400" y="2801620"/>
            <a:ext cx="10160000" cy="5224780"/>
          </a:xfrm>
          <a:prstGeom prst="rect">
            <a:avLst/>
          </a:prstGeom>
        </p:spPr>
      </p:pic>
    </p:spTree>
    <p:custDataLst>
      <p:tags r:id="rId6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8" name="图片 7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95985" y="836930"/>
            <a:ext cx="11882120" cy="278193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p>
            <a:pPr indent="0">
              <a:lnSpc>
                <a:spcPts val="4340"/>
              </a:lnSpc>
              <a:spcAft>
                <a:spcPts val="1470"/>
              </a:spcAft>
            </a:pP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(2)</a:t>
            </a: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注明物态：</a:t>
            </a: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6200" indent="723900">
              <a:lnSpc>
                <a:spcPct val="150000"/>
              </a:lnSpc>
            </a:pP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因为</a:t>
            </a:r>
            <a:r>
              <a:rPr lang="en-US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</a:t>
            </a: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的数值与体系的状态有关，所以方程式中应该注明物态、温度、压力、组成等。对于固态还应注明结晶状态。如果是溶液中溶质参加反应，则需注明溶剂。</a:t>
            </a: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9" name="图片 8" descr="3942de77a0856036389acb198ec169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2405" y="4025900"/>
            <a:ext cx="10841355" cy="3458845"/>
          </a:xfrm>
          <a:prstGeom prst="rect">
            <a:avLst/>
          </a:prstGeom>
        </p:spPr>
      </p:pic>
    </p:spTree>
    <p:custDataLst>
      <p:tags r:id="rId6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6" name="图片 5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77265" y="1361440"/>
            <a:ext cx="11614150" cy="134810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p>
            <a:pPr indent="635000">
              <a:lnSpc>
                <a:spcPts val="4140"/>
              </a:lnSpc>
              <a:spcBef>
                <a:spcPts val="490"/>
              </a:spcBef>
            </a:pPr>
            <a:r>
              <a:rPr lang="zh-TW"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§</a:t>
            </a: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的值与反应计量方程式的写法有关，所以</a:t>
            </a:r>
            <a:r>
              <a:rPr lang="zh-TW" sz="28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∆</a:t>
            </a:r>
            <a:r>
              <a:rPr lang="en-US" altLang="zh-TW" sz="2800" baseline="-250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en-US" altLang="zh-TW" sz="28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</a:t>
            </a:r>
            <a:r>
              <a:rPr lang="en-US" altLang="zh-TW" sz="2800" baseline="-250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</a:t>
            </a:r>
            <a:r>
              <a:rPr lang="zh-TW" sz="28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也与热化学方程的写法有关。</a:t>
            </a:r>
            <a:endParaRPr lang="zh-TW" sz="280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cbbc38d3c93f6e301235a5fb5c7c5f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0380" y="3665855"/>
            <a:ext cx="10460355" cy="3059430"/>
          </a:xfrm>
          <a:prstGeom prst="rect">
            <a:avLst/>
          </a:prstGeom>
        </p:spPr>
      </p:pic>
    </p:spTree>
    <p:custDataLst>
      <p:tags r:id="rId6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6" name="图片 5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245" y="1793875"/>
            <a:ext cx="5641975" cy="688784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50290" y="785495"/>
            <a:ext cx="3386455" cy="734060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p>
            <a:pPr indent="0"/>
            <a:r>
              <a:rPr lang="zh-TW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5.反应热的测量</a:t>
            </a:r>
            <a:endParaRPr lang="zh-TW" sz="32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39255" y="1235075"/>
            <a:ext cx="5996940" cy="744664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p>
            <a:pPr indent="444500">
              <a:lnSpc>
                <a:spcPct val="200000"/>
              </a:lnSpc>
            </a:pP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量热计的工作原理是：</a:t>
            </a: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685800">
              <a:lnSpc>
                <a:spcPct val="200000"/>
              </a:lnSpc>
            </a:pP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把用导热性能良好的材料制成的反应器放人充满了水的绝热容器中，使反应在反应器中进行。如果反应放 热，则所产生的热将传人水中使水升温。准确测量出水温的变化。</a:t>
            </a:r>
            <a:r>
              <a:rPr lang="zh-TW" sz="28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因为水的量及其它有关附件的热容均为已知, 因此根据温度的变化很容易折算出反应所放出的热。</a:t>
            </a:r>
            <a:endParaRPr lang="zh-TW" sz="280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6" name="图片 5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90245" y="857250"/>
            <a:ext cx="4000500" cy="814705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p>
            <a:pPr indent="0"/>
            <a:r>
              <a:rPr lang="zh-CN" sz="4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§ 1.11盖斯定律</a:t>
            </a:r>
            <a:endParaRPr lang="zh-CN" sz="4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9915" y="6172200"/>
            <a:ext cx="12348845" cy="157924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p>
            <a:pPr indent="673100">
              <a:lnSpc>
                <a:spcPts val="4390"/>
              </a:lnSpc>
            </a:pP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0" y="1721485"/>
            <a:ext cx="8363585" cy="819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42770" y="2513965"/>
            <a:ext cx="9555480" cy="5864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711200" fontAlgn="auto">
              <a:lnSpc>
                <a:spcPct val="200000"/>
              </a:lnSpc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十九世纪，盖斯在总结了大量实验结果的基础上, 提出了</a:t>
            </a:r>
            <a:r>
              <a:rPr lang="en-US" alt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盖斯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定律”：</a:t>
            </a:r>
            <a:endParaRPr lang="zh-CN" altLang="en-US" sz="2800"/>
          </a:p>
          <a:p>
            <a:pPr indent="711200" fontAlgn="auto">
              <a:lnSpc>
                <a:spcPct val="200000"/>
              </a:lnSpc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altLang="en-US" sz="2800">
                <a:solidFill>
                  <a:srgbClr val="FF0000"/>
                </a:solidFill>
              </a:rPr>
              <a:t>一个化学反应不论时一步完成还是分成几步完成，其热效应总是相同的。</a:t>
            </a:r>
            <a:endParaRPr lang="zh-CN" altLang="en-US" sz="2800">
              <a:solidFill>
                <a:srgbClr val="FF0000"/>
              </a:solidFill>
            </a:endParaRPr>
          </a:p>
          <a:p>
            <a:pPr indent="711200" fontAlgn="auto">
              <a:lnSpc>
                <a:spcPct val="200000"/>
              </a:lnSpc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TW" sz="28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可以根据已经准确测定的反应热，来计算难于测定或不能 测定的反应热。</a:t>
            </a:r>
            <a:endParaRPr lang="zh-TW" sz="280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TW" altLang="en-US" sz="280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6" name="图片 5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46100" y="785495"/>
            <a:ext cx="5686425" cy="946150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p>
            <a:pPr algn="l">
              <a:buClrTx/>
              <a:buSzTx/>
              <a:buFontTx/>
            </a:pPr>
            <a:r>
              <a:rPr lang="zh-CN" sz="4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§ 1.1</a:t>
            </a:r>
            <a:r>
              <a:rPr lang="en-US" altLang="zh-CN" sz="4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sz="4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生成焓与燃烧</a:t>
            </a:r>
            <a:r>
              <a:rPr lang="zh-CN" sz="4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焓</a:t>
            </a:r>
            <a:endParaRPr lang="zh-CN" sz="4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0" y="1721485"/>
            <a:ext cx="8363585" cy="819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49450" y="2753360"/>
            <a:ext cx="9867265" cy="4848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914400" fontAlgn="auto">
              <a:lnSpc>
                <a:spcPct val="200000"/>
              </a:lnSpc>
              <a:spcAft>
                <a:spcPts val="0"/>
              </a:spcAft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任何一化学反应的∆</a:t>
            </a:r>
            <a:r>
              <a:rPr lang="en-US" sz="2800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</a:t>
            </a:r>
            <a:r>
              <a:rPr lang="zh-TW" sz="28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产物的总</a:t>
            </a:r>
            <a:r>
              <a:rPr lang="zh-CN" altLang="zh-TW" sz="28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焓</a:t>
            </a:r>
            <a:r>
              <a:rPr lang="zh-TW" sz="28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与反应物的总</a:t>
            </a:r>
            <a:r>
              <a:rPr lang="zh-CN" altLang="zh-TW" sz="28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焓</a:t>
            </a:r>
            <a:r>
              <a:rPr lang="zh-TW" sz="28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之差，即</a:t>
            </a:r>
            <a:endParaRPr lang="zh-TW" sz="280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914400" algn="ctr">
              <a:lnSpc>
                <a:spcPct val="200000"/>
              </a:lnSpc>
              <a:spcAft>
                <a:spcPts val="3500"/>
              </a:spcAft>
            </a:pPr>
            <a:r>
              <a:rPr lang="zh-TW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∆</a:t>
            </a:r>
            <a:r>
              <a:rPr lang="en-US" sz="2800" b="1" baseline="-25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</a:t>
            </a:r>
            <a:r>
              <a:rPr 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H=∑H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（产物）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∑H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（反产物）</a:t>
            </a:r>
            <a:endParaRPr lang="zh-CN" altLang="en-US"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914400">
              <a:lnSpc>
                <a:spcPct val="200000"/>
              </a:lnSpc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生成</a:t>
            </a:r>
            <a:r>
              <a:rPr lang="zh-CN" alt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焓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和燃烧</a:t>
            </a:r>
            <a:r>
              <a:rPr lang="zh-CN" alt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焓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是常用的两种相对的</a:t>
            </a:r>
            <a:r>
              <a:rPr lang="zh-CN" alt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焓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变，利用它们结合盖斯定律，就可使反应热的求算大大简化。</a:t>
            </a:r>
            <a:endParaRPr lang="zh-CN" altLang="en-US" sz="2800"/>
          </a:p>
        </p:txBody>
      </p:sp>
    </p:spTree>
    <p:custDataLst>
      <p:tags r:id="rId6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8" name="图片 7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9" name="图片 8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307465" y="795655"/>
            <a:ext cx="5774690" cy="678815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p>
            <a:pPr algn="l">
              <a:spcBef>
                <a:spcPts val="2100"/>
              </a:spcBef>
              <a:buClrTx/>
              <a:buSzTx/>
              <a:buFontTx/>
            </a:pPr>
            <a:r>
              <a:rPr lang="zh-TW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（1）标准摩尔生成</a:t>
            </a:r>
            <a:r>
              <a:rPr lang="zh-CN" altLang="zh-TW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焓</a:t>
            </a:r>
            <a:endParaRPr lang="zh-CN" altLang="zh-TW" sz="32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7115" y="1824355"/>
            <a:ext cx="11605260" cy="263144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p>
            <a:pPr indent="685800" algn="just">
              <a:lnSpc>
                <a:spcPct val="150000"/>
              </a:lnSpc>
              <a:spcAft>
                <a:spcPts val="350"/>
              </a:spcAft>
            </a:pP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在标准压力和指定温度下，由最稳定的单质生成单位物质的量某物质的定压反应热，称为该物质的标准摩尔生成</a:t>
            </a:r>
            <a:r>
              <a:rPr lang="zh-CN" alt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焓。</a:t>
            </a:r>
            <a:endParaRPr lang="zh-CN" alt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" name="图片 9" descr="6e668a5bcdf9aad1f42fa77ae879a6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2110" y="3449955"/>
            <a:ext cx="10481945" cy="4933315"/>
          </a:xfrm>
          <a:prstGeom prst="rect">
            <a:avLst/>
          </a:prstGeom>
        </p:spPr>
      </p:pic>
    </p:spTree>
    <p:custDataLst>
      <p:tags r:id="rId6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6" name="图片 5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60450" y="1001395"/>
            <a:ext cx="9409430" cy="645160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p>
            <a:pPr indent="0"/>
            <a:r>
              <a:rPr lang="zh-TW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根据体系与环境之间的关系，把体系分为三类:</a:t>
            </a:r>
            <a:endParaRPr lang="zh-TW" sz="3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0290" y="1912620"/>
            <a:ext cx="28879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/>
            <a:r>
              <a:rPr lang="zh-CN" altLang="zh-TW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）敞开体系</a:t>
            </a:r>
            <a:endParaRPr lang="zh-CN" altLang="en-US" sz="32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98650" y="2801620"/>
            <a:ext cx="77330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zh-TW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体系与环境之间</a:t>
            </a:r>
            <a:r>
              <a:rPr lang="zh-CN" sz="28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既有物质交换，又有能量交换</a:t>
            </a:r>
            <a:r>
              <a:rPr lang="zh-CN" altLang="zh-TW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zh-TW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8895" y="3953510"/>
            <a:ext cx="5973445" cy="4905375"/>
          </a:xfrm>
          <a:prstGeom prst="rect">
            <a:avLst/>
          </a:prstGeom>
        </p:spPr>
      </p:pic>
    </p:spTree>
    <p:custDataLst>
      <p:tags r:id="rId6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6" name="图片 5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18490" y="569595"/>
            <a:ext cx="12275820" cy="228282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p>
            <a:pPr algn="l" fontAlgn="auto">
              <a:lnSpc>
                <a:spcPct val="100000"/>
              </a:lnSpc>
              <a:spcBef>
                <a:spcPts val="2100"/>
              </a:spcBef>
              <a:spcAft>
                <a:spcPts val="2000"/>
              </a:spcAft>
              <a:buClrTx/>
              <a:buSzTx/>
              <a:buFontTx/>
            </a:pPr>
            <a:r>
              <a:rPr lang="zh-TW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（2）标准摩尔燃烧焰</a:t>
            </a:r>
            <a:endParaRPr lang="zh-TW" sz="32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143510" indent="711200" algn="l" fontAlgn="auto">
              <a:lnSpc>
                <a:spcPct val="150000"/>
              </a:lnSpc>
              <a:spcAft>
                <a:spcPts val="0"/>
              </a:spcAft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在标准压力和指定温度下，单位物质的量的某种物质被氧完全氧化时的定压反应热，称为该物质的标准摩尔燃烧</a:t>
            </a:r>
            <a:r>
              <a:rPr lang="zh-CN" alt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焓</a:t>
            </a: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图片 7" descr="8a1434ee548342f48829c6f169e16f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2770" y="2852420"/>
            <a:ext cx="10055225" cy="5399405"/>
          </a:xfrm>
          <a:prstGeom prst="rect">
            <a:avLst/>
          </a:prstGeom>
        </p:spPr>
      </p:pic>
    </p:spTree>
    <p:custDataLst>
      <p:tags r:id="rId6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5" name="图片 14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16" name="图片 15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86690" y="785495"/>
            <a:ext cx="10988675" cy="791845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p>
            <a:pPr indent="0" algn="ctr"/>
            <a:r>
              <a:rPr lang="zh-CN" sz="4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§1.13反应热与温度的关系——基尔戈夫方程</a:t>
            </a:r>
            <a:endParaRPr lang="zh-CN" sz="4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9915" y="2009775"/>
            <a:ext cx="12135485" cy="116395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p>
            <a:pPr marL="372110" indent="-444500" algn="l">
              <a:lnSpc>
                <a:spcPct val="150000"/>
              </a:lnSpc>
            </a:pPr>
            <a:r>
              <a:rPr lang="en-US" alt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化学反应的热效应是随着温度的改变而改变的。这种改变究竟与系统的什么性质有关呢？</a:t>
            </a: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72110" indent="-444500" algn="l">
              <a:lnSpc>
                <a:spcPct val="150000"/>
              </a:lnSpc>
            </a:pP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9915" y="5125085"/>
            <a:ext cx="3528695" cy="555625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p>
            <a:pPr indent="0"/>
            <a:endParaRPr lang="zh-TW" sz="29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0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0" y="1721485"/>
            <a:ext cx="8363585" cy="8191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050290" y="3737610"/>
            <a:ext cx="11398250" cy="3096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/>
              <a:t>一定温度</a:t>
            </a:r>
            <a:r>
              <a:rPr lang="en-US" altLang="zh-CN" sz="2800"/>
              <a:t>T</a:t>
            </a:r>
            <a:r>
              <a:rPr lang="zh-CN" altLang="en-US" sz="2800"/>
              <a:t>和压力</a:t>
            </a:r>
            <a:r>
              <a:rPr lang="en-US" altLang="zh-CN" sz="2800"/>
              <a:t>P</a:t>
            </a:r>
            <a:r>
              <a:rPr lang="zh-CN" altLang="en-US" sz="2800"/>
              <a:t>时，任意一化学反应：</a:t>
            </a:r>
            <a:r>
              <a:rPr lang="en-US" altLang="zh-CN" sz="2800"/>
              <a:t>A</a:t>
            </a: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→B</a:t>
            </a:r>
            <a:endParaRPr lang="en-US" altLang="zh-CN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∆rH=H</a:t>
            </a:r>
            <a:r>
              <a:rPr lang="en-US" altLang="zh-CN" sz="2800" baseline="-250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B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-H</a:t>
            </a:r>
            <a:r>
              <a:rPr lang="en-US" altLang="zh-CN" sz="2800" baseline="-250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A</a:t>
            </a:r>
            <a:endParaRPr lang="en-US" altLang="zh-CN" sz="2800" baseline="-2500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如果反应在另一温度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(T+dT)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下进行，而压力仍保持不变不变，则</a:t>
            </a:r>
            <a:endParaRPr lang="zh-TW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800" baseline="-2500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34615" y="5970270"/>
          <a:ext cx="7922260" cy="2272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" r:id="rId6" imgW="3187700" imgH="914400" progId="Equation.KSEE3">
                  <p:embed/>
                </p:oleObj>
              </mc:Choice>
              <mc:Fallback>
                <p:oleObj name="" r:id="rId6" imgW="3187700" imgH="914400" progId="Equation.KSEE3">
                  <p:embed/>
                  <p:pic>
                    <p:nvPicPr>
                      <p:cNvPr id="0" name="图片 1843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34615" y="5970270"/>
                        <a:ext cx="7922260" cy="2272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8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9" name="图片 8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10" name="图片 9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pic>
        <p:nvPicPr>
          <p:cNvPr id="2" name="图片 1" descr="a4882a7587b17226b82c4fc6ff2258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0380" y="1217295"/>
            <a:ext cx="10503535" cy="7852410"/>
          </a:xfrm>
          <a:prstGeom prst="rect">
            <a:avLst/>
          </a:prstGeom>
        </p:spPr>
      </p:pic>
    </p:spTree>
    <p:custDataLst>
      <p:tags r:id="rId6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6" name="图片 5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16450" y="671830"/>
            <a:ext cx="3418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/>
            <a:r>
              <a:rPr lang="zh-TW" sz="3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本章小结</a:t>
            </a:r>
            <a:endParaRPr lang="zh-TW" altLang="en-US" sz="36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4435" y="1649730"/>
            <a:ext cx="1061720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200000"/>
              </a:lnSpc>
              <a:spcAft>
                <a:spcPts val="0"/>
              </a:spcAft>
            </a:pPr>
            <a:r>
              <a:rPr 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</a:t>
            </a:r>
            <a:r>
              <a:rPr 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zh-TW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热力学概论</a:t>
            </a:r>
            <a:endParaRPr lang="zh-TW"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200000"/>
              </a:lnSpc>
              <a:spcAft>
                <a:spcPts val="0"/>
              </a:spcAft>
              <a:buClrTx/>
              <a:buSzTx/>
              <a:buFontTx/>
            </a:pPr>
            <a:r>
              <a:rPr lang="en-US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1.2几个基本概念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：系统、环境、状态和状态性质（状态函数） 过程和途径、热力学平衡</a:t>
            </a:r>
            <a:endParaRPr lang="en-US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200000"/>
              </a:lnSpc>
              <a:spcAft>
                <a:spcPts val="0"/>
              </a:spcAft>
              <a:buClrTx/>
              <a:buSzTx/>
              <a:buFontTx/>
            </a:pPr>
            <a:r>
              <a:rPr 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（二）热力学第一定律</a:t>
            </a:r>
            <a:endParaRPr lang="en-US"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200000"/>
              </a:lnSpc>
              <a:spcAft>
                <a:spcPts val="0"/>
              </a:spcAft>
              <a:buClrTx/>
              <a:buSzTx/>
              <a:buFontTx/>
            </a:pPr>
            <a:r>
              <a:rPr lang="en-US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 .3 几个基本概念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：内能、热、功（符号），热力学第一定律（数学表达式）</a:t>
            </a:r>
            <a:endParaRPr 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8" name="图片 7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9" name="图片 8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318895" y="1318260"/>
            <a:ext cx="30441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spcAft>
                <a:spcPts val="2310"/>
              </a:spcAft>
            </a:pPr>
            <a:r>
              <a:rPr lang="en-US"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1.4</a:t>
            </a:r>
            <a:r>
              <a:rPr lang="zh-TW"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体积功</a:t>
            </a:r>
            <a:endParaRPr lang="zh-TW" altLang="en-US" sz="3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70380" y="2081530"/>
            <a:ext cx="66998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spcAft>
                <a:spcPts val="0"/>
              </a:spcAft>
            </a:pPr>
            <a:r>
              <a:rPr lang="zh-TW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几种理想气体定温过程的体积功:</a:t>
            </a:r>
            <a:endParaRPr lang="zh-TW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fontAlgn="auto">
              <a:lnSpc>
                <a:spcPct val="150000"/>
              </a:lnSpc>
              <a:spcAft>
                <a:spcPts val="0"/>
              </a:spcAft>
            </a:pPr>
            <a:r>
              <a:rPr lang="zh-TW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(1)</a:t>
            </a:r>
            <a:r>
              <a:rPr lang="en-US" altLang="zh-TW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TW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真空膨胀</a:t>
            </a:r>
            <a:r>
              <a:rPr lang="en-US" altLang="zh-TW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W=0</a:t>
            </a:r>
            <a:endParaRPr lang="zh-TW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  <a:spcAft>
                <a:spcPts val="0"/>
              </a:spcAft>
            </a:pPr>
            <a:r>
              <a:rPr lang="zh-TW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(2) 恒外压膨胀 </a:t>
            </a:r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 =-p</a:t>
            </a:r>
            <a:r>
              <a:rPr lang="zh-CN" altLang="en-US" sz="2400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外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</a:t>
            </a:r>
            <a:r>
              <a:rPr lang="en-US" altLang="zh-CN" sz="2400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-V</a:t>
            </a:r>
            <a:r>
              <a:rPr lang="en-US" altLang="zh-CN" sz="2400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50000"/>
              </a:lnSpc>
            </a:pPr>
            <a:r>
              <a:rPr lang="zh-TW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(3) 定温可逆膨胀</a:t>
            </a:r>
            <a:r>
              <a:rPr lang="en-US" altLang="zh-TW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zh-TW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150000"/>
              </a:lnSpc>
            </a:pPr>
            <a:endParaRPr lang="zh-TW" sz="2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150000"/>
              </a:lnSpc>
            </a:pPr>
            <a:r>
              <a:rPr lang="zh-TW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可逆过程与不可逆过程</a:t>
            </a:r>
            <a:endParaRPr lang="zh-CN" altLang="en-US" sz="2400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63085" y="3737610"/>
          <a:ext cx="4297045" cy="1036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" r:id="rId5" imgW="1790700" imgH="431800" progId="Equation.KSEE3">
                  <p:embed/>
                </p:oleObj>
              </mc:Choice>
              <mc:Fallback>
                <p:oleObj name="" r:id="rId5" imgW="1790700" imgH="431800" progId="Equation.KSEE3">
                  <p:embed/>
                  <p:pic>
                    <p:nvPicPr>
                      <p:cNvPr id="0" name="图片 1945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63085" y="3737610"/>
                        <a:ext cx="4297045" cy="1036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410335" y="5676265"/>
            <a:ext cx="8583930" cy="2392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spcAft>
                <a:spcPts val="2100"/>
              </a:spcAft>
            </a:pPr>
            <a:r>
              <a:rPr lang="en-US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1.5</a:t>
            </a:r>
            <a:r>
              <a:rPr lang="zh-TW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定容定压下的热</a:t>
            </a:r>
            <a:endParaRPr lang="zh-TW" sz="3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477645" indent="0">
              <a:lnSpc>
                <a:spcPct val="150000"/>
              </a:lnSpc>
            </a:pPr>
            <a:r>
              <a:rPr lang="en-US" sz="2800" i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Qv </a:t>
            </a:r>
            <a:r>
              <a:rPr lang="zh-TW" sz="2800" i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=∆</a:t>
            </a:r>
            <a:r>
              <a:rPr lang="en-US" altLang="zh-TW" sz="2800" i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</a:t>
            </a:r>
            <a:endParaRPr lang="zh-TW" sz="2800" i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477645" indent="0">
              <a:lnSpc>
                <a:spcPct val="150000"/>
              </a:lnSpc>
            </a:pPr>
            <a:r>
              <a:rPr lang="en-US" sz="2800" i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</a:t>
            </a:r>
            <a:r>
              <a:rPr lang="en-US" sz="2800" i="1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 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∆H     </a:t>
            </a:r>
            <a:r>
              <a:rPr 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焓的定义式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sz="2800" i="1" cap="small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</a:t>
            </a:r>
            <a:r>
              <a:rPr lang="en-US" sz="2800" i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TW" sz="2800" i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 </a:t>
            </a:r>
            <a:r>
              <a:rPr lang="en-US" sz="2800" i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 </a:t>
            </a:r>
            <a:r>
              <a:rPr lang="zh-TW" sz="2800" i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 </a:t>
            </a:r>
            <a:r>
              <a:rPr lang="en-US" sz="2800" i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pv</a:t>
            </a:r>
            <a:endParaRPr lang="zh-CN" altLang="en-US" sz="2800"/>
          </a:p>
        </p:txBody>
      </p:sp>
    </p:spTree>
    <p:custDataLst>
      <p:tags r:id="rId7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6" name="图片 5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82725" y="857250"/>
            <a:ext cx="9639300" cy="3421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791845" indent="-850900">
              <a:lnSpc>
                <a:spcPct val="150000"/>
              </a:lnSpc>
              <a:spcAft>
                <a:spcPts val="840"/>
              </a:spcAft>
            </a:pPr>
            <a:r>
              <a:rPr lang="en-US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1.6</a:t>
            </a:r>
            <a:r>
              <a:rPr lang="zh-TW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理想气体的内能和</a:t>
            </a:r>
            <a:r>
              <a:rPr lang="zh-CN" altLang="zh-TW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焓</a:t>
            </a:r>
            <a:r>
              <a:rPr lang="zh-TW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zh-TW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91845" indent="-850900">
              <a:lnSpc>
                <a:spcPct val="150000"/>
              </a:lnSpc>
              <a:spcAft>
                <a:spcPts val="840"/>
              </a:spcAft>
            </a:pPr>
            <a:r>
              <a:rPr lang="en-US" altLang="zh-TW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理想气体的内能和</a:t>
            </a:r>
            <a:r>
              <a:rPr lang="zh-CN" alt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焓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都只是温度的函数。</a:t>
            </a: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477645" indent="0">
              <a:lnSpc>
                <a:spcPct val="150000"/>
              </a:lnSpc>
              <a:spcAft>
                <a:spcPts val="4130"/>
              </a:spcAft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理想气体定温过程： ∆</a:t>
            </a:r>
            <a:r>
              <a:rPr lang="en-US" alt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U=0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；∆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H=0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477645" indent="0">
              <a:lnSpc>
                <a:spcPct val="150000"/>
              </a:lnSpc>
              <a:spcAft>
                <a:spcPts val="4130"/>
              </a:spcAft>
            </a:pPr>
            <a:r>
              <a:rPr lang="zh-TW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zh-CN" altLang="en-US" sz="2400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06820" y="3234055"/>
          <a:ext cx="5551805" cy="1110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" r:id="rId5" imgW="2159000" imgH="431800" progId="Equation.KSEE3">
                  <p:embed/>
                </p:oleObj>
              </mc:Choice>
              <mc:Fallback>
                <p:oleObj name="" r:id="rId5" imgW="2159000" imgH="431800" progId="Equation.KSEE3">
                  <p:embed/>
                  <p:pic>
                    <p:nvPicPr>
                      <p:cNvPr id="0" name="图片 204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06820" y="3234055"/>
                        <a:ext cx="5551805" cy="1110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554480" y="4530090"/>
            <a:ext cx="8779510" cy="2953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101600"/>
            <a:r>
              <a:rPr lang="en-US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1.7</a:t>
            </a:r>
            <a:r>
              <a:rPr lang="zh-TW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热容</a:t>
            </a:r>
            <a:endParaRPr lang="zh-TW" sz="3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101600">
              <a:lnSpc>
                <a:spcPct val="150000"/>
              </a:lnSpc>
            </a:pPr>
            <a:endParaRPr lang="zh-CN" altLang="zh-TW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101600">
              <a:lnSpc>
                <a:spcPct val="150000"/>
              </a:lnSpc>
            </a:pPr>
            <a:endParaRPr lang="zh-CN" altLang="zh-TW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101600">
              <a:lnSpc>
                <a:spcPct val="150000"/>
              </a:lnSpc>
            </a:pPr>
            <a:r>
              <a:rPr lang="zh-CN" alt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对于理想气体：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</a:t>
            </a:r>
            <a:r>
              <a:rPr lang="en-US" altLang="zh-CN" sz="2800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p,m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-C</a:t>
            </a:r>
            <a:r>
              <a:rPr lang="en-US" altLang="zh-CN" sz="2800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V,m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=R</a:t>
            </a:r>
            <a:endParaRPr lang="zh-TW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101600"/>
            <a:endParaRPr lang="zh-CN" altLang="en-US" sz="2800"/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46550" y="7122160"/>
          <a:ext cx="4768850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" r:id="rId7" imgW="1905000" imgH="1054100" progId="Equation.KSEE3">
                  <p:embed/>
                </p:oleObj>
              </mc:Choice>
              <mc:Fallback>
                <p:oleObj name="" r:id="rId7" imgW="1905000" imgH="1054100" progId="Equation.KSEE3">
                  <p:embed/>
                  <p:pic>
                    <p:nvPicPr>
                      <p:cNvPr id="0" name="图片 1126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46550" y="7122160"/>
                        <a:ext cx="4768850" cy="264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2706370" y="5250180"/>
            <a:ext cx="8771255" cy="1103630"/>
            <a:chOff x="4262" y="8268"/>
            <a:chExt cx="13813" cy="1738"/>
          </a:xfrm>
        </p:grpSpPr>
        <p:graphicFrame>
          <p:nvGraphicFramePr>
            <p:cNvPr id="5" name="对象 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262" y="8268"/>
            <a:ext cx="2243" cy="17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2" name="" r:id="rId9" imgW="508000" imgH="393700" progId="Equation.KSEE3">
                    <p:embed/>
                  </p:oleObj>
                </mc:Choice>
                <mc:Fallback>
                  <p:oleObj name="" r:id="rId9" imgW="508000" imgH="393700" progId="Equation.KSEE3">
                    <p:embed/>
                    <p:pic>
                      <p:nvPicPr>
                        <p:cNvPr id="0" name="图片 2048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262" y="8268"/>
                          <a:ext cx="2243" cy="17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38" y="8608"/>
            <a:ext cx="5078" cy="1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3" name="" r:id="rId11" imgW="927100" imgH="228600" progId="Equation.KSEE3">
                    <p:embed/>
                  </p:oleObj>
                </mc:Choice>
                <mc:Fallback>
                  <p:oleObj name="" r:id="rId11" imgW="927100" imgH="228600" progId="Equation.KSEE3">
                    <p:embed/>
                    <p:pic>
                      <p:nvPicPr>
                        <p:cNvPr id="0" name="图片 2048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438" y="8608"/>
                          <a:ext cx="5078" cy="125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3449" y="8657"/>
            <a:ext cx="4626" cy="1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4" name="" r:id="rId13" imgW="927100" imgH="241300" progId="Equation.KSEE3">
                    <p:embed/>
                  </p:oleObj>
                </mc:Choice>
                <mc:Fallback>
                  <p:oleObj name="" r:id="rId13" imgW="927100" imgH="241300" progId="Equation.KSEE3">
                    <p:embed/>
                    <p:pic>
                      <p:nvPicPr>
                        <p:cNvPr id="0" name="图片 2048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3449" y="8657"/>
                          <a:ext cx="4626" cy="120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15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10" name="图片 9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63675" y="1001395"/>
            <a:ext cx="9215120" cy="3968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-127000">
              <a:spcAft>
                <a:spcPts val="1190"/>
              </a:spcAft>
            </a:pPr>
            <a:r>
              <a:rPr lang="en-US"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1.8</a:t>
            </a:r>
            <a:r>
              <a:rPr lang="zh-TW"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理想气体的绝热过程：</a:t>
            </a:r>
            <a:endParaRPr lang="zh-TW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38200" indent="0">
              <a:lnSpc>
                <a:spcPct val="150000"/>
              </a:lnSpc>
            </a:pP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(1)理想气体绝热可逆过程</a:t>
            </a:r>
            <a:r>
              <a:rPr lang="en-US" alt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38200" indent="0">
              <a:lnSpc>
                <a:spcPct val="150000"/>
              </a:lnSpc>
            </a:pPr>
            <a:endParaRPr lang="en-US" alt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38200" indent="0">
              <a:lnSpc>
                <a:spcPct val="150000"/>
              </a:lnSpc>
            </a:pP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38200" indent="0">
              <a:lnSpc>
                <a:spcPct val="150000"/>
              </a:lnSpc>
            </a:pPr>
            <a:r>
              <a:rPr lang="en-US" alt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2)理想气体绝热不可逆过程</a:t>
            </a:r>
            <a:r>
              <a:rPr lang="zh-CN" alt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alt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38200" indent="0">
              <a:lnSpc>
                <a:spcPct val="150000"/>
              </a:lnSpc>
            </a:pPr>
            <a:endParaRPr lang="zh-TW" altLang="en-US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98625" y="5321935"/>
            <a:ext cx="9325610" cy="2768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1.9</a:t>
            </a:r>
            <a:r>
              <a:rPr lang="zh-TW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实际气体的节流膨胀:</a:t>
            </a:r>
            <a:endParaRPr lang="zh-TW" sz="3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1) 节流膨胀：维持一定压力差的绝热膨胀。</a:t>
            </a:r>
            <a:r>
              <a:rPr lang="en-US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 = 0</a:t>
            </a:r>
            <a:endParaRPr lang="en-US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(2) 节流膨胀为</a:t>
            </a: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一恒焓</a:t>
            </a: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过程。</a:t>
            </a:r>
            <a:r>
              <a:rPr lang="en-US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∆H=0</a:t>
            </a:r>
            <a:endParaRPr lang="en-US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50000"/>
              </a:lnSpc>
            </a:pPr>
            <a:r>
              <a:rPr lang="en-US" alt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(3) 焦耳-汤姆逊系数：</a:t>
            </a:r>
            <a:endParaRPr lang="zh-TW" altLang="en-US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90470" y="2585720"/>
          <a:ext cx="2821940" cy="979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" name="" r:id="rId5" imgW="1244600" imgH="431800" progId="Equation.KSEE3">
                  <p:embed/>
                </p:oleObj>
              </mc:Choice>
              <mc:Fallback>
                <p:oleObj name="" r:id="rId5" imgW="1244600" imgH="431800" progId="Equation.KSEE3">
                  <p:embed/>
                  <p:pic>
                    <p:nvPicPr>
                      <p:cNvPr id="0" name="图片 215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0470" y="2585720"/>
                        <a:ext cx="2821940" cy="979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90920" y="2657475"/>
          <a:ext cx="24828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" r:id="rId7" imgW="812800" imgH="228600" progId="Equation.KSEE3">
                  <p:embed/>
                </p:oleObj>
              </mc:Choice>
              <mc:Fallback>
                <p:oleObj name="" r:id="rId7" imgW="812800" imgH="228600" progId="Equation.KSEE3">
                  <p:embed/>
                  <p:pic>
                    <p:nvPicPr>
                      <p:cNvPr id="0" name="图片 215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0920" y="2657475"/>
                        <a:ext cx="248285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38805" y="4530090"/>
          <a:ext cx="4854575" cy="688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" r:id="rId9" imgW="1612900" imgH="228600" progId="Equation.KSEE3">
                  <p:embed/>
                </p:oleObj>
              </mc:Choice>
              <mc:Fallback>
                <p:oleObj name="" r:id="rId9" imgW="1612900" imgH="228600" progId="Equation.KSEE3">
                  <p:embed/>
                  <p:pic>
                    <p:nvPicPr>
                      <p:cNvPr id="0" name="图片 2150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38805" y="4530090"/>
                        <a:ext cx="4854575" cy="688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14975" y="7553960"/>
          <a:ext cx="2386330" cy="1226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" r:id="rId11" imgW="914400" imgH="469900" progId="Equation.KSEE3">
                  <p:embed/>
                </p:oleObj>
              </mc:Choice>
              <mc:Fallback>
                <p:oleObj name="" r:id="rId11" imgW="914400" imgH="469900" progId="Equation.KSEE3">
                  <p:embed/>
                  <p:pic>
                    <p:nvPicPr>
                      <p:cNvPr id="0" name="图片 2150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14975" y="7553960"/>
                        <a:ext cx="2386330" cy="1226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6" name="图片 5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22680" y="497205"/>
            <a:ext cx="11754485" cy="9355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00000"/>
              </a:lnSpc>
              <a:spcAft>
                <a:spcPts val="0"/>
              </a:spcAft>
              <a:buClrTx/>
              <a:buSzTx/>
              <a:buFontTx/>
            </a:pPr>
            <a:r>
              <a:rPr 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(三)化学反应热效应</a:t>
            </a:r>
            <a:endParaRPr lang="en-US"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546100" algn="l">
              <a:lnSpc>
                <a:spcPct val="150000"/>
              </a:lnSpc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(1)在定容或定压条律下，当产物的温度与反应物的温度相同，而在反应过程中只做体积功不做其它功时，化学反应放出或吸收的热，称为该反应的热效应，通常称为</a:t>
            </a:r>
            <a:r>
              <a:rPr 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“反应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热”。</a:t>
            </a: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071245" indent="0" algn="l">
              <a:lnSpc>
                <a:spcPct val="150000"/>
              </a:lnSpc>
            </a:pP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Qv=∆U</a:t>
            </a:r>
            <a:endParaRPr lang="en-US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071245" indent="0" algn="l">
              <a:lnSpc>
                <a:spcPct val="150000"/>
              </a:lnSpc>
            </a:pP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Qp=∆H</a:t>
            </a:r>
            <a:endParaRPr lang="en-US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254000" algn="l">
              <a:lnSpc>
                <a:spcPct val="150000"/>
              </a:lnSpc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(2)热化学方程式的写法</a:t>
            </a: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546100" algn="l">
              <a:lnSpc>
                <a:spcPct val="150000"/>
              </a:lnSpc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表示化学反应与热效应关系的方程式称为热化学方程式。应该注明物态、温度、压力、组成、结晶状态等。</a:t>
            </a: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44500" algn="l">
              <a:lnSpc>
                <a:spcPct val="150000"/>
              </a:lnSpc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(3) 盖斯定律</a:t>
            </a: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546100" algn="l">
              <a:lnSpc>
                <a:spcPct val="150000"/>
              </a:lnSpc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一个化学反应不论是一步完成还是分成几步完成，其热效应总是相同的。</a:t>
            </a: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44500" algn="l">
              <a:lnSpc>
                <a:spcPct val="150000"/>
              </a:lnSpc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(4) 生成</a:t>
            </a:r>
            <a:r>
              <a:rPr lang="zh-CN" alt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焓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和燃烧</a:t>
            </a:r>
            <a:r>
              <a:rPr lang="zh-CN" alt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焓</a:t>
            </a: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44500" algn="l">
              <a:lnSpc>
                <a:spcPct val="150000"/>
              </a:lnSpc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(5) 基尔霍夫方程</a:t>
            </a: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26745" indent="0" algn="l">
              <a:lnSpc>
                <a:spcPct val="150000"/>
              </a:lnSpc>
            </a:pP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AH=∆CpdT</a:t>
            </a:r>
            <a:endParaRPr lang="zh-CN" altLang="en-US" sz="2800"/>
          </a:p>
        </p:txBody>
      </p:sp>
    </p:spTree>
    <p:custDataLst>
      <p:tags r:id="rId5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8" name="图片 7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652770" y="1145540"/>
            <a:ext cx="24599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/>
            <a:r>
              <a:rPr lang="zh-TW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课堂习题(1)</a:t>
            </a:r>
            <a:endParaRPr lang="zh-CN" altLang="en-US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1338580" y="2009775"/>
            <a:ext cx="11488420" cy="6985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2800" b="1">
                <a:latin typeface="Times New Roman" panose="02020603050405020304" charset="0"/>
                <a:cs typeface="Times New Roman" panose="02020603050405020304" charset="0"/>
              </a:rPr>
              <a:t>1-1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在符号“&gt;、=、&lt;”中，选择一个正确的填入下列空格：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(1)理想气体等温可逆膨胀，W__0，Q__0，</a:t>
            </a:r>
            <a:r>
              <a:rPr lang="zh-CN" altLang="en-US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∆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U___0，</a:t>
            </a:r>
            <a:r>
              <a:rPr lang="zh-CN" altLang="en-US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∆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H___0;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(2)理想气体绝热节流膨胀，W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__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0，Q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__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0，</a:t>
            </a:r>
            <a:r>
              <a:rPr lang="zh-CN" altLang="en-US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∆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0，</a:t>
            </a:r>
            <a:r>
              <a:rPr lang="zh-CN" altLang="en-US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∆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0；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(3)理想气体等压膨胀(体积增大)，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W__0，Q__0，</a:t>
            </a:r>
            <a:r>
              <a:rPr lang="zh-CN" altLang="en-US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∆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U___0，</a:t>
            </a:r>
            <a:r>
              <a:rPr lang="zh-CN" altLang="en-US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∆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H___0;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(4)理想气体绝热自由膨胀，W__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，Q__0，</a:t>
            </a:r>
            <a:r>
              <a:rPr lang="zh-CN" altLang="en-US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∆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U__0，</a:t>
            </a:r>
            <a:r>
              <a:rPr lang="zh-CN" altLang="en-US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∆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H__0；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(5)实际气体绝热自由膨胀，W__0，Q__0，</a:t>
            </a:r>
            <a:r>
              <a:rPr lang="zh-CN" altLang="en-US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∆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U__0，</a:t>
            </a:r>
            <a:r>
              <a:rPr lang="zh-CN" altLang="en-US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∆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T__0；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(6)实际气体等温自由膨胀，W__0， Q__0，</a:t>
            </a:r>
            <a:r>
              <a:rPr lang="zh-CN" altLang="en-US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∆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U__0；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5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5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11" name="图片 10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050290" y="785495"/>
            <a:ext cx="50304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</a:pPr>
            <a:r>
              <a:rPr lang="en-US" sz="2800" b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1-2</a:t>
            </a:r>
            <a:endParaRPr lang="en-US" sz="2800" b="1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indent="0">
              <a:lnSpc>
                <a:spcPct val="150000"/>
              </a:lnSpc>
            </a:pP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任意过程的</a:t>
            </a:r>
            <a:r>
              <a:rPr lang="en-US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dU</a:t>
            </a: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可以写为</a:t>
            </a:r>
            <a:r>
              <a:rPr lang="zh-TW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zh-TW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14750" y="2169160"/>
          <a:ext cx="487743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" name="" r:id="rId5" imgW="1816100" imgH="444500" progId="Equation.KSEE3">
                  <p:embed/>
                </p:oleObj>
              </mc:Choice>
              <mc:Fallback>
                <p:oleObj name="" r:id="rId5" imgW="1816100" imgH="444500" progId="Equation.KSEE3">
                  <p:embed/>
                  <p:pic>
                    <p:nvPicPr>
                      <p:cNvPr id="0" name="图片 225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14750" y="2169160"/>
                        <a:ext cx="4877435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75205" y="3502025"/>
          <a:ext cx="8711565" cy="3350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" r:id="rId7" imgW="2971800" imgH="1143000" progId="Equation.KSEE3">
                  <p:embed/>
                </p:oleObj>
              </mc:Choice>
              <mc:Fallback>
                <p:oleObj name="" r:id="rId7" imgW="2971800" imgH="1143000" progId="Equation.KSEE3">
                  <p:embed/>
                  <p:pic>
                    <p:nvPicPr>
                      <p:cNvPr id="0" name="图片 225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75205" y="3502025"/>
                        <a:ext cx="8711565" cy="3350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75205" y="7194550"/>
          <a:ext cx="5614670" cy="125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" r:id="rId9" imgW="1981200" imgH="444500" progId="Equation.KSEE3">
                  <p:embed/>
                </p:oleObj>
              </mc:Choice>
              <mc:Fallback>
                <p:oleObj name="" r:id="rId9" imgW="1981200" imgH="444500" progId="Equation.KSEE3">
                  <p:embed/>
                  <p:pic>
                    <p:nvPicPr>
                      <p:cNvPr id="0" name="图片 2253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75205" y="7194550"/>
                        <a:ext cx="5614670" cy="1259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043035" y="7338060"/>
            <a:ext cx="34702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FF0000"/>
                </a:solidFill>
              </a:rPr>
              <a:t>这个结论对不对？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  <p:custDataLst>
      <p:tags r:id="rId1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6" name="图片 5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770380" y="2081530"/>
            <a:ext cx="9062085" cy="776605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p>
            <a:pPr indent="0">
              <a:spcBef>
                <a:spcPts val="5530"/>
              </a:spcBef>
            </a:pP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体系与环境之间</a:t>
            </a:r>
            <a:r>
              <a:rPr lang="zh-TW" sz="28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无物质交换</a:t>
            </a: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，但</a:t>
            </a:r>
            <a:r>
              <a:rPr lang="zh-TW" sz="28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有能量交换</a:t>
            </a: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22680" y="1144905"/>
            <a:ext cx="30949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/>
            <a:r>
              <a:rPr lang="zh-CN" altLang="zh-TW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（2）封闭体系</a:t>
            </a:r>
            <a:endParaRPr lang="zh-CN" altLang="en-US" sz="2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4275" y="3305810"/>
            <a:ext cx="6317615" cy="5283835"/>
          </a:xfrm>
          <a:prstGeom prst="rect">
            <a:avLst/>
          </a:prstGeom>
        </p:spPr>
      </p:pic>
    </p:spTree>
    <p:custDataLst>
      <p:tags r:id="rId6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6" name="图片 5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26235" y="1361440"/>
            <a:ext cx="10916285" cy="671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spcAft>
                <a:spcPts val="1050"/>
              </a:spcAft>
            </a:pPr>
            <a:r>
              <a:rPr lang="en-US" sz="28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1-3</a:t>
            </a:r>
            <a:endParaRPr lang="en-US" sz="28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indent="0">
              <a:lnSpc>
                <a:spcPct val="150000"/>
              </a:lnSpc>
              <a:spcAft>
                <a:spcPts val="1050"/>
              </a:spcAft>
            </a:pPr>
            <a:r>
              <a:rPr lang="en-US" altLang="zh-TW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 </a:t>
            </a:r>
            <a:r>
              <a:rPr lang="zh-TW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始态温度为</a:t>
            </a:r>
            <a:r>
              <a:rPr lang="en-US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273k,</a:t>
            </a:r>
            <a:r>
              <a:rPr lang="zh-TW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压力为</a:t>
            </a:r>
            <a:r>
              <a:rPr lang="en-US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10</a:t>
            </a:r>
            <a:r>
              <a:rPr lang="en-US" sz="2800" baseline="300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6</a:t>
            </a:r>
            <a:r>
              <a:rPr lang="en-US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Pa,</a:t>
            </a:r>
            <a:r>
              <a:rPr lang="zh-TW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体积为</a:t>
            </a:r>
            <a:r>
              <a:rPr lang="en-US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10L</a:t>
            </a:r>
            <a:r>
              <a:rPr lang="zh-TW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的</a:t>
            </a:r>
            <a:r>
              <a:rPr lang="en-US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He</a:t>
            </a:r>
            <a:r>
              <a:rPr lang="zh-TW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气经下列各种途径膨胀到终态压力为</a:t>
            </a:r>
            <a:r>
              <a:rPr lang="en-US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10</a:t>
            </a:r>
            <a:r>
              <a:rPr lang="en-US" sz="2800" baseline="300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5</a:t>
            </a:r>
            <a:r>
              <a:rPr lang="en-US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Pa,</a:t>
            </a:r>
            <a:r>
              <a:rPr lang="zh-TW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请分别求算各途径的</a:t>
            </a:r>
            <a:r>
              <a:rPr lang="en-US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Q, W, </a:t>
            </a:r>
            <a:r>
              <a:rPr lang="en-US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ΔU, ΔH </a:t>
            </a:r>
            <a:r>
              <a:rPr lang="zh-TW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(假设</a:t>
            </a:r>
            <a:r>
              <a:rPr lang="en-US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He</a:t>
            </a:r>
            <a:r>
              <a:rPr lang="zh-TW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气为理想气体)。</a:t>
            </a:r>
            <a:endParaRPr lang="zh-TW" sz="280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indent="190500">
              <a:lnSpc>
                <a:spcPct val="150000"/>
              </a:lnSpc>
              <a:spcAft>
                <a:spcPts val="1050"/>
              </a:spcAft>
            </a:pPr>
            <a:r>
              <a:rPr lang="zh-TW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(1) 自由膨胀；</a:t>
            </a:r>
            <a:endParaRPr lang="zh-TW" sz="280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indent="190500">
              <a:lnSpc>
                <a:spcPct val="150000"/>
              </a:lnSpc>
              <a:spcAft>
                <a:spcPts val="1050"/>
              </a:spcAft>
            </a:pPr>
            <a:r>
              <a:rPr lang="zh-TW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(2) 等温抗恒外压</a:t>
            </a:r>
            <a:r>
              <a:rPr lang="en-US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10</a:t>
            </a:r>
            <a:r>
              <a:rPr lang="en-US" sz="2800" baseline="300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5</a:t>
            </a:r>
            <a:r>
              <a:rPr lang="en-US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Pa</a:t>
            </a:r>
            <a:r>
              <a:rPr lang="zh-TW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膨胀；</a:t>
            </a:r>
            <a:endParaRPr lang="zh-TW" sz="280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indent="190500">
              <a:lnSpc>
                <a:spcPct val="150000"/>
              </a:lnSpc>
              <a:spcAft>
                <a:spcPts val="1050"/>
              </a:spcAft>
            </a:pPr>
            <a:r>
              <a:rPr lang="zh-TW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(3) 等温可逆膨胀；</a:t>
            </a:r>
            <a:endParaRPr lang="zh-TW" sz="280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indent="190500">
              <a:lnSpc>
                <a:spcPct val="150000"/>
              </a:lnSpc>
              <a:spcAft>
                <a:spcPts val="1050"/>
              </a:spcAft>
            </a:pPr>
            <a:r>
              <a:rPr lang="zh-TW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(4) 绝热可逆膨胀；</a:t>
            </a:r>
            <a:endParaRPr lang="zh-TW" sz="280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indent="190500">
              <a:lnSpc>
                <a:spcPct val="150000"/>
              </a:lnSpc>
            </a:pPr>
            <a:r>
              <a:rPr lang="zh-TW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(5) 绝热抗恒外压力10</a:t>
            </a:r>
            <a:r>
              <a:rPr lang="zh-TW" sz="2800" baseline="300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5</a:t>
            </a:r>
            <a:r>
              <a:rPr lang="zh-TW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膨胀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5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6" name="图片 5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9062" y="4097655"/>
            <a:ext cx="5408676" cy="496519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10970" y="929640"/>
            <a:ext cx="1120838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</a:pPr>
            <a:r>
              <a:rPr lang="en-US" sz="28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1-4</a:t>
            </a:r>
            <a:endParaRPr lang="en-US" sz="28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indent="0">
              <a:lnSpc>
                <a:spcPct val="150000"/>
              </a:lnSpc>
            </a:pPr>
            <a:r>
              <a:rPr lang="en-US" alt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物质的量为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的理想气体从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</a:t>
            </a:r>
            <a:r>
              <a:rPr lang="en-US" sz="2800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</a:t>
            </a:r>
            <a:r>
              <a:rPr lang="en-US" altLang="zh-CN" sz="2800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等温膨胀到V</a:t>
            </a:r>
            <a:r>
              <a:rPr lang="en-US" altLang="zh-TW" sz="2800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再等压冷却到V</a:t>
            </a:r>
            <a:r>
              <a:rPr lang="en-US" altLang="zh-TW" sz="2800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然后等容加热使压力增加到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</a:t>
            </a:r>
            <a:r>
              <a:rPr lang="en-US" sz="2800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（恢复原状）。如图，请根据该循环导出理想气体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</a:t>
            </a:r>
            <a:r>
              <a:rPr lang="en-US" sz="2800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 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</a:t>
            </a:r>
            <a:r>
              <a:rPr lang="en-US" alt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</a:t>
            </a:r>
            <a:r>
              <a:rPr lang="en-US" altLang="zh-TW" sz="2800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的关系。</a:t>
            </a:r>
            <a:endParaRPr lang="zh-CN" altLang="en-US" sz="2800"/>
          </a:p>
        </p:txBody>
      </p:sp>
    </p:spTree>
    <p:custDataLst>
      <p:tags r:id="rId6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6" name="图片 5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84630" y="1001395"/>
            <a:ext cx="10888345" cy="872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200000"/>
              </a:lnSpc>
              <a:spcAft>
                <a:spcPts val="910"/>
              </a:spcAft>
            </a:pPr>
            <a:r>
              <a:rPr lang="en-US" sz="28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1-5 </a:t>
            </a:r>
            <a:endParaRPr lang="en-US" sz="28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indent="0">
              <a:lnSpc>
                <a:spcPct val="200000"/>
              </a:lnSpc>
              <a:spcAft>
                <a:spcPts val="910"/>
              </a:spcAft>
            </a:pPr>
            <a:r>
              <a:rPr lang="en-US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</a:t>
            </a:r>
            <a:r>
              <a:rPr lang="zh-CN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(1) </a:t>
            </a:r>
            <a:r>
              <a:rPr lang="en-US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Imol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水在</a:t>
            </a:r>
            <a:r>
              <a:rPr lang="en-US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373K, p</a:t>
            </a:r>
            <a:r>
              <a:rPr lang="en-US" sz="2800" baseline="300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0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下全部蒸发为水蒸气，求该过程的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W, Q,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ΔU</a:t>
            </a:r>
            <a:r>
              <a:rPr lang="zh-TW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和 </a:t>
            </a:r>
            <a:r>
              <a:rPr lang="en-US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ΔH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已知水的汽化热为</a:t>
            </a:r>
            <a:r>
              <a:rPr lang="en-US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40.7kJ-mol</a:t>
            </a:r>
            <a:r>
              <a:rPr lang="en-US" sz="2800" baseline="300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-1</a:t>
            </a:r>
            <a:r>
              <a:rPr lang="en-US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.</a:t>
            </a:r>
            <a:endParaRPr lang="en-US" sz="280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indent="190500" algn="just">
              <a:lnSpc>
                <a:spcPct val="200000"/>
              </a:lnSpc>
            </a:pPr>
            <a:r>
              <a:rPr lang="zh-TW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(2)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若是</a:t>
            </a:r>
            <a:r>
              <a:rPr lang="en-US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Imol, 373K, p</a:t>
            </a:r>
            <a:r>
              <a:rPr lang="en-US" sz="2800" baseline="300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0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的水向真空蒸发，变成同温同压的水蒸气，结果如何？(水蒸气可视为理想气体)</a:t>
            </a:r>
            <a:endParaRPr lang="zh-TW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190500" algn="just">
              <a:lnSpc>
                <a:spcPct val="200000"/>
              </a:lnSpc>
            </a:pPr>
            <a:r>
              <a:rPr lang="en-US" altLang="zh-CN" sz="28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1-</a:t>
            </a:r>
            <a:r>
              <a:rPr lang="zh-CN" sz="28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6</a:t>
            </a:r>
            <a:endParaRPr lang="zh-CN" sz="28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indent="190500" algn="just">
              <a:lnSpc>
                <a:spcPct val="200000"/>
              </a:lnSpc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试从</a:t>
            </a:r>
            <a:r>
              <a:rPr lang="en-US" sz="2800" i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H</a:t>
            </a:r>
            <a:r>
              <a:rPr lang="zh-TW" sz="2800" i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=</a:t>
            </a:r>
            <a:r>
              <a:rPr lang="en-US" sz="2800" i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f (T,</a:t>
            </a:r>
            <a:r>
              <a:rPr lang="en-US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P)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出发，证明：若一定量某种气体从</a:t>
            </a:r>
            <a:r>
              <a:rPr lang="en-US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298K,100kPa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定温压缩时，系统的</a:t>
            </a:r>
            <a:r>
              <a:rPr lang="zh-CN" alt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焓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增加，则气体在</a:t>
            </a:r>
            <a:r>
              <a:rPr lang="en-US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298K,100kPa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下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的节流膨胀系数(即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J-T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系数 </a:t>
            </a:r>
            <a:r>
              <a:rPr lang="zh-CN" alt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zh-CN" altLang="zh-TW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μ</a:t>
            </a:r>
            <a:r>
              <a:rPr lang="en-US" altLang="zh-CN" sz="2800" baseline="-250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J-T</a:t>
            </a:r>
            <a:r>
              <a:rPr lang="en-US" altLang="zh-CN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&lt;0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190500" algn="just">
              <a:lnSpc>
                <a:spcPct val="150000"/>
              </a:lnSpc>
            </a:pPr>
            <a:endParaRPr lang="zh-CN" altLang="en-US" sz="2800"/>
          </a:p>
        </p:txBody>
      </p:sp>
    </p:spTree>
    <p:custDataLst>
      <p:tags r:id="rId5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6" name="图片 5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06145" y="1289050"/>
            <a:ext cx="403669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zh-TW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（3）孤立体系</a:t>
            </a:r>
            <a:endParaRPr lang="zh-CN" altLang="zh-TW" sz="32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82725" y="2292985"/>
            <a:ext cx="1090803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体系与环境之间</a:t>
            </a:r>
            <a:r>
              <a:rPr lang="zh-TW" sz="28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既无物质交换，又无能量交换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，故又称为</a:t>
            </a:r>
            <a:r>
              <a:rPr lang="zh-CN" altLang="zh-TW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隔离体系</a:t>
            </a:r>
            <a:r>
              <a:rPr lang="zh-CN" alt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有时把封闭体系和体系影响所及的环境一起作 为孤立体系来考虑。</a:t>
            </a:r>
            <a:endParaRPr lang="zh-CN" altLang="en-US" sz="2800"/>
          </a:p>
        </p:txBody>
      </p:sp>
      <p:grpSp>
        <p:nvGrpSpPr>
          <p:cNvPr id="9" name="组合 8"/>
          <p:cNvGrpSpPr/>
          <p:nvPr/>
        </p:nvGrpSpPr>
        <p:grpSpPr>
          <a:xfrm>
            <a:off x="1914525" y="4601845"/>
            <a:ext cx="9874885" cy="3608070"/>
            <a:chOff x="3015" y="7247"/>
            <a:chExt cx="15551" cy="568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5" y="7248"/>
              <a:ext cx="7421" cy="566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520" y="7247"/>
              <a:ext cx="7047" cy="5683"/>
            </a:xfrm>
            <a:prstGeom prst="rect">
              <a:avLst/>
            </a:prstGeom>
          </p:spPr>
        </p:pic>
      </p:grpSp>
    </p:spTree>
    <p:custDataLst>
      <p:tags r:id="rId7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6" name="图片 5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04900" y="1793875"/>
            <a:ext cx="118491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50000"/>
              </a:lnSpc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状态是系统的物理性质和化学性质的综合表现。系统状态的性质称为状态性质或状态函数。当系统所有的状态性质都不随时间变化时，则称系统处于</a:t>
            </a:r>
            <a:r>
              <a:rPr lang="zh-CN" sz="28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</a:t>
            </a:r>
            <a:r>
              <a:rPr lang="zh-TW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态”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1195070" y="3823970"/>
            <a:ext cx="113722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zh-TW" sz="28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）</a:t>
            </a:r>
            <a:r>
              <a:rPr lang="zh-CN" altLang="zh-TW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容量性质</a:t>
            </a:r>
            <a:endParaRPr lang="zh-CN" altLang="zh-TW"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它的数值与体系的物质的量成正比，如体积、质量、</a:t>
            </a:r>
            <a:r>
              <a:rPr lang="zh-CN" alt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熵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等。 </a:t>
            </a:r>
            <a:r>
              <a:rPr 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这种性质有</a:t>
            </a:r>
            <a:r>
              <a:rPr lang="zh-TW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加和性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TW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zh-TW" sz="28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）</a:t>
            </a:r>
            <a:r>
              <a:rPr lang="zh-CN" altLang="zh-TW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强度性质</a:t>
            </a:r>
            <a:endParaRPr lang="zh-CN" altLang="zh-TW"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它的数值取决于体系自身的特点，与</a:t>
            </a:r>
            <a:r>
              <a:rPr lang="zh-TW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体系的数量无关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，不具有加和性</a:t>
            </a:r>
            <a:r>
              <a:rPr lang="zh-CN" alt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TW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如温度、压力等。往往两个容量性质之比成为系统的强度性质。</a:t>
            </a:r>
            <a:endParaRPr lang="zh-CN" altLang="en-US" sz="2800"/>
          </a:p>
        </p:txBody>
      </p:sp>
      <p:sp>
        <p:nvSpPr>
          <p:cNvPr id="10" name="文本框 9"/>
          <p:cNvSpPr txBox="1"/>
          <p:nvPr/>
        </p:nvSpPr>
        <p:spPr>
          <a:xfrm>
            <a:off x="1182370" y="8058150"/>
            <a:ext cx="11453495" cy="1383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TW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r>
              <a:rPr lang="zh-TW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对于纯物质单相系统来说，要确定它的状态需要有三个状态性质，一般采用</a:t>
            </a:r>
            <a:r>
              <a:rPr lang="en-US" altLang="zh-TW" sz="28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T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、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p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、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n</a:t>
            </a:r>
            <a:endParaRPr lang="zh-CN" altLang="en-US"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929640"/>
            <a:ext cx="5031740" cy="706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 indent="342900" algn="just" fontAlgn="auto">
              <a:lnSpc>
                <a:spcPct val="100000"/>
              </a:lnSpc>
              <a:buClrTx/>
              <a:buSzTx/>
              <a:buFontTx/>
            </a:pPr>
            <a:r>
              <a:rPr lang="zh-TW" sz="40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(2)</a:t>
            </a:r>
            <a:r>
              <a:rPr lang="en-US" altLang="zh-TW" sz="40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</a:t>
            </a:r>
            <a:r>
              <a:rPr lang="zh-TW" sz="40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状态和状态性质</a:t>
            </a:r>
            <a:endParaRPr lang="zh-TW" sz="40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  <p:custDataLst>
      <p:tags r:id="rId5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图片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268244"/>
            <a:ext cx="813064" cy="1087336"/>
          </a:xfrm>
          <a:prstGeom prst="rect">
            <a:avLst/>
          </a:prstGeom>
        </p:spPr>
      </p:pic>
      <p:pic>
        <p:nvPicPr>
          <p:cNvPr id="12" name="图片 11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3100" y="9260122"/>
            <a:ext cx="813064" cy="108733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-29845" y="1001395"/>
            <a:ext cx="4250055" cy="706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 indent="457200" fontAlgn="auto"/>
            <a:r>
              <a:rPr lang="zh-TW" sz="4000" b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(3)</a:t>
            </a:r>
            <a:r>
              <a:rPr lang="en-US" altLang="zh-TW" sz="4000" b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</a:t>
            </a:r>
            <a:r>
              <a:rPr lang="zh-TW" sz="4000" b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过程和途径</a:t>
            </a:r>
            <a:endParaRPr lang="zh-TW" altLang="en-US" sz="4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50290" y="1937385"/>
            <a:ext cx="111264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TW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</a:t>
            </a: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统状态所发生的一切变化均称为</a:t>
            </a: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“过</a:t>
            </a:r>
            <a:r>
              <a:rPr lang="zh-TW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程”。而这一过程 可以经由不同的“途径”实现。</a:t>
            </a:r>
            <a:endParaRPr lang="zh-TW" altLang="en-US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4660" y="3881755"/>
            <a:ext cx="7501890" cy="4411980"/>
          </a:xfrm>
          <a:prstGeom prst="rect">
            <a:avLst/>
          </a:prstGeom>
        </p:spPr>
      </p:pic>
    </p:spTree>
    <p:custDataLst>
      <p:tags r:id="rId6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209_1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CHIP_GROUPID" val="5fa2545858547e52881ef09f"/>
  <p:tag name="KSO_WM_CHIP_XID" val="5fa2545858547e52881ef0a0"/>
  <p:tag name="KSO_WM_UNIT_DEC_AREA_ID" val="cb6b78d052f243c5a104678130837db4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f606c7d0744f4a988ef6e013bf3d85cb"/>
</p:tagLst>
</file>

<file path=ppt/tags/tag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209_1*a*1"/>
  <p:tag name="KSO_WM_TEMPLATE_CATEGORY" val="custom"/>
  <p:tag name="KSO_WM_TEMPLATE_INDEX" val="20214209"/>
  <p:tag name="KSO_WM_UNIT_LAYERLEVEL" val="1"/>
  <p:tag name="KSO_WM_TAG_VERSION" val="1.0"/>
  <p:tag name="KSO_WM_BEAUTIFY_FLAG" val="#wm#"/>
  <p:tag name="KSO_WM_UNIT_PRESET_TEXT" val="单击添加大标题"/>
  <p:tag name="KSO_WM_UNIT_DEFAULT_FONT" val="40;56;4"/>
  <p:tag name="KSO_WM_UNIT_BLOCK" val="0"/>
  <p:tag name="KSO_WM_UNIT_DEC_AREA_ID" val="c1c7cbf68c9f49b1b8a09906d7f339ac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b04d95af53d648a3b700c72e347c9c5f"/>
  <p:tag name="KSO_WM_UNIT_TEXT_FILL_FORE_SCHEMECOLOR_INDEX_BRIGHTNESS" val="0.15"/>
  <p:tag name="KSO_WM_UNIT_TEXT_FILL_FORE_SCHEMECOLOR_INDEX" val="13"/>
  <p:tag name="KSO_WM_UNIT_TEXT_FILL_TYPE" val="1"/>
  <p:tag name="KSO_WM_TEMPLATE_ASSEMBLE_XID" val="5fa279c9a8fc48be8082a55d"/>
  <p:tag name="KSO_WM_TEMPLATE_ASSEMBLE_GROUPID" val="5fa2545858547e52881ef09f"/>
</p:tagLst>
</file>

<file path=ppt/tags/tag100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54b65ae9-e069-49da-9156-b2465ccf6996}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67a14265-8fbe-4a22-8466-8d24ac957a02}"/>
</p:tagLst>
</file>

<file path=ppt/tags/tag103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c03ffe72-5dde-48ea-8608-09b0845f50cc}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88c2ef41-97de-4efd-907b-91a53dc7f54a}"/>
</p:tagLst>
</file>

<file path=ppt/tags/tag106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6f2e9a31-a247-436c-bb0d-9727ff547bdd}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526891a3-2680-4091-b330-db76c4d93fc9}"/>
</p:tagLst>
</file>

<file path=ppt/tags/tag109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5ba66df7-fcca-43fb-bdd1-d3ff1477dfdd}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00c7b94a-b673-461a-bdf1-feb73bcc6c73}"/>
</p:tagLst>
</file>

<file path=ppt/tags/tag112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259c59af-454e-4a57-b89f-b4007fd13dfc}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596f12bf-b0e2-4f77-a11b-c0a1f1e42bba}"/>
</p:tagLst>
</file>

<file path=ppt/tags/tag115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dd79161b-659b-4f86-8559-99dd58b186b9}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95accf10-7e8a-4ef1-a538-e4a2f4866c5f}"/>
</p:tagLst>
</file>

<file path=ppt/tags/tag118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793993d3-6402-4a54-9fb5-fe14a733f5e9}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8fb3a579-45c8-4962-bb58-7fbe13828549}"/>
</p:tagLst>
</file>

<file path=ppt/tags/tag121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bc1582a9-595b-48bf-9462-a1e444acdcc4}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605c4ce8-fa57-417c-90ef-1ef76b6bcba9}"/>
</p:tagLst>
</file>

<file path=ppt/tags/tag124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0aad9d82-9c2a-4dbf-a38c-ddc334eb1132}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409b2c69-0494-4e15-99b7-d5502a0929e1}"/>
</p:tagLst>
</file>

<file path=ppt/tags/tag127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1251b946-4b43-46cf-aab5-efe245f5efa7}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db82bd57-b29b-44dc-ab94-3584775d610e}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</p:tagLst>
</file>

<file path=ppt/tags/tag130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834d560b-25e5-48c6-8b11-e38fe704644a}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d8442ad1-7acb-4c17-a59c-481c4929531d}"/>
</p:tagLst>
</file>

<file path=ppt/tags/tag133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5830f02c-6199-42dc-9fb1-a4e59e004aa0}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fcb45df6-b156-451a-8ef4-d5eb6cab36c0}"/>
</p:tagLst>
</file>

<file path=ppt/tags/tag136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1f0bcb2e-724f-466c-a388-d5748da42fe4}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9ed894e5-d9e7-4843-935e-7456bf68360b}"/>
</p:tagLst>
</file>

<file path=ppt/tags/tag139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baa11494-eb97-4f5b-9a90-5d704cf97c23}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f34a41ec-7ccc-4d61-a65c-026f97498a8d}"/>
</p:tagLst>
</file>

<file path=ppt/tags/tag142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ff2e3c36-8f75-4ff3-8523-7c1f9cff761c}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8c5c0505-cf1d-47b4-97f0-2c78663fc394}"/>
</p:tagLst>
</file>

<file path=ppt/tags/tag145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476d8e2d-dee4-4da1-b60d-f48bc9922887}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8056ce91-3fac-4746-9516-ed11a547959f}"/>
</p:tagLst>
</file>

<file path=ppt/tags/tag1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2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1"/>
  <p:tag name="KSO_WM_UNIT_DEC_AREA_ID" val="a847098c1d37458ea7c587ef09037915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9262f1c6465f4f8b9b023ae2fbe0bee0"/>
</p:tagLst>
</file>

<file path=ppt/tags/tag1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1551bc8b-b9a0-410c-8320-6ddad9a5c0ff}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c35ce541-ae01-46ec-820e-2aeef3839e90}"/>
</p:tagLst>
</file>

<file path=ppt/tags/tag155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2975c6c9-8cc1-47e7-9248-6b77c5668371}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665a5c3d-f5e4-40c0-885d-096f4318f6af}"/>
</p:tagLst>
</file>

<file path=ppt/tags/tag158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69aef938-7637-442a-8c11-a3f914623e89}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967e744817b1436f98d0b2e544f98d2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c4b050f1a5348bb845d4fb3f47f3348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27fa1e41-26a7-44ea-8ed3-ea9a4d7cf54c}"/>
</p:tagLst>
</file>

<file path=ppt/tags/tag161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ca9bd96e-d004-446e-874f-08143c3ea9e0}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ea39278b-2674-4d0e-88a5-380d4aca351d}"/>
</p:tagLst>
</file>

<file path=ppt/tags/tag164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092310e7-d88e-4feb-b588-c65824621b99}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0ae01883-6184-4f06-8a76-36ee659e3d5d}"/>
</p:tagLst>
</file>

<file path=ppt/tags/tag167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d1bf8632-d998-4098-95f8-e9a041cf883c}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59e1fc4e-c5b9-4ae7-826d-f697cb5b3961}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</p:tagLst>
</file>

<file path=ppt/tags/tag170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21a5af42-5265-4606-b2eb-11265db2a778}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4235c728-6c0b-4efd-ab92-c0f5a1450be5}"/>
</p:tagLst>
</file>

<file path=ppt/tags/tag173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1619cb61-42a4-453c-aa0f-c0f566be4bfa}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fc57c68a-fcbb-479c-917a-8f96e1170706}"/>
</p:tagLst>
</file>

<file path=ppt/tags/tag176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e909d883-2ddd-4a50-bd4e-fc61f28eea4a}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b10c2175-3f7e-40a5-a8bb-a62cf1a9e2d1}"/>
</p:tagLst>
</file>

<file path=ppt/tags/tag179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90024285-8125-4d28-9db0-89abd1fdcb9b}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0dc8c0dc-5afe-46b3-8c2e-3d017537d4f0}"/>
</p:tagLst>
</file>

<file path=ppt/tags/tag182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0072cfcc-3301-4d68-9c78-a6956bafca21}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f7d43073-8222-41a8-8c11-225444c3c634}"/>
</p:tagLst>
</file>

<file path=ppt/tags/tag185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891d575c-9d08-4e9a-88bc-1db1db6d1436}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eb3676cd-84db-4be5-8dce-e47ab6ff7150}"/>
</p:tagLst>
</file>

<file path=ppt/tags/tag188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189.xml><?xml version="1.0" encoding="utf-8"?>
<p:tagLst xmlns:p="http://schemas.openxmlformats.org/presentationml/2006/main">
  <p:tag name="KSO_WM_SPECIAL_SOURCE" val="bdnull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</p:tagLst>
</file>

<file path=ppt/tags/tag190.xml><?xml version="1.0" encoding="utf-8"?>
<p:tagLst xmlns:p="http://schemas.openxmlformats.org/presentationml/2006/main">
  <p:tag name="KSO_WM_SPECIAL_SOURCE" val="bdnull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6f1e552a-b72a-47a9-83c3-ba38b9c58b2f}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887b9199-c083-47dd-8620-cf95f0c7c206}"/>
</p:tagLst>
</file>

<file path=ppt/tags/tag193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01e84f7e-47a2-49fd-bdfc-362c71ac4c67}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ed418995-2b6e-4f11-b84a-41e4b0fe50ba}"/>
</p:tagLst>
</file>

<file path=ppt/tags/tag196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e9ea39d4-330f-4e6a-a894-dcc88b1ef3d3}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f5acc645-f581-42c6-ac66-7e70dfb21b20}"/>
</p:tagLst>
</file>

<file path=ppt/tags/tag199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PRESET_TEXT" val="单/击/此/处/添/加/副/标/题/内/容"/>
  <p:tag name="KSO_WM_UNIT_NOCLEAR" val="0"/>
  <p:tag name="KSO_WM_UNIT_VALUE" val="7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209_1*b*1"/>
  <p:tag name="KSO_WM_TEMPLATE_CATEGORY" val="custom"/>
  <p:tag name="KSO_WM_TEMPLATE_INDEX" val="20214209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e204e8bda20040b5a60fdfc21cf2b136"/>
  <p:tag name="KSO_WM_CHIP_GROUPID" val="5ebd07790ac41c4a0a525419"/>
  <p:tag name="KSO_WM_CHIP_XID" val="5ebd07790ac41c4a0a52541a"/>
  <p:tag name="KSO_WM_CHIP_FILLAREA_FILL_RULE" val="{&quot;fill_align&quot;:&quot;cm&quot;,&quot;fill_mode&quot;:&quot;adaptive&quot;,&quot;sacle_strategy&quot;:&quot;smart&quot;}"/>
  <p:tag name="KSO_WM_ASSEMBLE_CHIP_INDEX" val="52522d58e7ff4f799ec93cbff49ad77b"/>
  <p:tag name="KSO_WM_UNIT_TEXT_FILL_FORE_SCHEMECOLOR_INDEX_BRIGHTNESS" val="0.35"/>
  <p:tag name="KSO_WM_UNIT_TEXT_FILL_FORE_SCHEMECOLOR_INDEX" val="13"/>
  <p:tag name="KSO_WM_UNIT_TEXT_FILL_TYPE" val="1"/>
  <p:tag name="KSO_WM_TEMPLATE_ASSEMBLE_XID" val="5fa279c9a8fc48be8082a57c"/>
  <p:tag name="KSO_WM_TEMPLATE_ASSEMBLE_GROUPID" val="5fa2545858547e52881ef09f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6c7f3c18-7945-4bd3-8907-ac105969598b}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22536ade-776f-422d-acb9-e01e6a23cfd3}"/>
</p:tagLst>
</file>

<file path=ppt/tags/tag202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8e330048-5f61-49eb-87de-34ec1b3a318d}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dab99b3a-b1ac-4eb2-a071-617abd6249a5}"/>
</p:tagLst>
</file>

<file path=ppt/tags/tag205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396950bc-85b0-46f8-8621-4f422b8695b2}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476b35e9-e2ef-48bf-ac10-1ff6937784af}"/>
</p:tagLst>
</file>

<file path=ppt/tags/tag208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96044306-d51b-444e-9d7b-9e2b9808f0c8}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74fb486e-e3aa-4e52-9b2c-c16ba6c1f0da}"/>
</p:tagLst>
</file>

<file path=ppt/tags/tag211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ac57299a-1dd3-476c-b58f-d0a108f45682}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ad72a403-59a0-496d-94c2-a54b081c29d2}"/>
</p:tagLst>
</file>

<file path=ppt/tags/tag214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215.xml><?xml version="1.0" encoding="utf-8"?>
<p:tagLst xmlns:p="http://schemas.openxmlformats.org/presentationml/2006/main">
  <p:tag name="KSO_WM_SPECIAL_SOURCE" val="bdnull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6e0235bd-168f-4b4e-a133-a733a0f769c6}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bda0c588-5ced-49bf-bf87-3624d50277ba}"/>
</p:tagLst>
</file>

<file path=ppt/tags/tag218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6c6f9858-6e89-47d8-9720-105f3c5d8514}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730d5205-21f8-45a4-afb0-5b1466e4499c}"/>
</p:tagLst>
</file>

<file path=ppt/tags/tag221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d974c1ae-40c5-423b-9a70-2885d1e2cbc6}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cb86614e-63b1-4ecc-8bc7-2db45d64b592}"/>
</p:tagLst>
</file>

<file path=ppt/tags/tag224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6bbfda2d-8680-4017-8776-f644d892242a}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92ba13b5-b1dc-415c-bfdb-c932a4578d74}"/>
</p:tagLst>
</file>

<file path=ppt/tags/tag227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9eae3acf-5a2d-4671-b409-f9cc7fc251fe}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6df2f74b-325b-4d11-8cc2-d5614475c294}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209_1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CHIP_GROUPID" val="5fa2545858547e52881ef09f"/>
  <p:tag name="KSO_WM_CHIP_XID" val="5fa2545858547e52881ef0a0"/>
  <p:tag name="KSO_WM_UNIT_DEC_AREA_ID" val="cb6b78d052f243c5a104678130837db4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f606c7d0744f4a988ef6e013bf3d85cb"/>
</p:tagLst>
</file>

<file path=ppt/tags/tag230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5afb4578-5229-43a8-9713-6db28b90a797}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6bf6dc25-96a1-4e74-b4cb-656b4062b2be}"/>
</p:tagLst>
</file>

<file path=ppt/tags/tag233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c1cb7d40-2f01-4107-a5a5-5af810bf00b3}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c3cbbb86-95a0-4183-aa40-47231efe9ad3}"/>
</p:tagLst>
</file>

<file path=ppt/tags/tag236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e87d0a37-53a9-4469-adeb-d94ee7bbdcd8}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c2ec7e66-8e07-46fb-b1d6-6e9f210f463b}"/>
</p:tagLst>
</file>

<file path=ppt/tags/tag239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209_1*b*1"/>
  <p:tag name="KSO_WM_TEMPLATE_CATEGORY" val="custom"/>
  <p:tag name="KSO_WM_TEMPLATE_INDEX" val="20214209"/>
  <p:tag name="KSO_WM_UNIT_LAYERLEVEL" val="1"/>
  <p:tag name="KSO_WM_TAG_VERSION" val="1.0"/>
  <p:tag name="KSO_WM_BEAUTIFY_FLAG" val="#wm#"/>
  <p:tag name="KSO_WM_UNIT_PRESET_TEXT" val="单/击/此/处/添/加/副/标/题/内/容"/>
  <p:tag name="KSO_WM_UNIT_DEFAULT_FONT" val="18;24;2"/>
  <p:tag name="KSO_WM_UNIT_BLOCK" val="0"/>
  <p:tag name="KSO_WM_UNIT_DEC_AREA_ID" val="fe19d525326c462c9c9999435d666f3b"/>
  <p:tag name="KSO_WM_CHIP_GROUPID" val="5ebe02890ac41c4a0a525572"/>
  <p:tag name="KSO_WM_CHIP_XID" val="5ebe02890ac41c4a0a525573"/>
  <p:tag name="KSO_WM_CHIP_FILLAREA_FILL_RULE" val="{&quot;fill_align&quot;:&quot;cm&quot;,&quot;fill_mode&quot;:&quot;adaptive&quot;,&quot;sacle_strategy&quot;:&quot;smart&quot;}"/>
  <p:tag name="KSO_WM_ASSEMBLE_CHIP_INDEX" val="bd594cc6567b4264bf43da5e2b1e065e"/>
  <p:tag name="KSO_WM_UNIT_TEXT_FILL_FORE_SCHEMECOLOR_INDEX_BRIGHTNESS" val="0.35"/>
  <p:tag name="KSO_WM_UNIT_TEXT_FILL_FORE_SCHEMECOLOR_INDEX" val="13"/>
  <p:tag name="KSO_WM_UNIT_TEXT_FILL_TYPE" val="1"/>
  <p:tag name="KSO_WM_TEMPLATE_ASSEMBLE_XID" val="5fa279c9a8fc48be8082a5a0"/>
  <p:tag name="KSO_WM_TEMPLATE_ASSEMBLE_GROUPID" val="5fa2545858547e52881ef09f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1c5ee550-470b-4916-8fa5-8d7ab0c48f9e}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f625f13e-1f07-40ac-8e52-1cb90e6952fc}"/>
</p:tagLst>
</file>

<file path=ppt/tags/tag242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ff313021-ca1a-43c3-835d-caeff6dc6e52}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a4e8ed5d-486b-4359-b08b-2eb2815b35ae}"/>
</p:tagLst>
</file>

<file path=ppt/tags/tag245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9996a9c9-3922-475d-9d21-e0019fac7858}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ec5d6e62-479e-4aec-a301-66d7019b15f6}"/>
</p:tagLst>
</file>

<file path=ppt/tags/tag248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7c3e122a-0c3b-47e2-82d4-0f490833a560}"/>
</p:tagLst>
</file>

<file path=ppt/tags/tag2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209_1*a*1"/>
  <p:tag name="KSO_WM_TEMPLATE_CATEGORY" val="custom"/>
  <p:tag name="KSO_WM_TEMPLATE_INDEX" val="20214209"/>
  <p:tag name="KSO_WM_UNIT_LAYERLEVEL" val="1"/>
  <p:tag name="KSO_WM_TAG_VERSION" val="1.0"/>
  <p:tag name="KSO_WM_BEAUTIFY_FLAG" val="#wm#"/>
  <p:tag name="KSO_WM_UNIT_PRESET_TEXT" val="谢谢观看"/>
  <p:tag name="KSO_WM_UNIT_DEFAULT_FONT" val="66;81;4"/>
  <p:tag name="KSO_WM_UNIT_BLOCK" val="0"/>
  <p:tag name="KSO_WM_UNIT_DEC_AREA_ID" val="3672862de42843da86096f1aec78e39a"/>
  <p:tag name="KSO_WM_CHIP_GROUPID" val="5ebe02890ac41c4a0a525572"/>
  <p:tag name="KSO_WM_CHIP_XID" val="5ebe02890ac41c4a0a525573"/>
  <p:tag name="KSO_WM_CHIP_FILLAREA_FILL_RULE" val="{&quot;fill_align&quot;:&quot;cm&quot;,&quot;fill_mode&quot;:&quot;adaptive&quot;,&quot;sacle_strategy&quot;:&quot;smart&quot;}"/>
  <p:tag name="KSO_WM_ASSEMBLE_CHIP_INDEX" val="bd594cc6567b4264bf43da5e2b1e065e"/>
  <p:tag name="KSO_WM_UNIT_TEXT_FILL_FORE_SCHEMECOLOR_INDEX_BRIGHTNESS" val="0.15"/>
  <p:tag name="KSO_WM_UNIT_TEXT_FILL_FORE_SCHEMECOLOR_INDEX" val="13"/>
  <p:tag name="KSO_WM_UNIT_TEXT_FILL_TYPE" val="1"/>
  <p:tag name="KSO_WM_TEMPLATE_ASSEMBLE_XID" val="5fa279c9a8fc48be8082a5a0"/>
  <p:tag name="KSO_WM_TEMPLATE_ASSEMBLE_GROUPID" val="5fa2545858547e52881ef09f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947b8bbd-f20c-4a72-ab54-ddec1f9ad1bb}"/>
</p:tagLst>
</file>

<file path=ppt/tags/tag251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62caa00f-076b-46c3-a14e-205c944a18c9}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3f88764a-e85b-499a-a49a-36a5127732fe}"/>
</p:tagLst>
</file>

<file path=ppt/tags/tag254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61d5494b-de8b-41f0-8d8b-49555f9aa708}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d862b1a8-dc4d-4f18-b55b-32bb7a0bdf4c}"/>
</p:tagLst>
</file>

<file path=ppt/tags/tag257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6c957c62-7344-49e9-ab0e-72d4594f8661}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48fc3e19-1c55-42d0-9963-420022bf0d45}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</p:tagLst>
</file>

<file path=ppt/tags/tag260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ff2aca9e-78a9-4979-adc2-9005175ad010}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a15e5af3-bbcd-44d3-a98e-8dd9d90c6715}"/>
</p:tagLst>
</file>

<file path=ppt/tags/tag263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e3f9390f-2ee7-4985-89e9-ba89cd6902ff}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ac129238-7788-466e-ae48-eb37834f1891}"/>
</p:tagLst>
</file>

<file path=ppt/tags/tag266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6ff4b9d8-86d3-4bca-b4bd-0002ae1da919}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3f7e293c-b97c-40fa-958c-bac9cfeb57f9}"/>
</p:tagLst>
</file>

<file path=ppt/tags/tag269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dcc1c1fe-22d1-4a2c-bdfa-7a8fe319e9f6}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520dc999-63f0-4bbc-a656-236cf9bb601a}"/>
</p:tagLst>
</file>

<file path=ppt/tags/tag272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613d11b1-1593-48c9-9991-f1c8bc752f8c}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ac04afb6-3188-4380-96b6-26660da1c00d}"/>
</p:tagLst>
</file>

<file path=ppt/tags/tag275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276.xml><?xml version="1.0" encoding="utf-8"?>
<p:tagLst xmlns:p="http://schemas.openxmlformats.org/presentationml/2006/main">
  <p:tag name="KSO_DOCER_TEMPLATE_OPEN_ONCE_MARK" val="1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9.xml><?xml version="1.0" encoding="utf-8"?>
<p:tagLst xmlns:p="http://schemas.openxmlformats.org/presentationml/2006/main">
  <p:tag name="KSO_WM_SLIDE_BACKGROUND_TYPE" val="general"/>
</p:tagLst>
</file>

<file path=ppt/tags/tag3.xml><?xml version="1.0" encoding="utf-8"?>
<p:tagLst xmlns:p="http://schemas.openxmlformats.org/presentationml/2006/main">
  <p:tag name="KSO_WM_UNIT_ISCONTENTSTITLE" val="0"/>
  <p:tag name="KSO_WM_UNIT_ISNUMDGMTITLE" val="0"/>
  <p:tag name="KSO_WM_UNIT_PRESET_TEXT" val="大数据与人工智能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209_1*a*1"/>
  <p:tag name="KSO_WM_TEMPLATE_CATEGORY" val="custom"/>
  <p:tag name="KSO_WM_TEMPLATE_INDEX" val="20214209"/>
  <p:tag name="KSO_WM_UNIT_LAYERLEVEL" val="1"/>
  <p:tag name="KSO_WM_TAG_VERSION" val="1.0"/>
  <p:tag name="KSO_WM_BEAUTIFY_FLAG" val="#wm#"/>
  <p:tag name="KSO_WM_UNIT_DEFAULT_FONT" val="54;82;4"/>
  <p:tag name="KSO_WM_UNIT_BLOCK" val="0"/>
  <p:tag name="KSO_WM_UNIT_DEC_AREA_ID" val="be6fa09cc87a43f0a01dbd139fb89382"/>
  <p:tag name="KSO_WM_CHIP_GROUPID" val="5ebd07790ac41c4a0a525419"/>
  <p:tag name="KSO_WM_CHIP_XID" val="5ebd07790ac41c4a0a52541a"/>
  <p:tag name="KSO_WM_CHIP_FILLAREA_FILL_RULE" val="{&quot;fill_align&quot;:&quot;cm&quot;,&quot;fill_mode&quot;:&quot;adaptive&quot;,&quot;sacle_strategy&quot;:&quot;smart&quot;}"/>
  <p:tag name="KSO_WM_ASSEMBLE_CHIP_INDEX" val="52522d58e7ff4f799ec93cbff49ad77b"/>
  <p:tag name="KSO_WM_UNIT_TEXT_FILL_FORE_SCHEMECOLOR_INDEX_BRIGHTNESS" val="0.15"/>
  <p:tag name="KSO_WM_UNIT_TEXT_FILL_FORE_SCHEMECOLOR_INDEX" val="13"/>
  <p:tag name="KSO_WM_UNIT_TEXT_FILL_TYPE" val="1"/>
  <p:tag name="KSO_WM_TEMPLATE_ASSEMBLE_XID" val="5fa279c9a8fc48be8082a57c"/>
  <p:tag name="KSO_WM_TEMPLATE_ASSEMBLE_GROUPID" val="5fa2545858547e52881ef09f"/>
</p:tagLst>
</file>

<file path=ppt/tags/tag30.xml><?xml version="1.0" encoding="utf-8"?>
<p:tagLst xmlns:p="http://schemas.openxmlformats.org/presentationml/2006/main">
  <p:tag name="KSO_WM_SLIDE_BACKGROUND_TYPE" val="general"/>
</p:tagLst>
</file>

<file path=ppt/tags/tag31.xml><?xml version="1.0" encoding="utf-8"?>
<p:tagLst xmlns:p="http://schemas.openxmlformats.org/presentationml/2006/main">
  <p:tag name="KSO_WM_SLIDE_BACKGROUND_TYPE" val="general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5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CHIP_GROUPID" val="5fa2545858547e52881ef09f"/>
  <p:tag name="KSO_WM_CHIP_XID" val="5fa2545858547e52881ef0a4"/>
  <p:tag name="KSO_WM_UNIT_DEC_AREA_ID" val="0e5bbd1d10f04570b347d8fe16f3c36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876fbf183d04eca8e37085de85203eb"/>
  <p:tag name="KSO_WM_SLIDE_BACKGROUND_TYPE" val="frame"/>
  <p:tag name="KSO_WM_UNIT_TEXT_FILL_FORE_SCHEMECOLOR_INDEX_BRIGHTNESS" val="0"/>
  <p:tag name="KSO_WM_UNIT_TEXT_FILL_FORE_SCHEMECOLOR_INDEX" val="2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324d56a4f90c4695aa4dbb5c3fbf0c5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ca13af55ba447798c8125a168543f4a"/>
  <p:tag name="KSO_WM_SLIDE_BACKGROUND_TYPE" val="frame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27e64f6ebb9148c2ad416d102f1e468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36048bed7fe4789a96d1e818d8e8c00"/>
  <p:tag name="KSO_WM_SLIDE_BACKGROUND_TYPE" val="frame"/>
</p:tagLst>
</file>

<file path=ppt/tags/tag35.xml><?xml version="1.0" encoding="utf-8"?>
<p:tagLst xmlns:p="http://schemas.openxmlformats.org/presentationml/2006/main">
  <p:tag name="KSO_WM_SLIDE_BACKGROUND_TYPE" val="frame"/>
</p:tagLst>
</file>

<file path=ppt/tags/tag36.xml><?xml version="1.0" encoding="utf-8"?>
<p:tagLst xmlns:p="http://schemas.openxmlformats.org/presentationml/2006/main">
  <p:tag name="KSO_WM_SLIDE_BACKGROUND_TYPE" val="frame"/>
</p:tagLst>
</file>

<file path=ppt/tags/tag37.xml><?xml version="1.0" encoding="utf-8"?>
<p:tagLst xmlns:p="http://schemas.openxmlformats.org/presentationml/2006/main">
  <p:tag name="KSO_WM_SLIDE_BACKGROUND_TYPE" val="frame"/>
</p:tagLst>
</file>

<file path=ppt/tags/tag38.xml><?xml version="1.0" encoding="utf-8"?>
<p:tagLst xmlns:p="http://schemas.openxmlformats.org/presentationml/2006/main">
  <p:tag name="KSO_WM_SLIDE_BACKGROUND_TYPE" val="frame"/>
</p:tagLst>
</file>

<file path=ppt/tags/tag39.xml><?xml version="1.0" encoding="utf-8"?>
<p:tagLst xmlns:p="http://schemas.openxmlformats.org/presentationml/2006/main">
  <p:tag name="KSO_WM_SLIDE_BACKGROUND_TYPE" val="frame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5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CHIP_GROUPID" val="5fa2545858547e52881ef09f"/>
  <p:tag name="KSO_WM_CHIP_XID" val="5fa2545858547e52881ef0a4"/>
  <p:tag name="KSO_WM_UNIT_DEC_AREA_ID" val="87fd1d56b2904c17835c8d13af0f355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cacd00c9b9742d4ba2113936bd7d372"/>
  <p:tag name="KSO_WM_SLIDE_BACKGROUND_TYPE" val="leftRight"/>
  <p:tag name="KSO_WM_UNIT_TEXT_FILL_FORE_SCHEMECOLOR_INDEX_BRIGHTNESS" val="0"/>
  <p:tag name="KSO_WM_UNIT_TEXT_FILL_FORE_SCHEMECOLOR_INDEX" val="2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9523092e51714e58b293ddd884d46d7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cdb51ddceb94c38b7857ef310d1c498"/>
  <p:tag name="KSO_WM_SLIDE_BACKGROUND_TYPE" val="leftRight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f3b03e95ef704849904dd9dea27dc58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199bca421fb42ef9f277639ca7edd31"/>
  <p:tag name="KSO_WM_SLIDE_BACKGROUND_TYPE" val="leftRight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8.xml><?xml version="1.0" encoding="utf-8"?>
<p:tagLst xmlns:p="http://schemas.openxmlformats.org/presentationml/2006/main">
  <p:tag name="KSO_WM_SLIDE_BACKGROUND_TYPE" val="leftRight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5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CHIP_GROUPID" val="5fa2545858547e52881ef09f"/>
  <p:tag name="KSO_WM_CHIP_XID" val="5fa2545858547e52881ef0a4"/>
  <p:tag name="KSO_WM_UNIT_DEC_AREA_ID" val="c77794505ddc470982fbc0bff72883c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8bd8ec5476842d0a55b5a939a2591b1"/>
  <p:tag name="KSO_WM_SLIDE_BACKGROUND_TYPE" val="topBottom"/>
  <p:tag name="KSO_WM_UNIT_TEXT_FILL_FORE_SCHEMECOLOR_INDEX_BRIGHTNESS" val="0"/>
  <p:tag name="KSO_WM_UNIT_TEXT_FILL_FORE_SCHEMECOLOR_INDEX" val="2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6cf6a84738924ff986266a68e133b32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849bd5afedb406abac3457368d320e7"/>
  <p:tag name="KSO_WM_SLIDE_BACKGROUND_TYPE" val="topBottom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7a04c84da40e4288bb312d6421a3e75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784dd41ead34b8382c3bb11213207a1"/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7.xml><?xml version="1.0" encoding="utf-8"?>
<p:tagLst xmlns:p="http://schemas.openxmlformats.org/presentationml/2006/main">
  <p:tag name="KSO_WM_SLIDE_BACKGROUND_TYPE" val="topBottom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5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CHIP_GROUPID" val="5fa2545858547e52881ef09f"/>
  <p:tag name="KSO_WM_CHIP_XID" val="5fa2545858547e52881ef0a4"/>
  <p:tag name="KSO_WM_UNIT_DEC_AREA_ID" val="c457084e3d6b4dafaf823ec484a6bb5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99972f826914b2aa98cf4314f2da0f8"/>
  <p:tag name="KSO_WM_SLIDE_BACKGROUND_TYPE" val="bottomTop"/>
  <p:tag name="KSO_WM_UNIT_TEXT_FILL_FORE_SCHEMECOLOR_INDEX_BRIGHTNESS" val="0"/>
  <p:tag name="KSO_WM_UNIT_TEXT_FILL_FORE_SCHEMECOLOR_INDEX" val="2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cedc7bcdf07848609f46f8e1223b76b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d3dd1e9b7674f3aa2a6e5856a9106a5"/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2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1"/>
  <p:tag name="KSO_WM_UNIT_DEC_AREA_ID" val="32c79a8ce30c442a9d460e07a310d351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f07335287c504b30b272521d55768fe4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2eb1fcb2b4124b6bb7e4ef31a8c37a5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ae9ca5696d04436a9be790cc1deb26e"/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SLIDE_BACKGROUND_TYPE" val="bottomTop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5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CHIP_GROUPID" val="5fa2545858547e52881ef09f"/>
  <p:tag name="KSO_WM_CHIP_XID" val="5fa2545858547e52881ef0a4"/>
  <p:tag name="KSO_WM_UNIT_DEC_AREA_ID" val="e38de089f34a4970837bf7d19fd223e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ffee8e70f914509a3afca14e59ef0c3"/>
  <p:tag name="KSO_WM_SLIDE_BACKGROUND_TYPE" val="navigation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705d4caf9fbb4b04ad089fbe68397ed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7931e77985c40aea50c55e4aaa577ac"/>
  <p:tag name="KSO_WM_SLIDE_BACKGROUND_TYPE" val="navigation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d0f185f74cd442c39d2c99959c71f3e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235a12ceecf4187904fe2803108a552"/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9e5afc8ee33a43e78c70eb148f3489e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25f773f97d54ca1aaa52f6de47fff72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SLIDE_BACKGROUND_TYPE" val="navigation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5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CHIP_GROUPID" val="5fa2545858547e52881ef09f"/>
  <p:tag name="KSO_WM_CHIP_XID" val="5fa2545858547e52881ef0a4"/>
  <p:tag name="KSO_WM_UNIT_DEC_AREA_ID" val="9ff49a0289e4466bac904bd526e66f8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18acc5dd6344bbd892b428aa54f1228"/>
  <p:tag name="KSO_WM_SLIDE_BACKGROUND_TYPE" val="belt"/>
  <p:tag name="KSO_WM_UNIT_TEXT_FILL_FORE_SCHEMECOLOR_INDEX_BRIGHTNESS" val="0"/>
  <p:tag name="KSO_WM_UNIT_TEXT_FILL_FORE_SCHEMECOLOR_INDEX" val="2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a4acdc1bb3ac4ebf9bee98e1ddcffbf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63f27db879e4dbd8093238ee75939cd"/>
  <p:tag name="KSO_WM_SLIDE_BACKGROUND_TYPE" val="belt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72ee56c2083c41ae9b827cfade36e0d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e7e11dd94bb4e70af376c8ec9526cbd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9071af29f09240b6b5c61d011df5e46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fe82042ff8e4ee29cf4485054c985ca"/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SLIDE_BACKGROUND_TYPE" val="belt"/>
</p:tagLst>
</file>

<file path=ppt/tags/tag85.xml><?xml version="1.0" encoding="utf-8"?>
<p:tagLst xmlns:p="http://schemas.openxmlformats.org/presentationml/2006/main">
  <p:tag name="KSO_WM_SLIDE_BACKGROUND_TYPE" val="belt"/>
</p:tagLst>
</file>

<file path=ppt/tags/tag86.xml><?xml version="1.0" encoding="utf-8"?>
<p:tagLst xmlns:p="http://schemas.openxmlformats.org/presentationml/2006/main">
  <p:tag name="KSO_WM_TEMPLATE_CATEGORY" val="custom"/>
  <p:tag name="KSO_WM_TEMPLATE_INDEX" val="20214209"/>
</p:tagLst>
</file>

<file path=ppt/tags/tag87.xml><?xml version="1.0" encoding="utf-8"?>
<p:tagLst xmlns:p="http://schemas.openxmlformats.org/presentationml/2006/main">
  <p:tag name="KSO_WM_TEMPLATE_CATEGORY" val="custom"/>
  <p:tag name="KSO_WM_TEMPLATE_INDEX" val="20214209"/>
</p:tagLst>
</file>

<file path=ppt/tags/tag8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209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4209_1*i*1"/>
  <p:tag name="KSO_WM_TEMPLATE_CATEGORY" val="custom"/>
  <p:tag name="KSO_WM_TEMPLATE_INDEX" val="20214209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c2177155e97445f3950f290752989e25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be6fa09cc87a43f0a01dbd139fb89382&quot;,&quot;X&quot;:{&quot;Pos&quot;:1},&quot;Y&quot;:{&quot;Pos&quot;:2}},&quot;whChangeMode&quot;:0}"/>
  <p:tag name="KSO_WM_CHIP_GROUPID" val="5ebd07790ac41c4a0a525419"/>
  <p:tag name="KSO_WM_CHIP_XID" val="5ebd07790ac41c4a0a52541a"/>
  <p:tag name="KSO_WM_CHIP_FILLAREA_FILL_RULE" val="{&quot;fill_align&quot;:&quot;cm&quot;,&quot;fill_mode&quot;:&quot;adaptive&quot;,&quot;sacle_strategy&quot;:&quot;smart&quot;}"/>
  <p:tag name="KSO_WM_UNIT_DEC_SUPPORTCHANGEPIC" val="0"/>
  <p:tag name="KSO_WM_UNIT_DEC_CHANGEPICRESERVED" val="0"/>
  <p:tag name="KSO_WM_ASSEMBLE_CHIP_INDEX" val="52522d58e7ff4f799ec93cbff49ad77b"/>
  <p:tag name="KSO_WM_UNIT_LINE_FORE_SCHEMECOLOR_INDEX_BRIGHTNESS" val="0.25"/>
  <p:tag name="KSO_WM_UNIT_LINE_FORE_SCHEMECOLOR_INDEX" val="13"/>
  <p:tag name="KSO_WM_UNIT_LINE_FILL_TYPE" val="2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209_1*b*1"/>
  <p:tag name="KSO_WM_TEMPLATE_CATEGORY" val="custom"/>
  <p:tag name="KSO_WM_TEMPLATE_INDEX" val="20214209"/>
  <p:tag name="KSO_WM_UNIT_LAYERLEVEL" val="1"/>
  <p:tag name="KSO_WM_TAG_VERSION" val="1.0"/>
  <p:tag name="KSO_WM_BEAUTIFY_FLAG" val="#wm#"/>
  <p:tag name="KSO_WM_UNIT_PRESET_TEXT" val="单击此处添加副标题内容"/>
  <p:tag name="KSO_WM_UNIT_DEFAULT_FONT" val="14;18;2"/>
  <p:tag name="KSO_WM_UNIT_BLOCK" val="0"/>
  <p:tag name="KSO_WM_UNIT_DEC_AREA_ID" val="9f1078d1e0824bfb96b7958ffd0ea68c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b04d95af53d648a3b700c72e347c9c5f"/>
  <p:tag name="KSO_WM_UNIT_TEXT_FILL_FORE_SCHEMECOLOR_INDEX_BRIGHTNESS" val="0.35"/>
  <p:tag name="KSO_WM_UNIT_TEXT_FILL_FORE_SCHEMECOLOR_INDEX" val="13"/>
  <p:tag name="KSO_WM_UNIT_TEXT_FILL_TYPE" val="1"/>
  <p:tag name="KSO_WM_TEMPLATE_ASSEMBLE_XID" val="5fa279c9a8fc48be8082a55d"/>
  <p:tag name="KSO_WM_TEMPLATE_ASSEMBLE_GROUPID" val="5fa2545858547e52881ef09f"/>
</p:tagLst>
</file>

<file path=ppt/tags/tag90.xml><?xml version="1.0" encoding="utf-8"?>
<p:tagLst xmlns:p="http://schemas.openxmlformats.org/presentationml/2006/main">
  <p:tag name="KSO_WM_UNIT_ISCONTENTSTITLE" val="0"/>
  <p:tag name="KSO_WM_UNIT_ISNUMDGMTITLE" val="0"/>
  <p:tag name="KSO_WM_UNIT_PRESET_TEXT" val="大数据与人工智能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209_1*a*1"/>
  <p:tag name="KSO_WM_TEMPLATE_CATEGORY" val="custom"/>
  <p:tag name="KSO_WM_TEMPLATE_INDEX" val="20214209"/>
  <p:tag name="KSO_WM_UNIT_LAYERLEVEL" val="1"/>
  <p:tag name="KSO_WM_TAG_VERSION" val="1.0"/>
  <p:tag name="KSO_WM_BEAUTIFY_FLAG" val="#wm#"/>
  <p:tag name="KSO_WM_UNIT_DEFAULT_FONT" val="54;82;4"/>
  <p:tag name="KSO_WM_UNIT_BLOCK" val="0"/>
  <p:tag name="KSO_WM_UNIT_DEC_AREA_ID" val="be6fa09cc87a43f0a01dbd139fb89382"/>
  <p:tag name="KSO_WM_CHIP_GROUPID" val="5ebd07790ac41c4a0a525419"/>
  <p:tag name="KSO_WM_CHIP_XID" val="5ebd07790ac41c4a0a52541a"/>
  <p:tag name="KSO_WM_CHIP_FILLAREA_FILL_RULE" val="{&quot;fill_align&quot;:&quot;cm&quot;,&quot;fill_mode&quot;:&quot;adaptive&quot;,&quot;sacle_strategy&quot;:&quot;smart&quot;}"/>
  <p:tag name="KSO_WM_ASSEMBLE_CHIP_INDEX" val="52522d58e7ff4f799ec93cbff49ad77b"/>
  <p:tag name="KSO_WM_UNIT_TEXT_FILL_FORE_SCHEMECOLOR_INDEX_BRIGHTNESS" val="0.15"/>
  <p:tag name="KSO_WM_UNIT_TEXT_FILL_FORE_SCHEMECOLOR_INDEX" val="13"/>
  <p:tag name="KSO_WM_UNIT_TEXT_FILL_TYPE" val="1"/>
  <p:tag name="KSO_WM_UNIT_SMARTLAYOUT_COMPRESS_INFO" val="{&#10;    &quot;id&quot;: &quot;2020-11-04T17:52:34&quot;,&#10;    &quot;max&quot;: 65.7887401574803,&#10;    &quot;topChanged&quot;: 8.888760878153562&#10;}&#10;"/>
</p:tagLst>
</file>

<file path=ppt/tags/tag91.xml><?xml version="1.0" encoding="utf-8"?>
<p:tagLst xmlns:p="http://schemas.openxmlformats.org/presentationml/2006/main">
  <p:tag name="KSO_WM_UNIT_TEXT_FILL_FORE_SCHEMECOLOR_INDEX_BRIGHTNESS" val="0.25"/>
  <p:tag name="KSO_WM_UNIT_TEXT_FILL_FORE_SCHEMECOLOR_INDEX" val="1"/>
  <p:tag name="KSO_WM_UNIT_TEXT_FILL_TYPE" val="1"/>
</p:tagLst>
</file>

<file path=ppt/tags/tag92.xml><?xml version="1.0" encoding="utf-8"?>
<p:tagLst xmlns:p="http://schemas.openxmlformats.org/presentationml/2006/main">
  <p:tag name="KSO_WM_CHIP_INFOS" val="{&quot;layout_type&quot;:&quot;formiddle3&quot;,&quot;slide_type&quot;:[&quot;title&quot;],&quot;aspect_ratio&quot;:&quot;16:9&quot;}"/>
  <p:tag name="KSO_WM_CHIP_XID" val="5ebe041a0ac41c4a0a52557e"/>
  <p:tag name="KSO_WM_CHIP_FILLPROP" val="[[{&quot;fill_id&quot;:&quot;0fc8cb0b5be24332a6c5a6db9e174d8a&quot;,&quot;fill_align&quot;:&quot;cm&quot;,&quot;text_align&quot;:&quot;cm&quot;,&quot;text_direction&quot;:&quot;horizontal&quot;,&quot;chip_types&quot;:[&quot;text&quot;,&quot;header&quot;]}]]"/>
  <p:tag name="KSO_WM_SLIDE_ID" val="custom20214209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380"/>
  <p:tag name="KSO_WM_SLIDE_POSITION" val="130*79"/>
  <p:tag name="KSO_WM_TAG_VERSION" val="1.0"/>
  <p:tag name="KSO_WM_BEAUTIFY_FLAG" val="#wm#"/>
  <p:tag name="KSO_WM_TEMPLATE_CATEGORY" val="custom"/>
  <p:tag name="KSO_WM_TEMPLATE_INDEX" val="20214209"/>
  <p:tag name="KSO_WM_SLIDE_LAYOUT" val="a_b"/>
  <p:tag name="KSO_WM_SLIDE_LAYOUT_CNT" val="1_1"/>
  <p:tag name="KSO_WM_CHIP_GROUPID" val="5ebf6661ddc3daf3fef3f760"/>
  <p:tag name="KSO_WM_SLIDE_LAYOUT_INFO" val="{&quot;id&quot;:&quot;2020-11-04T17:52:34&quot;,&quot;maxSize&quot;:{&quot;size1&quot;:53.79963661476418},&quot;minSize&quot;:{&quot;size1&quot;:41.29963661476418},&quot;normalSize&quot;:{&quot;size1&quot;:46.49963661476418},&quot;subLayout&quot;:[{&quot;id&quot;:&quot;2020-11-04T17:52:34&quot;,&quot;margin&quot;:{&quot;bottom&quot;:0.22006478905677795,&quot;left&quot;:4.589639186859131,&quot;right&quot;:4.582406520843506,&quot;top&quot;:6.342616558074951},&quot;type&quot;:0},{&quot;id&quot;:&quot;2020-11-04T17:52:34&quot;,&quot;margin&quot;:{&quot;bottom&quot;:6.342621803283691,&quot;left&quot;:4.589639186859131,&quot;right&quot;:4.582406520843506,&quot;top&quot;:0.43195033073425293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a279c9a8fc48be8082a57c"/>
  <p:tag name="KSO_WM_TEMPLATE_ASSEMBLE_GROUPID" val="5fa2545858547e52881ef09f"/>
  <p:tag name="KSO_WM_TEMPLATE_THUMBS_INDEX" val="1、7、9、10、11、51"/>
  <p:tag name="KSO_WM_SPECIAL_SOURCE" val="bdnull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bec2c43b-a007-4d2c-afaf-79c33cf5a985}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9f29c8a5-d791-43b1-b300-701a50c5d62b}"/>
</p:tagLst>
</file>

<file path=ppt/tags/tag95.xml><?xml version="1.0" encoding="utf-8"?>
<p:tagLst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3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2"/>
  <p:tag name="KSO_WM_UNIT_DEC_AREA_ID" val="869a23fa4d4f483993c364a2b4720eb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d80b1e62b46e9ac84e460bfbfa796"/>
  <p:tag name="KSO_WM_SLIDE_BACKGROUND_TYPE" val="general"/>
  <p:tag name="WM_BEAUTIFY_SHAPE_IDENTITY" val="{f4126f34-4bbd-402f-ab03-989496d44b1e}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209_4*i*1"/>
  <p:tag name="KSO_WM_TEMPLATE_CATEGORY" val="chip"/>
  <p:tag name="KSO_WM_TEMPLATE_INDEX" val="20214209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545858547e52881ef09f"/>
  <p:tag name="KSO_WM_CHIP_XID" val="5fa2545858547e52881ef0a3"/>
  <p:tag name="KSO_WM_UNIT_DEC_AREA_ID" val="1d0564c226314c17b26908c7824c7e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df8a6ef24e4d719f5e10a444badb41"/>
  <p:tag name="KSO_WM_SLIDE_BACKGROUND_TYPE" val="general"/>
  <p:tag name="WM_BEAUTIFY_SHAPE_IDENTITY" val="{f0118e00-4e6e-4c47-973b-7ca1fe621711}"/>
</p:tagLst>
</file>

<file path=ppt/tags/tag9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66BAC3"/>
      </a:accent1>
      <a:accent2>
        <a:srgbClr val="60ACD5"/>
      </a:accent2>
      <a:accent3>
        <a:srgbClr val="6B9ADC"/>
      </a:accent3>
      <a:accent4>
        <a:srgbClr val="8587D2"/>
      </a:accent4>
      <a:accent5>
        <a:srgbClr val="A774B5"/>
      </a:accent5>
      <a:accent6>
        <a:srgbClr val="C2658B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6596</Words>
  <Application>WPS 演示</Application>
  <PresentationFormat/>
  <Paragraphs>464</Paragraphs>
  <Slides>62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74</vt:i4>
      </vt:variant>
      <vt:variant>
        <vt:lpstr>幻灯片标题</vt:lpstr>
      </vt:variant>
      <vt:variant>
        <vt:i4>62</vt:i4>
      </vt:variant>
    </vt:vector>
  </HeadingPairs>
  <TitlesOfParts>
    <vt:vector size="149" baseType="lpstr">
      <vt:lpstr>Arial</vt:lpstr>
      <vt:lpstr>宋体</vt:lpstr>
      <vt:lpstr>Wingdings</vt:lpstr>
      <vt:lpstr>微软雅黑</vt:lpstr>
      <vt:lpstr>汉仪旗黑-85S</vt:lpstr>
      <vt:lpstr>黑体</vt:lpstr>
      <vt:lpstr>隶书</vt:lpstr>
      <vt:lpstr>Times New Roman</vt:lpstr>
      <vt:lpstr>Arial Unicode MS</vt:lpstr>
      <vt:lpstr>Calibri</vt:lpstr>
      <vt:lpstr>Segoe UI</vt:lpstr>
      <vt:lpstr>Office Theme</vt:lpstr>
      <vt:lpstr>2_Office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第一章热力学第一定律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第一章热力学第一定律</dc:title>
  <dc:creator/>
  <cp:lastModifiedBy>一个精致的精</cp:lastModifiedBy>
  <cp:revision>64</cp:revision>
  <dcterms:created xsi:type="dcterms:W3CDTF">2022-03-04T08:07:00Z</dcterms:created>
  <dcterms:modified xsi:type="dcterms:W3CDTF">2022-03-06T01:32:45Z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B4743FD1594047488D799D39EE87D134</vt:lpwstr>
  </property>
  <property fmtid="{D5CDD505-2E9C-101B-9397-08002B2CF9AE}" pid="3" name="KSOProductBuildVer">
    <vt:lpwstr>2052-11.1.0.11365</vt:lpwstr>
  </property>
</Properties>
</file>