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05" r:id="rId3"/>
    <p:sldId id="406" r:id="rId4"/>
    <p:sldId id="283" r:id="rId5"/>
    <p:sldId id="440" r:id="rId7"/>
    <p:sldId id="285" r:id="rId8"/>
    <p:sldId id="286" r:id="rId9"/>
    <p:sldId id="287" r:id="rId10"/>
    <p:sldId id="321" r:id="rId11"/>
    <p:sldId id="378" r:id="rId12"/>
    <p:sldId id="472" r:id="rId13"/>
    <p:sldId id="477" r:id="rId14"/>
    <p:sldId id="322" r:id="rId15"/>
    <p:sldId id="323" r:id="rId16"/>
    <p:sldId id="324" r:id="rId17"/>
    <p:sldId id="296" r:id="rId18"/>
    <p:sldId id="325" r:id="rId19"/>
    <p:sldId id="326" r:id="rId20"/>
    <p:sldId id="354" r:id="rId21"/>
    <p:sldId id="327" r:id="rId22"/>
    <p:sldId id="265" r:id="rId23"/>
    <p:sldId id="266" r:id="rId24"/>
    <p:sldId id="267" r:id="rId25"/>
    <p:sldId id="268" r:id="rId26"/>
    <p:sldId id="275" r:id="rId27"/>
    <p:sldId id="276" r:id="rId28"/>
    <p:sldId id="277" r:id="rId29"/>
    <p:sldId id="278" r:id="rId30"/>
    <p:sldId id="279" r:id="rId31"/>
    <p:sldId id="280" r:id="rId32"/>
    <p:sldId id="346" r:id="rId33"/>
    <p:sldId id="347" r:id="rId34"/>
    <p:sldId id="348" r:id="rId35"/>
    <p:sldId id="349" r:id="rId36"/>
    <p:sldId id="350" r:id="rId37"/>
    <p:sldId id="351" r:id="rId38"/>
  </p:sldIdLst>
  <p:sldSz cx="9144000" cy="6858000"/>
  <p:notesSz cx="9144000" cy="6858000"/>
  <p:custDataLst>
    <p:tags r:id="rId4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 id="2" name="作者" initials="作" lastIdx="2" clrIdx="1"/>
  <p:cmAuthor id="3" name="Administrator"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C2A9DF8-D8B3-4E1C-991D-0E9C98C8AF72}" styleName="{9f79f143-ae6f-4255-9c4c-a9e624403a97}">
    <a:band1H>
      <a:tcTxStyle>
        <a:fontRef idx="none">
          <a:prstClr val="black"/>
        </a:fontRef>
      </a:tcTxStyle>
      <a:tcStyle>
        <a:tcBdr>
          <a:top>
            <a:ln w="12700" cmpd="sng">
              <a:solidFill>
                <a:srgbClr val="CECECE"/>
              </a:solidFill>
            </a:ln>
          </a:top>
          <a:bottom>
            <a:ln w="12700" cmpd="sng">
              <a:solidFill>
                <a:srgbClr val="CECECE"/>
              </a:solidFill>
            </a:ln>
          </a:bottom>
        </a:tcBdr>
        <a:fill>
          <a:solidFill>
            <a:srgbClr val="EAEAEA"/>
          </a:solidFill>
        </a:fill>
      </a:tcStyle>
    </a:band1H>
    <a:band2H>
      <a:tcTxStyle>
        <a:fontRef idx="none">
          <a:prstClr val="black"/>
        </a:fontRef>
      </a:tcTxStyle>
      <a:tcStyle>
        <a:tcBdr>
          <a:top>
            <a:ln w="12700" cmpd="sng">
              <a:solidFill>
                <a:srgbClr val="CECECE"/>
              </a:solidFill>
            </a:ln>
          </a:top>
          <a:bottom>
            <a:ln w="12700" cmpd="sng">
              <a:solidFill>
                <a:srgbClr val="CECECE"/>
              </a:solidFill>
            </a:ln>
          </a:bottom>
        </a:tcBdr>
        <a:fill>
          <a:solidFill>
            <a:srgbClr val="FEFEFE"/>
          </a:solidFill>
        </a:fill>
      </a:tcStyle>
    </a:band2H>
    <a:firstRow>
      <a:tcTxStyle>
        <a:fontRef idx="none">
          <a:prstClr val="black"/>
        </a:fontRef>
      </a:tcTxStyle>
      <a:tcStyle>
        <a:tcBdr>
          <a:bottom>
            <a:ln w="38100" cmpd="sng">
              <a:solidFill>
                <a:srgbClr val="F2C45E"/>
              </a:solidFill>
            </a:ln>
          </a:bottom>
        </a:tcBdr>
        <a:fill>
          <a:solidFill>
            <a:srgbClr val="FCF0D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3034"/>
        <p:guide pos="22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3" Type="http://schemas.openxmlformats.org/officeDocument/2006/relationships/tags" Target="tags/tag60.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25806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979" y="0"/>
            <a:ext cx="5283200" cy="25806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552950" y="642938"/>
            <a:ext cx="3086100" cy="17359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2475309"/>
            <a:ext cx="9753600" cy="202525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4885432"/>
            <a:ext cx="5283200" cy="25806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979" y="4885432"/>
            <a:ext cx="5283200" cy="25806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fld>
            <a:endParaRPr lang="zh-CN" altLang="en-US" sz="1200" dirty="0"/>
          </a:p>
        </p:txBody>
      </p:sp>
      <p:sp>
        <p:nvSpPr>
          <p:cNvPr id="4098" name="Rectangle 2"/>
          <p:cNvSpPr>
            <a:spLocks noGrp="1" noRot="1" noTextEdit="1"/>
          </p:cNvSpPr>
          <p:nvPr>
            <p:ph type="sldImg"/>
          </p:nvPr>
        </p:nvSpPr>
        <p:spPr/>
      </p:sp>
      <p:sp>
        <p:nvSpPr>
          <p:cNvPr id="4099" name="Rectangle 3"/>
          <p:cNvSpPr>
            <a:spLocks noGrp="1"/>
          </p:cNvSpPr>
          <p:nvPr>
            <p:ph type="body"/>
          </p:nvPr>
        </p:nvSpPr>
        <p:spPr/>
        <p:txBody>
          <a:bodyPr wrap="square" lIns="91440" tIns="45720" rIns="91440" bIns="45720" anchor="t" anchorCtr="0"/>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FF0000"/>
                </a:solidFill>
                <a:latin typeface="黑体" panose="02010609060101010101" charset="-122"/>
                <a:cs typeface="黑体" panose="02010609060101010101" charset="-122"/>
              </a:defRPr>
            </a:lvl1pPr>
          </a:lstStyle>
          <a:p/>
        </p:txBody>
      </p:sp>
      <p:sp>
        <p:nvSpPr>
          <p:cNvPr id="3" name="Holder 3"/>
          <p:cNvSpPr>
            <a:spLocks noGrp="1"/>
          </p:cNvSpPr>
          <p:nvPr>
            <p:ph type="body" idx="1"/>
          </p:nvPr>
        </p:nvSpPr>
        <p:spPr/>
        <p:txBody>
          <a:bodyPr lIns="0" tIns="0" rIns="0" bIns="0"/>
          <a:lstStyle>
            <a:lvl1pPr>
              <a:defRPr sz="2800" b="0" i="1">
                <a:solidFill>
                  <a:srgbClr val="0000CC"/>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FF0000"/>
                </a:solidFill>
                <a:latin typeface="黑体" panose="02010609060101010101" charset="-122"/>
                <a:cs typeface="黑体" panose="02010609060101010101" charset="-122"/>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FF0000"/>
                </a:solidFill>
                <a:latin typeface="黑体" panose="02010609060101010101" charset="-122"/>
                <a:cs typeface="黑体" panose="02010609060101010101"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a:xfrm>
            <a:off x="3124200" y="6245225"/>
            <a:ext cx="2895600" cy="476250"/>
          </a:xfrm>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a:xfrm>
            <a:off x="6553200" y="6245225"/>
            <a:ext cx="2133600" cy="476250"/>
          </a:xfrm>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9101" y="432358"/>
            <a:ext cx="7440295" cy="980440"/>
          </a:xfrm>
          <a:prstGeom prst="rect">
            <a:avLst/>
          </a:prstGeom>
        </p:spPr>
        <p:txBody>
          <a:bodyPr wrap="square" lIns="0" tIns="0" rIns="0" bIns="0">
            <a:spAutoFit/>
          </a:bodyPr>
          <a:lstStyle>
            <a:lvl1pPr>
              <a:defRPr sz="2800" b="0" i="0">
                <a:solidFill>
                  <a:srgbClr val="FF0000"/>
                </a:solidFill>
                <a:latin typeface="黑体" panose="02010609060101010101" charset="-122"/>
                <a:cs typeface="黑体" panose="02010609060101010101" charset="-122"/>
              </a:defRPr>
            </a:lvl1pPr>
          </a:lstStyle>
          <a:p/>
        </p:txBody>
      </p:sp>
      <p:sp>
        <p:nvSpPr>
          <p:cNvPr id="3" name="Holder 3"/>
          <p:cNvSpPr>
            <a:spLocks noGrp="1"/>
          </p:cNvSpPr>
          <p:nvPr>
            <p:ph type="body" idx="1"/>
          </p:nvPr>
        </p:nvSpPr>
        <p:spPr>
          <a:xfrm>
            <a:off x="4701794" y="2078817"/>
            <a:ext cx="3994150" cy="2205990"/>
          </a:xfrm>
          <a:prstGeom prst="rect">
            <a:avLst/>
          </a:prstGeom>
        </p:spPr>
        <p:txBody>
          <a:bodyPr wrap="square" lIns="0" tIns="0" rIns="0" bIns="0">
            <a:spAutoFit/>
          </a:bodyPr>
          <a:lstStyle>
            <a:lvl1pPr>
              <a:defRPr sz="2800" b="0" i="1">
                <a:solidFill>
                  <a:srgbClr val="0000CC"/>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6.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38.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tags" Target="../tags/tag3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9.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0.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image" Target="../media/image2.jpeg"/><Relationship Id="rId5" Type="http://schemas.openxmlformats.org/officeDocument/2006/relationships/tags" Target="../tags/tag10.xml"/><Relationship Id="rId4" Type="http://schemas.openxmlformats.org/officeDocument/2006/relationships/image" Target="../media/image1.jpe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1.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14.xml"/><Relationship Id="rId3" Type="http://schemas.openxmlformats.org/officeDocument/2006/relationships/image" Target="../media/image1.jpeg"/><Relationship Id="rId2" Type="http://schemas.openxmlformats.org/officeDocument/2006/relationships/tags" Target="../tags/tag13.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7.xml"/><Relationship Id="rId3" Type="http://schemas.openxmlformats.org/officeDocument/2006/relationships/image" Target="../media/image3.jpeg"/><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8.xml"/><Relationship Id="rId2" Type="http://schemas.openxmlformats.org/officeDocument/2006/relationships/image" Target="../media/image3.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image" Target="../media/image7.png"/><Relationship Id="rId5" Type="http://schemas.openxmlformats.org/officeDocument/2006/relationships/tags" Target="../tags/tag21.xml"/><Relationship Id="rId4" Type="http://schemas.openxmlformats.org/officeDocument/2006/relationships/image" Target="../media/image6.png"/><Relationship Id="rId3" Type="http://schemas.openxmlformats.org/officeDocument/2006/relationships/tags" Target="../tags/tag20.xml"/><Relationship Id="rId2" Type="http://schemas.openxmlformats.org/officeDocument/2006/relationships/image" Target="../media/image5.png"/><Relationship Id="rId14" Type="http://schemas.openxmlformats.org/officeDocument/2006/relationships/slideLayout" Target="../slideLayouts/slideLayout6.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image" Target="../media/image3.jpeg"/><Relationship Id="rId10" Type="http://schemas.openxmlformats.org/officeDocument/2006/relationships/image" Target="../media/image8.png"/><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457505" y="1219078"/>
            <a:ext cx="8480112" cy="4622311"/>
          </a:xfrm>
          <a:prstGeom prst="rect">
            <a:avLst/>
          </a:prstGeom>
          <a:noFill/>
          <a:ln w="412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6" name="矩形 5"/>
          <p:cNvSpPr/>
          <p:nvPr>
            <p:custDataLst>
              <p:tags r:id="rId2"/>
            </p:custDataLst>
          </p:nvPr>
        </p:nvSpPr>
        <p:spPr>
          <a:xfrm>
            <a:off x="292858" y="1066678"/>
            <a:ext cx="8480112" cy="4622311"/>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7" name="椭圆 26"/>
          <p:cNvSpPr/>
          <p:nvPr>
            <p:custDataLst>
              <p:tags r:id="rId3"/>
            </p:custDataLst>
          </p:nvPr>
        </p:nvSpPr>
        <p:spPr>
          <a:xfrm>
            <a:off x="7872889" y="1121648"/>
            <a:ext cx="199549" cy="1995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8" name="椭圆 27"/>
          <p:cNvSpPr/>
          <p:nvPr>
            <p:custDataLst>
              <p:tags r:id="rId4"/>
            </p:custDataLst>
          </p:nvPr>
        </p:nvSpPr>
        <p:spPr>
          <a:xfrm>
            <a:off x="8257223" y="750014"/>
            <a:ext cx="290036" cy="290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11" name="Title 6"/>
          <p:cNvSpPr txBox="1"/>
          <p:nvPr>
            <p:custDataLst>
              <p:tags r:id="rId5"/>
            </p:custDataLst>
          </p:nvPr>
        </p:nvSpPr>
        <p:spPr>
          <a:xfrm>
            <a:off x="1839595" y="3505200"/>
            <a:ext cx="5464810" cy="1486535"/>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ctr" fontAlgn="ctr">
              <a:lnSpc>
                <a:spcPct val="120000"/>
              </a:lnSpc>
              <a:spcBef>
                <a:spcPts val="0"/>
              </a:spcBef>
              <a:spcAft>
                <a:spcPts val="800"/>
              </a:spcAft>
              <a:buSzPct val="100000"/>
              <a:buFont typeface="Wingdings" panose="05000000000000000000" charset="0"/>
              <a:buNone/>
            </a:pPr>
            <a:r>
              <a:rPr lang="zh-CN" altLang="en-US" sz="3200" spc="22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微软雅黑" panose="020B0503020204020204" charset="-122"/>
              </a:rPr>
              <a:t>食品科学与生物工程学院</a:t>
            </a:r>
            <a:r>
              <a:rPr altLang="zh-CN" sz="3200" spc="22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微软雅黑" panose="020B0503020204020204" charset="-122"/>
              </a:rPr>
              <a:t>    </a:t>
            </a:r>
            <a:r>
              <a:rPr lang="zh-CN" altLang="en-US" sz="3200" spc="22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微软雅黑" panose="020B0503020204020204" charset="-122"/>
              </a:rPr>
              <a:t>李航</a:t>
            </a:r>
            <a:endParaRPr lang="zh-CN" altLang="en-US" sz="3200" spc="22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微软雅黑" panose="020B0503020204020204" charset="-122"/>
            </a:endParaRPr>
          </a:p>
        </p:txBody>
      </p:sp>
      <p:sp>
        <p:nvSpPr>
          <p:cNvPr id="2" name="文本框 1"/>
          <p:cNvSpPr txBox="1"/>
          <p:nvPr/>
        </p:nvSpPr>
        <p:spPr>
          <a:xfrm>
            <a:off x="1409700" y="2133600"/>
            <a:ext cx="6574790" cy="1014730"/>
          </a:xfrm>
          <a:prstGeom prst="rect">
            <a:avLst/>
          </a:prstGeom>
          <a:gradFill>
            <a:gsLst>
              <a:gs pos="50000">
                <a:srgbClr val="EBA874"/>
              </a:gs>
              <a:gs pos="0">
                <a:srgbClr val="F2C5A2"/>
              </a:gs>
              <a:gs pos="100000">
                <a:srgbClr val="E48B45"/>
              </a:gs>
            </a:gsLst>
            <a:lin scaled="1"/>
          </a:gradFill>
        </p:spPr>
        <p:txBody>
          <a:bodyPr wrap="square" rtlCol="0">
            <a:spAutoFit/>
          </a:bodyPr>
          <a:p>
            <a:pPr algn="ctr"/>
            <a:r>
              <a:rPr lang="zh-CN" altLang="en-US" sz="6000">
                <a:latin typeface="隶书" panose="02010509060101010101" pitchFamily="49" charset="-122"/>
                <a:ea typeface="隶书" panose="02010509060101010101" pitchFamily="49" charset="-122"/>
              </a:rPr>
              <a:t>物理化学简明教程</a:t>
            </a:r>
            <a:endParaRPr lang="zh-CN" altLang="en-US" sz="6000">
              <a:latin typeface="隶书" panose="02010509060101010101" pitchFamily="49" charset="-122"/>
              <a:ea typeface="隶书" panose="02010509060101010101" pitchFamily="49" charset="-122"/>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4400" y="762000"/>
            <a:ext cx="5857240" cy="645160"/>
          </a:xfrm>
          <a:prstGeom prst="rect">
            <a:avLst/>
          </a:prstGeom>
          <a:noFill/>
        </p:spPr>
        <p:txBody>
          <a:bodyPr wrap="square" rtlCol="0">
            <a:spAutoFit/>
          </a:bodyPr>
          <a:p>
            <a:pPr algn="l">
              <a:buClrTx/>
              <a:buSzTx/>
              <a:buFontTx/>
            </a:pPr>
            <a:r>
              <a:rPr lang="en-US" altLang="zh-CN" sz="3600" b="1" kern="0" dirty="0">
                <a:solidFill>
                  <a:srgbClr val="FF0000"/>
                </a:solidFill>
                <a:latin typeface="Times New Roman" panose="02020603050405020304" pitchFamily="18" charset="0"/>
                <a:ea typeface="隶书" panose="02010509060101010101" pitchFamily="49" charset="-122"/>
                <a:cs typeface="Times New Roman" panose="02020603050405020304" pitchFamily="18" charset="0"/>
                <a:sym typeface="+mn-ea"/>
              </a:rPr>
              <a:t>1. </a:t>
            </a:r>
            <a:r>
              <a:rPr lang="zh-CN" altLang="en-US" sz="3600" b="1" kern="0" dirty="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物理化学的目的和内容</a:t>
            </a:r>
            <a:endParaRPr lang="zh-CN" altLang="en-US" sz="3600" b="1" kern="0" dirty="0">
              <a:solidFill>
                <a:srgbClr val="FF0000"/>
              </a:solidFill>
              <a:latin typeface="隶书" panose="02010509060101010101" pitchFamily="49" charset="-122"/>
              <a:ea typeface="隶书" panose="02010509060101010101" pitchFamily="49" charset="-122"/>
              <a:cs typeface="隶书" panose="02010509060101010101" pitchFamily="49" charset="-122"/>
            </a:endParaRPr>
          </a:p>
        </p:txBody>
      </p:sp>
      <p:sp>
        <p:nvSpPr>
          <p:cNvPr id="5" name="文本框 4"/>
          <p:cNvSpPr txBox="1"/>
          <p:nvPr/>
        </p:nvSpPr>
        <p:spPr>
          <a:xfrm>
            <a:off x="609600" y="1739900"/>
            <a:ext cx="8001000" cy="3378200"/>
          </a:xfrm>
          <a:prstGeom prst="rect">
            <a:avLst/>
          </a:prstGeom>
          <a:gradFill>
            <a:gsLst>
              <a:gs pos="100000">
                <a:srgbClr val="F9F8CA"/>
              </a:gs>
              <a:gs pos="6000">
                <a:srgbClr val="4EAADD"/>
              </a:gs>
            </a:gsLst>
            <a:lin scaled="1"/>
          </a:gradFill>
        </p:spPr>
        <p:txBody>
          <a:bodyPr wrap="square" rtlCol="0">
            <a:spAutoFit/>
          </a:bodyPr>
          <a:p>
            <a:pPr marL="0" marR="0" lvl="0" indent="0" algn="l" defTabSz="914400" rtl="0" eaLnBrk="1" fontAlgn="auto" latinLnBrk="0" hangingPunct="1">
              <a:lnSpc>
                <a:spcPct val="140000"/>
              </a:lnSpc>
              <a:spcBef>
                <a:spcPts val="0"/>
              </a:spcBef>
              <a:spcAft>
                <a:spcPts val="0"/>
              </a:spcAft>
              <a:buClrTx/>
              <a:buSzTx/>
              <a:buFontTx/>
              <a:buNone/>
            </a:pPr>
            <a:r>
              <a:rPr lang="zh-CN" altLang="en-US" sz="2400" b="1" spc="200" noProof="0" dirty="0">
                <a:ln>
                  <a:noFill/>
                </a:ln>
                <a:solidFill>
                  <a:srgbClr val="FF0000"/>
                </a:solidFill>
                <a:effectLst/>
                <a:uLnTx/>
                <a:uFillTx/>
                <a:latin typeface="隶书" panose="02010509060101010101" pitchFamily="49" charset="-122"/>
                <a:ea typeface="隶书" panose="02010509060101010101" pitchFamily="49" charset="-122"/>
                <a:cs typeface="隶书" panose="02010509060101010101" pitchFamily="49" charset="-122"/>
                <a:sym typeface="+mn-ea"/>
              </a:rPr>
              <a:t>什么叫物理化学</a:t>
            </a:r>
            <a:endParaRPr kumimoji="0" lang="zh-CN" altLang="en-US" sz="2400" i="0" u="none" strike="noStrike" kern="1200" cap="none" spc="200" normalizeH="0" noProof="0" dirty="0">
              <a:ln>
                <a:noFill/>
              </a:ln>
              <a:solidFill>
                <a:sysClr val="windowText" lastClr="000000">
                  <a:lumMod val="85000"/>
                  <a:lumOff val="15000"/>
                </a:sysClr>
              </a:solidFill>
              <a:effectLst/>
              <a:uLnTx/>
              <a:uFillTx/>
              <a:latin typeface="隶书" panose="02010509060101010101" pitchFamily="49" charset="-122"/>
              <a:ea typeface="隶书" panose="02010509060101010101" pitchFamily="49" charset="-122"/>
              <a:cs typeface="隶书" panose="0201050906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pPr>
            <a:r>
              <a:rPr lang="en-US" altLang="zh-CN" sz="2400" spc="200" noProof="0" dirty="0">
                <a:ln>
                  <a:noFill/>
                </a:ln>
                <a:solidFill>
                  <a:sysClr val="windowText" lastClr="000000">
                    <a:lumMod val="85000"/>
                    <a:lumOff val="15000"/>
                  </a:sysClr>
                </a:solidFill>
                <a:effectLst/>
                <a:uLnTx/>
                <a:uFillTx/>
                <a:latin typeface="隶书" panose="02010509060101010101" pitchFamily="49" charset="-122"/>
                <a:ea typeface="隶书" panose="02010509060101010101" pitchFamily="49" charset="-122"/>
                <a:cs typeface="隶书" panose="02010509060101010101" pitchFamily="49" charset="-122"/>
                <a:sym typeface="+mn-ea"/>
              </a:rPr>
              <a:t>  </a:t>
            </a:r>
            <a:r>
              <a:rPr lang="zh-CN" altLang="en-US" sz="2400" spc="200" noProof="0" dirty="0">
                <a:ln>
                  <a:noFill/>
                </a:ln>
                <a:solidFill>
                  <a:sysClr val="windowText" lastClr="000000">
                    <a:lumMod val="85000"/>
                    <a:lumOff val="15000"/>
                  </a:sysClr>
                </a:solidFill>
                <a:effectLst/>
                <a:uLnTx/>
                <a:uFillTx/>
                <a:latin typeface="隶书" panose="02010509060101010101" pitchFamily="49" charset="-122"/>
                <a:ea typeface="隶书" panose="02010509060101010101" pitchFamily="49" charset="-122"/>
                <a:cs typeface="隶书" panose="02010509060101010101" pitchFamily="49" charset="-122"/>
                <a:sym typeface="+mn-ea"/>
              </a:rPr>
              <a:t>物理化学是应用物理学的原理和物理实验的方法来研究化合物的性质和化学反应一般规律的一门学科。</a:t>
            </a:r>
            <a:endParaRPr kumimoji="0" lang="zh-CN" altLang="en-US" sz="2400" i="0" u="none" strike="noStrike" kern="1200" cap="none" spc="200" normalizeH="0" noProof="0" dirty="0">
              <a:ln>
                <a:noFill/>
              </a:ln>
              <a:solidFill>
                <a:sysClr val="windowText" lastClr="000000">
                  <a:lumMod val="85000"/>
                  <a:lumOff val="15000"/>
                </a:sysClr>
              </a:solidFill>
              <a:effectLst/>
              <a:uLnTx/>
              <a:uFillTx/>
              <a:latin typeface="隶书" panose="02010509060101010101" pitchFamily="49" charset="-122"/>
              <a:ea typeface="隶书" panose="02010509060101010101" pitchFamily="49" charset="-122"/>
              <a:cs typeface="隶书" panose="0201050906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pPr>
            <a:r>
              <a:rPr lang="en-US" altLang="zh-CN" sz="2400" spc="200" noProof="0" dirty="0">
                <a:ln>
                  <a:noFill/>
                </a:ln>
                <a:solidFill>
                  <a:sysClr val="windowText" lastClr="000000">
                    <a:lumMod val="85000"/>
                    <a:lumOff val="15000"/>
                  </a:sysClr>
                </a:solidFill>
                <a:effectLst/>
                <a:uLnTx/>
                <a:uFillTx/>
                <a:latin typeface="隶书" panose="02010509060101010101" pitchFamily="49" charset="-122"/>
                <a:ea typeface="隶书" panose="02010509060101010101" pitchFamily="49" charset="-122"/>
                <a:cs typeface="隶书" panose="02010509060101010101" pitchFamily="49" charset="-122"/>
                <a:sym typeface="+mn-ea"/>
              </a:rPr>
              <a:t>  </a:t>
            </a:r>
            <a:r>
              <a:rPr lang="zh-CN" altLang="en-US" sz="2400" b="1" dirty="0">
                <a:solidFill>
                  <a:srgbClr val="3333FF"/>
                </a:solidFill>
                <a:latin typeface="隶书" panose="02010509060101010101" pitchFamily="49" charset="-122"/>
                <a:ea typeface="隶书" panose="02010509060101010101" pitchFamily="49" charset="-122"/>
                <a:sym typeface="+mn-ea"/>
              </a:rPr>
              <a:t>物理化学</a:t>
            </a:r>
            <a:r>
              <a:rPr lang="zh-CN" altLang="en-US" sz="2400" spc="200" noProof="0" dirty="0">
                <a:ln>
                  <a:noFill/>
                </a:ln>
                <a:solidFill>
                  <a:sysClr val="windowText" lastClr="000000">
                    <a:lumMod val="85000"/>
                    <a:lumOff val="15000"/>
                  </a:sysClr>
                </a:solidFill>
                <a:effectLst/>
                <a:uLnTx/>
                <a:uFillTx/>
                <a:latin typeface="隶书" panose="02010509060101010101" pitchFamily="49" charset="-122"/>
                <a:ea typeface="隶书" panose="02010509060101010101" pitchFamily="49" charset="-122"/>
                <a:cs typeface="隶书" panose="02010509060101010101" pitchFamily="49" charset="-122"/>
                <a:sym typeface="+mn-ea"/>
              </a:rPr>
              <a:t>—从研究化学现象和物理现象之间的相互联系入手，从而探求化学变化中具有普遍性的基本规律。在实验方法上主要采用物理学中的方法。</a:t>
            </a:r>
            <a:endParaRPr lang="zh-CN" altLang="en-US" sz="2400">
              <a:latin typeface="隶书" panose="02010509060101010101" pitchFamily="49" charset="-122"/>
              <a:ea typeface="隶书" panose="02010509060101010101" pitchFamily="49" charset="-122"/>
              <a:cs typeface="隶书" panose="02010509060101010101" pitchFamily="49"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533400" y="838200"/>
            <a:ext cx="5732145" cy="571500"/>
          </a:xfrm>
          <a:prstGeom prst="rect">
            <a:avLst/>
          </a:prstGeom>
          <a:noFill/>
        </p:spPr>
        <p:txBody>
          <a:bodyPr wrap="square" lIns="47625" tIns="19050" rIns="47625" bIns="19050" rtlCol="0" anchor="ctr" anchorCtr="0">
            <a:noAutofit/>
          </a:bodyPr>
          <a:p>
            <a:pPr marL="0" indent="0" algn="ctr">
              <a:lnSpc>
                <a:spcPct val="100000"/>
              </a:lnSpc>
              <a:spcBef>
                <a:spcPts val="0"/>
              </a:spcBef>
              <a:spcAft>
                <a:spcPts val="0"/>
              </a:spcAft>
              <a:buSzPct val="100000"/>
              <a:buNone/>
            </a:pPr>
            <a:r>
              <a:rPr lang="zh-CN" altLang="en-US" sz="3600" b="1" spc="160" dirty="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2</a:t>
            </a:r>
            <a:r>
              <a:rPr lang="zh-CN" altLang="en-US" sz="3600" b="1" spc="160" dirty="0">
                <a:solidFill>
                  <a:srgbClr val="FF0000"/>
                </a:solidFill>
                <a:latin typeface="隶书" panose="02010509060101010101" pitchFamily="49" charset="-122"/>
                <a:ea typeface="隶书" panose="02010509060101010101" pitchFamily="49" charset="-122"/>
                <a:cs typeface="隶书" panose="02010509060101010101" pitchFamily="49" charset="-122"/>
              </a:rPr>
              <a:t>.物理化学研究的目的</a:t>
            </a:r>
            <a:endParaRPr lang="zh-CN" altLang="en-US" sz="3600" b="1" spc="160" dirty="0">
              <a:solidFill>
                <a:srgbClr val="FF0000"/>
              </a:solidFill>
              <a:latin typeface="隶书" panose="02010509060101010101" pitchFamily="49" charset="-122"/>
              <a:ea typeface="隶书" panose="02010509060101010101" pitchFamily="49" charset="-122"/>
              <a:cs typeface="隶书" panose="02010509060101010101" pitchFamily="49" charset="-122"/>
            </a:endParaRPr>
          </a:p>
        </p:txBody>
      </p:sp>
      <p:sp>
        <p:nvSpPr>
          <p:cNvPr id="20" name="Title 6"/>
          <p:cNvSpPr txBox="1"/>
          <p:nvPr>
            <p:custDataLst>
              <p:tags r:id="rId2"/>
            </p:custDataLst>
          </p:nvPr>
        </p:nvSpPr>
        <p:spPr>
          <a:xfrm>
            <a:off x="990600" y="1828800"/>
            <a:ext cx="7352030" cy="3481705"/>
          </a:xfrm>
          <a:prstGeom prst="rect">
            <a:avLst/>
          </a:prstGeom>
          <a:gradFill>
            <a:gsLst>
              <a:gs pos="56500">
                <a:srgbClr val="F2D8C7"/>
              </a:gs>
              <a:gs pos="0">
                <a:srgbClr val="C0DAD7"/>
              </a:gs>
              <a:gs pos="100000">
                <a:srgbClr val="F9ADAF"/>
              </a:gs>
            </a:gsLst>
            <a:lin ang="0" scaled="1"/>
          </a:grad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50000"/>
              </a:lnSpc>
              <a:spcBef>
                <a:spcPts val="0"/>
              </a:spcBef>
              <a:spcAft>
                <a:spcPts val="800"/>
              </a:spcAft>
              <a:buSzPct val="100000"/>
              <a:buNone/>
            </a:pPr>
            <a:r>
              <a:rPr lang="zh-CN" altLang="en-US" sz="2800" spc="0">
                <a:solidFill>
                  <a:srgbClr val="0000FF"/>
                </a:solidFill>
                <a:latin typeface="隶书" panose="02010509060101010101" pitchFamily="49" charset="-122"/>
                <a:ea typeface="隶书" panose="02010509060101010101" pitchFamily="49" charset="-122"/>
                <a:cs typeface="+mn-cs"/>
              </a:rPr>
              <a:t>目的</a:t>
            </a:r>
            <a:r>
              <a:rPr lang="zh-CN" altLang="en-US" sz="2800" spc="12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-物理化学主要是为了解决生产实际和科学实验中向化学提出的理论问题，揭示化学变化的本质，更好地驾驭化学，使之为生产实际服务。</a:t>
            </a:r>
            <a:endParaRPr lang="zh-CN" altLang="en-US" sz="2800" spc="12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8354" name="标题 1508353"/>
          <p:cNvSpPr>
            <a:spLocks noGrp="1"/>
          </p:cNvSpPr>
          <p:nvPr>
            <p:ph type="title"/>
          </p:nvPr>
        </p:nvSpPr>
        <p:spPr>
          <a:xfrm>
            <a:off x="574040" y="304800"/>
            <a:ext cx="1477010" cy="615315"/>
          </a:xfrm>
        </p:spPr>
        <p:txBody>
          <a:bodyPr wrap="square" anchor="ctr" anchorCtr="0"/>
          <a:p>
            <a:pPr algn="l">
              <a:buClrTx/>
              <a:buSzTx/>
              <a:buFontTx/>
            </a:pPr>
            <a:r>
              <a:rPr lang="zh-CN" altLang="en-US" sz="4000" dirty="0">
                <a:latin typeface="隶书" panose="02010509060101010101" pitchFamily="49" charset="-122"/>
                <a:ea typeface="隶书" panose="02010509060101010101" pitchFamily="49" charset="-122"/>
              </a:rPr>
              <a:t>绪论</a:t>
            </a:r>
            <a:endParaRPr lang="zh-CN" altLang="en-US" sz="4000" dirty="0">
              <a:latin typeface="隶书" panose="02010509060101010101" pitchFamily="49" charset="-122"/>
              <a:ea typeface="隶书" panose="02010509060101010101" pitchFamily="49" charset="-122"/>
            </a:endParaRPr>
          </a:p>
        </p:txBody>
      </p:sp>
      <p:grpSp>
        <p:nvGrpSpPr>
          <p:cNvPr id="2" name="组合 1"/>
          <p:cNvGrpSpPr/>
          <p:nvPr/>
        </p:nvGrpSpPr>
        <p:grpSpPr>
          <a:xfrm>
            <a:off x="33020" y="1003300"/>
            <a:ext cx="9159875" cy="5543233"/>
            <a:chOff x="52" y="1580"/>
            <a:chExt cx="14425" cy="8730"/>
          </a:xfrm>
        </p:grpSpPr>
        <p:sp>
          <p:nvSpPr>
            <p:cNvPr id="1508356" name="文本框 1508355"/>
            <p:cNvSpPr txBox="1"/>
            <p:nvPr/>
          </p:nvSpPr>
          <p:spPr>
            <a:xfrm>
              <a:off x="167" y="4930"/>
              <a:ext cx="13608" cy="672"/>
            </a:xfrm>
            <a:prstGeom prst="rect">
              <a:avLst/>
            </a:prstGeom>
            <a:solidFill>
              <a:srgbClr val="FFFFCC"/>
            </a:solidFill>
            <a:ln w="12700">
              <a:noFill/>
            </a:ln>
          </p:spPr>
          <p:txBody>
            <a:bodyPr tIns="0" bIns="0">
              <a:spAutoFit/>
            </a:bodyPr>
            <a:p>
              <a:endParaRPr lang="zh-CN" altLang="en-US" sz="2800" b="1" dirty="0">
                <a:solidFill>
                  <a:srgbClr val="000000"/>
                </a:solidFill>
                <a:latin typeface="黑体" panose="02010609060101010101" charset="-122"/>
                <a:ea typeface="黑体" panose="02010609060101010101" charset="-122"/>
              </a:endParaRPr>
            </a:p>
          </p:txBody>
        </p:sp>
        <p:sp>
          <p:nvSpPr>
            <p:cNvPr id="1508396" name="矩形 1508395"/>
            <p:cNvSpPr/>
            <p:nvPr/>
          </p:nvSpPr>
          <p:spPr>
            <a:xfrm>
              <a:off x="3227" y="4875"/>
              <a:ext cx="7370" cy="2267"/>
            </a:xfrm>
            <a:prstGeom prst="rect">
              <a:avLst/>
            </a:prstGeom>
            <a:solidFill>
              <a:srgbClr val="AEF1FE"/>
            </a:solidFill>
            <a:ln w="28575" cap="flat" cmpd="sng">
              <a:solidFill>
                <a:srgbClr val="0000FF"/>
              </a:solidFill>
              <a:prstDash val="solid"/>
              <a:miter/>
              <a:headEnd type="none" w="med" len="med"/>
              <a:tailEnd type="none" w="med" len="med"/>
            </a:ln>
          </p:spPr>
          <p:txBody>
            <a:bodyPr wrap="none" anchor="ctr" anchorCtr="0"/>
            <a:p>
              <a:pPr algn="ctr" eaLnBrk="0" hangingPunct="0"/>
              <a:endParaRPr lang="zh-CN" altLang="en-US" sz="2800" dirty="0">
                <a:latin typeface="黑体" panose="02010609060101010101" charset="-122"/>
                <a:ea typeface="黑体" panose="02010609060101010101" charset="-122"/>
              </a:endParaRPr>
            </a:p>
          </p:txBody>
        </p:sp>
        <p:sp>
          <p:nvSpPr>
            <p:cNvPr id="1508397" name="文本框 1508396"/>
            <p:cNvSpPr txBox="1"/>
            <p:nvPr/>
          </p:nvSpPr>
          <p:spPr>
            <a:xfrm>
              <a:off x="5045" y="5102"/>
              <a:ext cx="3170" cy="838"/>
            </a:xfrm>
            <a:prstGeom prst="rect">
              <a:avLst/>
            </a:prstGeom>
            <a:noFill/>
            <a:ln w="9525">
              <a:noFill/>
            </a:ln>
          </p:spPr>
          <p:txBody>
            <a:bodyPr wrap="none" anchor="t" anchorCtr="0">
              <a:spAutoFit/>
            </a:bodyPr>
            <a:p>
              <a:pPr eaLnBrk="0" hangingPunct="0">
                <a:lnSpc>
                  <a:spcPct val="80000"/>
                </a:lnSpc>
              </a:pPr>
              <a:r>
                <a:rPr lang="zh-CN" altLang="en-US" sz="3600" dirty="0">
                  <a:solidFill>
                    <a:srgbClr val="FF3300"/>
                  </a:solidFill>
                  <a:latin typeface="隶书" panose="02010509060101010101" pitchFamily="49" charset="-122"/>
                  <a:ea typeface="隶书" panose="02010509060101010101" pitchFamily="49" charset="-122"/>
                </a:rPr>
                <a:t>化学反应</a:t>
              </a:r>
              <a:endParaRPr lang="zh-CN" altLang="en-US" sz="3600" dirty="0">
                <a:solidFill>
                  <a:srgbClr val="FF3300"/>
                </a:solidFill>
                <a:latin typeface="隶书" panose="02010509060101010101" pitchFamily="49" charset="-122"/>
                <a:ea typeface="隶书" panose="02010509060101010101" pitchFamily="49" charset="-122"/>
              </a:endParaRPr>
            </a:p>
          </p:txBody>
        </p:sp>
        <p:sp>
          <p:nvSpPr>
            <p:cNvPr id="1508398" name="文本框 1508397"/>
            <p:cNvSpPr txBox="1"/>
            <p:nvPr/>
          </p:nvSpPr>
          <p:spPr>
            <a:xfrm>
              <a:off x="3385" y="6235"/>
              <a:ext cx="7010" cy="682"/>
            </a:xfrm>
            <a:prstGeom prst="rect">
              <a:avLst/>
            </a:prstGeom>
            <a:noFill/>
            <a:ln w="9525">
              <a:noFill/>
            </a:ln>
          </p:spPr>
          <p:txBody>
            <a:bodyPr wrap="none" anchor="t" anchorCtr="0">
              <a:spAutoFit/>
            </a:bodyPr>
            <a:p>
              <a:pPr eaLnBrk="0" hangingPunct="0">
                <a:lnSpc>
                  <a:spcPct val="80000"/>
                </a:lnSpc>
              </a:pPr>
              <a:r>
                <a:rPr lang="zh-CN" altLang="en-US" sz="2800" dirty="0">
                  <a:solidFill>
                    <a:srgbClr val="0000FF"/>
                  </a:solidFill>
                  <a:latin typeface="隶书" panose="02010509060101010101" pitchFamily="49" charset="-122"/>
                  <a:ea typeface="隶书" panose="02010509060101010101" pitchFamily="49" charset="-122"/>
                </a:rPr>
                <a:t>原子、分子间的分离与组合</a:t>
              </a:r>
              <a:endParaRPr lang="zh-CN" altLang="en-US" sz="2800" dirty="0">
                <a:solidFill>
                  <a:srgbClr val="0000FF"/>
                </a:solidFill>
                <a:latin typeface="隶书" panose="02010509060101010101" pitchFamily="49" charset="-122"/>
                <a:ea typeface="隶书" panose="02010509060101010101" pitchFamily="49" charset="-122"/>
              </a:endParaRPr>
            </a:p>
          </p:txBody>
        </p:sp>
        <p:sp>
          <p:nvSpPr>
            <p:cNvPr id="1508399" name="直接连接符 1508398"/>
            <p:cNvSpPr/>
            <p:nvPr/>
          </p:nvSpPr>
          <p:spPr>
            <a:xfrm>
              <a:off x="4587" y="3515"/>
              <a:ext cx="0" cy="1360"/>
            </a:xfrm>
            <a:prstGeom prst="line">
              <a:avLst/>
            </a:prstGeom>
            <a:ln w="38100" cap="flat" cmpd="sng">
              <a:solidFill>
                <a:srgbClr val="FF0000"/>
              </a:solidFill>
              <a:prstDash val="solid"/>
              <a:headEnd type="none" w="med" len="med"/>
              <a:tailEnd type="triangle" w="med" len="med"/>
            </a:ln>
          </p:spPr>
        </p:sp>
        <p:sp>
          <p:nvSpPr>
            <p:cNvPr id="1508400" name="直接连接符 1508399"/>
            <p:cNvSpPr/>
            <p:nvPr/>
          </p:nvSpPr>
          <p:spPr>
            <a:xfrm flipV="1">
              <a:off x="5045" y="3515"/>
              <a:ext cx="0" cy="1360"/>
            </a:xfrm>
            <a:prstGeom prst="line">
              <a:avLst/>
            </a:prstGeom>
            <a:ln w="38100" cap="flat" cmpd="sng">
              <a:solidFill>
                <a:srgbClr val="FF0000"/>
              </a:solidFill>
              <a:prstDash val="solid"/>
              <a:headEnd type="none" w="med" len="med"/>
              <a:tailEnd type="triangle" w="med" len="med"/>
            </a:ln>
          </p:spPr>
        </p:sp>
        <p:sp>
          <p:nvSpPr>
            <p:cNvPr id="1508401" name="文本框 1508400"/>
            <p:cNvSpPr txBox="1"/>
            <p:nvPr/>
          </p:nvSpPr>
          <p:spPr>
            <a:xfrm>
              <a:off x="4587" y="2265"/>
              <a:ext cx="1133" cy="1102"/>
            </a:xfrm>
            <a:prstGeom prst="rect">
              <a:avLst/>
            </a:prstGeom>
            <a:noFill/>
            <a:ln w="9525">
              <a:noFill/>
            </a:ln>
          </p:spPr>
          <p:txBody>
            <a:bodyPr>
              <a:spAutoFit/>
            </a:bodyPr>
            <a:p>
              <a:pPr eaLnBrk="0" hangingPunct="0"/>
              <a:r>
                <a:rPr lang="zh-CN" altLang="en-US" sz="4000" dirty="0">
                  <a:solidFill>
                    <a:srgbClr val="FF3300"/>
                  </a:solidFill>
                  <a:latin typeface="隶书" panose="02010509060101010101" pitchFamily="49" charset="-122"/>
                  <a:ea typeface="隶书" panose="02010509060101010101" pitchFamily="49" charset="-122"/>
                </a:rPr>
                <a:t>热</a:t>
              </a:r>
              <a:endParaRPr lang="zh-CN" altLang="en-US" sz="4000" dirty="0">
                <a:solidFill>
                  <a:srgbClr val="FF3300"/>
                </a:solidFill>
                <a:latin typeface="隶书" panose="02010509060101010101" pitchFamily="49" charset="-122"/>
                <a:ea typeface="隶书" panose="02010509060101010101" pitchFamily="49" charset="-122"/>
              </a:endParaRPr>
            </a:p>
          </p:txBody>
        </p:sp>
        <p:sp>
          <p:nvSpPr>
            <p:cNvPr id="1508402" name="直接连接符 1508401"/>
            <p:cNvSpPr/>
            <p:nvPr/>
          </p:nvSpPr>
          <p:spPr>
            <a:xfrm>
              <a:off x="8372" y="3515"/>
              <a:ext cx="0" cy="1360"/>
            </a:xfrm>
            <a:prstGeom prst="line">
              <a:avLst/>
            </a:prstGeom>
            <a:ln w="38100" cap="flat" cmpd="sng">
              <a:solidFill>
                <a:srgbClr val="FF0000"/>
              </a:solidFill>
              <a:prstDash val="solid"/>
              <a:headEnd type="none" w="med" len="med"/>
              <a:tailEnd type="triangle" w="med" len="med"/>
            </a:ln>
          </p:spPr>
        </p:sp>
        <p:sp>
          <p:nvSpPr>
            <p:cNvPr id="1508403" name="直接连接符 1508402"/>
            <p:cNvSpPr/>
            <p:nvPr/>
          </p:nvSpPr>
          <p:spPr>
            <a:xfrm flipV="1">
              <a:off x="8830" y="3470"/>
              <a:ext cx="0" cy="1360"/>
            </a:xfrm>
            <a:prstGeom prst="line">
              <a:avLst/>
            </a:prstGeom>
            <a:ln w="38100" cap="flat" cmpd="sng">
              <a:solidFill>
                <a:srgbClr val="FF0000"/>
              </a:solidFill>
              <a:prstDash val="solid"/>
              <a:headEnd type="none" w="med" len="med"/>
              <a:tailEnd type="triangle" w="med" len="med"/>
            </a:ln>
          </p:spPr>
        </p:sp>
        <p:sp>
          <p:nvSpPr>
            <p:cNvPr id="1508404" name="文本框 1508403"/>
            <p:cNvSpPr txBox="1"/>
            <p:nvPr/>
          </p:nvSpPr>
          <p:spPr>
            <a:xfrm>
              <a:off x="8032" y="2377"/>
              <a:ext cx="1090" cy="1105"/>
            </a:xfrm>
            <a:prstGeom prst="rect">
              <a:avLst/>
            </a:prstGeom>
            <a:noFill/>
            <a:ln w="9525">
              <a:noFill/>
            </a:ln>
          </p:spPr>
          <p:txBody>
            <a:bodyPr wrap="none" anchor="t" anchorCtr="0">
              <a:spAutoFit/>
            </a:bodyPr>
            <a:p>
              <a:pPr eaLnBrk="0" hangingPunct="0"/>
              <a:r>
                <a:rPr lang="zh-CN" altLang="en-US" sz="4000" dirty="0">
                  <a:solidFill>
                    <a:srgbClr val="FF3300"/>
                  </a:solidFill>
                  <a:latin typeface="隶书" panose="02010509060101010101" pitchFamily="49" charset="-122"/>
                  <a:ea typeface="隶书" panose="02010509060101010101" pitchFamily="49" charset="-122"/>
                </a:rPr>
                <a:t>电</a:t>
              </a:r>
              <a:endParaRPr lang="zh-CN" altLang="en-US" sz="4000" dirty="0">
                <a:solidFill>
                  <a:srgbClr val="FF3300"/>
                </a:solidFill>
                <a:latin typeface="隶书" panose="02010509060101010101" pitchFamily="49" charset="-122"/>
                <a:ea typeface="隶书" panose="02010509060101010101" pitchFamily="49" charset="-122"/>
              </a:endParaRPr>
            </a:p>
          </p:txBody>
        </p:sp>
        <p:sp>
          <p:nvSpPr>
            <p:cNvPr id="1508405" name="直接连接符 1508404"/>
            <p:cNvSpPr/>
            <p:nvPr/>
          </p:nvSpPr>
          <p:spPr>
            <a:xfrm>
              <a:off x="4582" y="7142"/>
              <a:ext cx="0" cy="1360"/>
            </a:xfrm>
            <a:prstGeom prst="line">
              <a:avLst/>
            </a:prstGeom>
            <a:ln w="38100" cap="flat" cmpd="sng">
              <a:solidFill>
                <a:srgbClr val="FF0000"/>
              </a:solidFill>
              <a:prstDash val="solid"/>
              <a:headEnd type="none" w="med" len="med"/>
              <a:tailEnd type="triangle" w="med" len="med"/>
            </a:ln>
          </p:spPr>
        </p:sp>
        <p:sp>
          <p:nvSpPr>
            <p:cNvPr id="1508406" name="直接连接符 1508405"/>
            <p:cNvSpPr/>
            <p:nvPr/>
          </p:nvSpPr>
          <p:spPr>
            <a:xfrm flipV="1">
              <a:off x="5040" y="7142"/>
              <a:ext cx="0" cy="1360"/>
            </a:xfrm>
            <a:prstGeom prst="line">
              <a:avLst/>
            </a:prstGeom>
            <a:ln w="38100" cap="flat" cmpd="sng">
              <a:solidFill>
                <a:srgbClr val="FF0000"/>
              </a:solidFill>
              <a:prstDash val="solid"/>
              <a:headEnd type="none" w="med" len="med"/>
              <a:tailEnd type="triangle" w="med" len="med"/>
            </a:ln>
          </p:spPr>
        </p:sp>
        <p:sp>
          <p:nvSpPr>
            <p:cNvPr id="1508407" name="文本框 1508406"/>
            <p:cNvSpPr txBox="1"/>
            <p:nvPr/>
          </p:nvSpPr>
          <p:spPr>
            <a:xfrm>
              <a:off x="4290" y="8390"/>
              <a:ext cx="1090" cy="1105"/>
            </a:xfrm>
            <a:prstGeom prst="rect">
              <a:avLst/>
            </a:prstGeom>
            <a:noFill/>
            <a:ln w="9525">
              <a:noFill/>
            </a:ln>
          </p:spPr>
          <p:txBody>
            <a:bodyPr wrap="none" anchor="t" anchorCtr="0">
              <a:spAutoFit/>
            </a:bodyPr>
            <a:p>
              <a:pPr eaLnBrk="0" hangingPunct="0"/>
              <a:r>
                <a:rPr lang="zh-CN" altLang="en-US" sz="4000" dirty="0">
                  <a:solidFill>
                    <a:srgbClr val="FF3300"/>
                  </a:solidFill>
                  <a:latin typeface="隶书" panose="02010509060101010101" pitchFamily="49" charset="-122"/>
                  <a:ea typeface="隶书" panose="02010509060101010101" pitchFamily="49" charset="-122"/>
                </a:rPr>
                <a:t>光</a:t>
              </a:r>
              <a:endParaRPr lang="zh-CN" altLang="en-US" sz="4000" dirty="0">
                <a:solidFill>
                  <a:srgbClr val="FF3300"/>
                </a:solidFill>
                <a:latin typeface="隶书" panose="02010509060101010101" pitchFamily="49" charset="-122"/>
                <a:ea typeface="隶书" panose="02010509060101010101" pitchFamily="49" charset="-122"/>
              </a:endParaRPr>
            </a:p>
          </p:txBody>
        </p:sp>
        <p:sp>
          <p:nvSpPr>
            <p:cNvPr id="1508408" name="直接连接符 1508407"/>
            <p:cNvSpPr/>
            <p:nvPr/>
          </p:nvSpPr>
          <p:spPr>
            <a:xfrm>
              <a:off x="8325" y="7145"/>
              <a:ext cx="0" cy="1360"/>
            </a:xfrm>
            <a:prstGeom prst="line">
              <a:avLst/>
            </a:prstGeom>
            <a:ln w="38100" cap="flat" cmpd="sng">
              <a:solidFill>
                <a:srgbClr val="FF0000"/>
              </a:solidFill>
              <a:prstDash val="solid"/>
              <a:headEnd type="none" w="med" len="med"/>
              <a:tailEnd type="triangle" w="med" len="med"/>
            </a:ln>
          </p:spPr>
        </p:sp>
        <p:sp>
          <p:nvSpPr>
            <p:cNvPr id="1508409" name="直接连接符 1508408"/>
            <p:cNvSpPr/>
            <p:nvPr/>
          </p:nvSpPr>
          <p:spPr>
            <a:xfrm flipV="1">
              <a:off x="8782" y="7145"/>
              <a:ext cx="0" cy="1360"/>
            </a:xfrm>
            <a:prstGeom prst="line">
              <a:avLst/>
            </a:prstGeom>
            <a:ln w="38100" cap="flat" cmpd="sng">
              <a:solidFill>
                <a:srgbClr val="FF0000"/>
              </a:solidFill>
              <a:prstDash val="solid"/>
              <a:headEnd type="none" w="med" len="med"/>
              <a:tailEnd type="triangle" w="med" len="med"/>
            </a:ln>
          </p:spPr>
        </p:sp>
        <p:sp>
          <p:nvSpPr>
            <p:cNvPr id="1508410" name="文本框 1508409"/>
            <p:cNvSpPr txBox="1"/>
            <p:nvPr/>
          </p:nvSpPr>
          <p:spPr>
            <a:xfrm>
              <a:off x="8032" y="8277"/>
              <a:ext cx="1090" cy="1105"/>
            </a:xfrm>
            <a:prstGeom prst="rect">
              <a:avLst/>
            </a:prstGeom>
            <a:noFill/>
            <a:ln w="9525">
              <a:noFill/>
            </a:ln>
          </p:spPr>
          <p:txBody>
            <a:bodyPr wrap="none" anchor="t" anchorCtr="0">
              <a:spAutoFit/>
            </a:bodyPr>
            <a:p>
              <a:pPr eaLnBrk="0" hangingPunct="0"/>
              <a:r>
                <a:rPr lang="zh-CN" altLang="en-US" sz="4000" dirty="0">
                  <a:solidFill>
                    <a:srgbClr val="FF3300"/>
                  </a:solidFill>
                  <a:latin typeface="隶书" panose="02010509060101010101" pitchFamily="49" charset="-122"/>
                  <a:ea typeface="隶书" panose="02010509060101010101" pitchFamily="49" charset="-122"/>
                </a:rPr>
                <a:t>磁</a:t>
              </a:r>
              <a:endParaRPr lang="zh-CN" altLang="en-US" sz="4000" dirty="0">
                <a:solidFill>
                  <a:srgbClr val="FF3300"/>
                </a:solidFill>
                <a:latin typeface="隶书" panose="02010509060101010101" pitchFamily="49" charset="-122"/>
                <a:ea typeface="隶书" panose="02010509060101010101" pitchFamily="49" charset="-122"/>
              </a:endParaRPr>
            </a:p>
          </p:txBody>
        </p:sp>
        <p:sp>
          <p:nvSpPr>
            <p:cNvPr id="1508411" name="文本框 1508410"/>
            <p:cNvSpPr txBox="1"/>
            <p:nvPr/>
          </p:nvSpPr>
          <p:spPr>
            <a:xfrm>
              <a:off x="240" y="3120"/>
              <a:ext cx="2530" cy="817"/>
            </a:xfrm>
            <a:prstGeom prst="rect">
              <a:avLst/>
            </a:prstGeom>
            <a:noFill/>
            <a:ln w="9525">
              <a:noFill/>
            </a:ln>
          </p:spPr>
          <p:txBody>
            <a:bodyPr wrap="none" anchor="t" anchorCtr="0">
              <a:spAutoFit/>
            </a:bodyPr>
            <a:p>
              <a:pPr eaLnBrk="0" hangingPunct="0"/>
              <a:r>
                <a:rPr lang="zh-CN" altLang="en-US" sz="2800" dirty="0">
                  <a:solidFill>
                    <a:srgbClr val="0000FF"/>
                  </a:solidFill>
                  <a:latin typeface="隶书" panose="02010509060101010101" pitchFamily="49" charset="-122"/>
                  <a:ea typeface="隶书" panose="02010509060101010101" pitchFamily="49" charset="-122"/>
                </a:rPr>
                <a:t>温度变化</a:t>
              </a:r>
              <a:endParaRPr lang="zh-CN" altLang="en-US" sz="2800" dirty="0">
                <a:solidFill>
                  <a:srgbClr val="0000FF"/>
                </a:solidFill>
                <a:latin typeface="隶书" panose="02010509060101010101" pitchFamily="49" charset="-122"/>
                <a:ea typeface="隶书" panose="02010509060101010101" pitchFamily="49" charset="-122"/>
              </a:endParaRPr>
            </a:p>
          </p:txBody>
        </p:sp>
        <p:sp>
          <p:nvSpPr>
            <p:cNvPr id="1508412" name="文本框 1508411"/>
            <p:cNvSpPr txBox="1"/>
            <p:nvPr/>
          </p:nvSpPr>
          <p:spPr>
            <a:xfrm>
              <a:off x="245" y="4535"/>
              <a:ext cx="2530" cy="817"/>
            </a:xfrm>
            <a:prstGeom prst="rect">
              <a:avLst/>
            </a:prstGeom>
            <a:noFill/>
            <a:ln w="9525">
              <a:noFill/>
            </a:ln>
          </p:spPr>
          <p:txBody>
            <a:bodyPr wrap="none" anchor="t" anchorCtr="0">
              <a:spAutoFit/>
            </a:bodyPr>
            <a:p>
              <a:pPr eaLnBrk="0" hangingPunct="0"/>
              <a:r>
                <a:rPr lang="zh-CN" altLang="en-US" sz="2800" dirty="0">
                  <a:solidFill>
                    <a:srgbClr val="0000FF"/>
                  </a:solidFill>
                  <a:latin typeface="隶书" panose="02010509060101010101" pitchFamily="49" charset="-122"/>
                  <a:ea typeface="隶书" panose="02010509060101010101" pitchFamily="49" charset="-122"/>
                </a:rPr>
                <a:t>压力变化</a:t>
              </a:r>
              <a:endParaRPr lang="zh-CN" altLang="en-US" sz="2800" dirty="0">
                <a:solidFill>
                  <a:srgbClr val="0000FF"/>
                </a:solidFill>
                <a:latin typeface="隶书" panose="02010509060101010101" pitchFamily="49" charset="-122"/>
                <a:ea typeface="隶书" panose="02010509060101010101" pitchFamily="49" charset="-122"/>
              </a:endParaRPr>
            </a:p>
          </p:txBody>
        </p:sp>
        <p:sp>
          <p:nvSpPr>
            <p:cNvPr id="1508413" name="文本框 1508412"/>
            <p:cNvSpPr txBox="1"/>
            <p:nvPr/>
          </p:nvSpPr>
          <p:spPr>
            <a:xfrm>
              <a:off x="245" y="6185"/>
              <a:ext cx="2530" cy="817"/>
            </a:xfrm>
            <a:prstGeom prst="rect">
              <a:avLst/>
            </a:prstGeom>
            <a:noFill/>
            <a:ln w="9525">
              <a:noFill/>
            </a:ln>
          </p:spPr>
          <p:txBody>
            <a:bodyPr wrap="none" anchor="t" anchorCtr="0">
              <a:spAutoFit/>
            </a:bodyPr>
            <a:p>
              <a:pPr eaLnBrk="0" hangingPunct="0"/>
              <a:r>
                <a:rPr lang="zh-CN" altLang="en-US" sz="2800" dirty="0">
                  <a:solidFill>
                    <a:srgbClr val="0000FF"/>
                  </a:solidFill>
                  <a:latin typeface="隶书" panose="02010509060101010101" pitchFamily="49" charset="-122"/>
                  <a:ea typeface="隶书" panose="02010509060101010101" pitchFamily="49" charset="-122"/>
                </a:rPr>
                <a:t>体积变化</a:t>
              </a:r>
              <a:endParaRPr lang="zh-CN" altLang="en-US" sz="2800" dirty="0">
                <a:solidFill>
                  <a:srgbClr val="0000FF"/>
                </a:solidFill>
                <a:latin typeface="隶书" panose="02010509060101010101" pitchFamily="49" charset="-122"/>
                <a:ea typeface="隶书" panose="02010509060101010101" pitchFamily="49" charset="-122"/>
              </a:endParaRPr>
            </a:p>
          </p:txBody>
        </p:sp>
        <p:sp>
          <p:nvSpPr>
            <p:cNvPr id="1508414" name="文本框 1508413"/>
            <p:cNvSpPr txBox="1"/>
            <p:nvPr/>
          </p:nvSpPr>
          <p:spPr>
            <a:xfrm>
              <a:off x="11015" y="3815"/>
              <a:ext cx="3010" cy="912"/>
            </a:xfrm>
            <a:prstGeom prst="rect">
              <a:avLst/>
            </a:prstGeom>
            <a:noFill/>
            <a:ln w="9525">
              <a:noFill/>
            </a:ln>
          </p:spPr>
          <p:txBody>
            <a:bodyPr wrap="none" anchor="t" anchorCtr="0">
              <a:spAutoFit/>
            </a:bodyPr>
            <a:p>
              <a:pPr eaLnBrk="0" hangingPunct="0"/>
              <a:r>
                <a:rPr lang="zh-CN" altLang="en-US" sz="3200" dirty="0">
                  <a:solidFill>
                    <a:srgbClr val="0000FF"/>
                  </a:solidFill>
                  <a:latin typeface="隶书" panose="02010509060101010101" pitchFamily="49" charset="-122"/>
                  <a:ea typeface="隶书" panose="02010509060101010101" pitchFamily="49" charset="-122"/>
                </a:rPr>
                <a:t>化学</a:t>
              </a:r>
              <a:r>
                <a:rPr lang="en-US" altLang="zh-CN" sz="2400">
                  <a:solidFill>
                    <a:srgbClr val="0000FF"/>
                  </a:solidFill>
                  <a:latin typeface="隶书" panose="02010509060101010101" pitchFamily="49" charset="-122"/>
                  <a:ea typeface="隶书" panose="02010509060101010101" pitchFamily="49" charset="-122"/>
                </a:rPr>
                <a:t>(</a:t>
              </a:r>
              <a:r>
                <a:rPr lang="zh-CN" altLang="en-US" sz="2400" dirty="0">
                  <a:solidFill>
                    <a:srgbClr val="0000FF"/>
                  </a:solidFill>
                  <a:latin typeface="隶书" panose="02010509060101010101" pitchFamily="49" charset="-122"/>
                  <a:ea typeface="隶书" panose="02010509060101010101" pitchFamily="49" charset="-122"/>
                </a:rPr>
                <a:t>现象</a:t>
              </a:r>
              <a:r>
                <a:rPr lang="en-US" altLang="zh-CN" sz="2400">
                  <a:solidFill>
                    <a:srgbClr val="0000FF"/>
                  </a:solidFill>
                  <a:latin typeface="隶书" panose="02010509060101010101" pitchFamily="49" charset="-122"/>
                  <a:ea typeface="隶书" panose="02010509060101010101" pitchFamily="49" charset="-122"/>
                </a:rPr>
                <a:t>)</a:t>
              </a:r>
              <a:endParaRPr lang="en-US" altLang="zh-CN" sz="2400">
                <a:solidFill>
                  <a:srgbClr val="0000FF"/>
                </a:solidFill>
                <a:latin typeface="隶书" panose="02010509060101010101" pitchFamily="49" charset="-122"/>
                <a:ea typeface="隶书" panose="02010509060101010101" pitchFamily="49" charset="-122"/>
              </a:endParaRPr>
            </a:p>
          </p:txBody>
        </p:sp>
        <p:sp>
          <p:nvSpPr>
            <p:cNvPr id="1508415" name="文本框 1508414"/>
            <p:cNvSpPr txBox="1"/>
            <p:nvPr/>
          </p:nvSpPr>
          <p:spPr>
            <a:xfrm>
              <a:off x="10827" y="7132"/>
              <a:ext cx="3650" cy="913"/>
            </a:xfrm>
            <a:prstGeom prst="rect">
              <a:avLst/>
            </a:prstGeom>
            <a:noFill/>
            <a:ln w="9525">
              <a:noFill/>
            </a:ln>
          </p:spPr>
          <p:txBody>
            <a:bodyPr wrap="none" anchor="t" anchorCtr="0">
              <a:spAutoFit/>
            </a:bodyPr>
            <a:p>
              <a:pPr eaLnBrk="0" hangingPunct="0"/>
              <a:r>
                <a:rPr lang="zh-CN" altLang="en-US" sz="3200" dirty="0">
                  <a:solidFill>
                    <a:srgbClr val="0000FF"/>
                  </a:solidFill>
                  <a:latin typeface="隶书" panose="02010509060101010101" pitchFamily="49" charset="-122"/>
                  <a:ea typeface="隶书" panose="02010509060101010101" pitchFamily="49" charset="-122"/>
                </a:rPr>
                <a:t>物理学</a:t>
              </a:r>
              <a:r>
                <a:rPr lang="en-US" altLang="zh-CN" sz="2400">
                  <a:solidFill>
                    <a:srgbClr val="0000FF"/>
                  </a:solidFill>
                  <a:latin typeface="隶书" panose="02010509060101010101" pitchFamily="49" charset="-122"/>
                  <a:ea typeface="隶书" panose="02010509060101010101" pitchFamily="49" charset="-122"/>
                </a:rPr>
                <a:t>(</a:t>
              </a:r>
              <a:r>
                <a:rPr lang="zh-CN" altLang="en-US" sz="2400" dirty="0">
                  <a:solidFill>
                    <a:srgbClr val="0000FF"/>
                  </a:solidFill>
                  <a:latin typeface="隶书" panose="02010509060101010101" pitchFamily="49" charset="-122"/>
                  <a:ea typeface="隶书" panose="02010509060101010101" pitchFamily="49" charset="-122"/>
                </a:rPr>
                <a:t>现象</a:t>
              </a:r>
              <a:r>
                <a:rPr lang="en-US" altLang="zh-CN" sz="2400">
                  <a:solidFill>
                    <a:srgbClr val="0000FF"/>
                  </a:solidFill>
                  <a:latin typeface="隶书" panose="02010509060101010101" pitchFamily="49" charset="-122"/>
                  <a:ea typeface="隶书" panose="02010509060101010101" pitchFamily="49" charset="-122"/>
                </a:rPr>
                <a:t>)</a:t>
              </a:r>
              <a:endParaRPr lang="zh-CN" altLang="en-US" sz="2400" dirty="0">
                <a:solidFill>
                  <a:srgbClr val="0000FF"/>
                </a:solidFill>
                <a:latin typeface="隶书" panose="02010509060101010101" pitchFamily="49" charset="-122"/>
                <a:ea typeface="隶书" panose="02010509060101010101" pitchFamily="49" charset="-122"/>
              </a:endParaRPr>
            </a:p>
          </p:txBody>
        </p:sp>
        <p:sp>
          <p:nvSpPr>
            <p:cNvPr id="1508416" name="直接连接符 1508415"/>
            <p:cNvSpPr/>
            <p:nvPr/>
          </p:nvSpPr>
          <p:spPr>
            <a:xfrm>
              <a:off x="11222" y="4867"/>
              <a:ext cx="0" cy="2253"/>
            </a:xfrm>
            <a:prstGeom prst="line">
              <a:avLst/>
            </a:prstGeom>
            <a:ln w="19050" cap="flat" cmpd="sng">
              <a:solidFill>
                <a:srgbClr val="FF3300"/>
              </a:solidFill>
              <a:prstDash val="solid"/>
              <a:headEnd type="none" w="med" len="med"/>
              <a:tailEnd type="triangle" w="med" len="med"/>
            </a:ln>
          </p:spPr>
        </p:sp>
        <p:sp>
          <p:nvSpPr>
            <p:cNvPr id="1508417" name="直接连接符 1508416"/>
            <p:cNvSpPr/>
            <p:nvPr/>
          </p:nvSpPr>
          <p:spPr>
            <a:xfrm flipV="1">
              <a:off x="11337" y="4875"/>
              <a:ext cx="0" cy="2155"/>
            </a:xfrm>
            <a:prstGeom prst="line">
              <a:avLst/>
            </a:prstGeom>
            <a:ln w="19050" cap="flat" cmpd="sng">
              <a:solidFill>
                <a:srgbClr val="FF3300"/>
              </a:solidFill>
              <a:prstDash val="solid"/>
              <a:headEnd type="none" w="med" len="med"/>
              <a:tailEnd type="triangle" w="med" len="med"/>
            </a:ln>
          </p:spPr>
        </p:sp>
        <p:sp>
          <p:nvSpPr>
            <p:cNvPr id="1508418" name="直接连接符 1508417"/>
            <p:cNvSpPr/>
            <p:nvPr/>
          </p:nvSpPr>
          <p:spPr>
            <a:xfrm>
              <a:off x="11450" y="4890"/>
              <a:ext cx="0" cy="2252"/>
            </a:xfrm>
            <a:prstGeom prst="line">
              <a:avLst/>
            </a:prstGeom>
            <a:ln w="19050" cap="flat" cmpd="sng">
              <a:solidFill>
                <a:srgbClr val="FF3300"/>
              </a:solidFill>
              <a:prstDash val="solid"/>
              <a:headEnd type="none" w="med" len="med"/>
              <a:tailEnd type="triangle" w="med" len="med"/>
            </a:ln>
          </p:spPr>
        </p:sp>
        <p:sp>
          <p:nvSpPr>
            <p:cNvPr id="1508419" name="直接连接符 1508418"/>
            <p:cNvSpPr/>
            <p:nvPr/>
          </p:nvSpPr>
          <p:spPr>
            <a:xfrm flipV="1">
              <a:off x="11565" y="4897"/>
              <a:ext cx="0" cy="2155"/>
            </a:xfrm>
            <a:prstGeom prst="line">
              <a:avLst/>
            </a:prstGeom>
            <a:ln w="19050" cap="flat" cmpd="sng">
              <a:solidFill>
                <a:srgbClr val="FF3300"/>
              </a:solidFill>
              <a:prstDash val="solid"/>
              <a:headEnd type="none" w="med" len="med"/>
              <a:tailEnd type="triangle" w="med" len="med"/>
            </a:ln>
          </p:spPr>
        </p:sp>
        <p:sp>
          <p:nvSpPr>
            <p:cNvPr id="1508420" name="直接连接符 1508419"/>
            <p:cNvSpPr/>
            <p:nvPr/>
          </p:nvSpPr>
          <p:spPr>
            <a:xfrm>
              <a:off x="11677" y="4875"/>
              <a:ext cx="0" cy="2252"/>
            </a:xfrm>
            <a:prstGeom prst="line">
              <a:avLst/>
            </a:prstGeom>
            <a:ln w="19050" cap="flat" cmpd="sng">
              <a:solidFill>
                <a:srgbClr val="FF3300"/>
              </a:solidFill>
              <a:prstDash val="solid"/>
              <a:headEnd type="none" w="med" len="med"/>
              <a:tailEnd type="triangle" w="med" len="med"/>
            </a:ln>
          </p:spPr>
        </p:sp>
        <p:sp>
          <p:nvSpPr>
            <p:cNvPr id="1508421" name="直接连接符 1508420"/>
            <p:cNvSpPr/>
            <p:nvPr/>
          </p:nvSpPr>
          <p:spPr>
            <a:xfrm flipV="1">
              <a:off x="11792" y="4882"/>
              <a:ext cx="0" cy="2155"/>
            </a:xfrm>
            <a:prstGeom prst="line">
              <a:avLst/>
            </a:prstGeom>
            <a:ln w="19050" cap="flat" cmpd="sng">
              <a:solidFill>
                <a:srgbClr val="FF3300"/>
              </a:solidFill>
              <a:prstDash val="solid"/>
              <a:headEnd type="none" w="med" len="med"/>
              <a:tailEnd type="triangle" w="med" len="med"/>
            </a:ln>
          </p:spPr>
        </p:sp>
        <p:sp>
          <p:nvSpPr>
            <p:cNvPr id="1508422" name="直接连接符 1508421"/>
            <p:cNvSpPr/>
            <p:nvPr/>
          </p:nvSpPr>
          <p:spPr>
            <a:xfrm>
              <a:off x="11905" y="4875"/>
              <a:ext cx="0" cy="2252"/>
            </a:xfrm>
            <a:prstGeom prst="line">
              <a:avLst/>
            </a:prstGeom>
            <a:ln w="19050" cap="flat" cmpd="sng">
              <a:solidFill>
                <a:srgbClr val="FF3300"/>
              </a:solidFill>
              <a:prstDash val="solid"/>
              <a:headEnd type="none" w="med" len="med"/>
              <a:tailEnd type="triangle" w="med" len="med"/>
            </a:ln>
          </p:spPr>
        </p:sp>
        <p:sp>
          <p:nvSpPr>
            <p:cNvPr id="1508423" name="直接连接符 1508422"/>
            <p:cNvSpPr/>
            <p:nvPr/>
          </p:nvSpPr>
          <p:spPr>
            <a:xfrm flipV="1">
              <a:off x="12020" y="4882"/>
              <a:ext cx="0" cy="2155"/>
            </a:xfrm>
            <a:prstGeom prst="line">
              <a:avLst/>
            </a:prstGeom>
            <a:ln w="19050" cap="flat" cmpd="sng">
              <a:solidFill>
                <a:srgbClr val="FF3300"/>
              </a:solidFill>
              <a:prstDash val="solid"/>
              <a:headEnd type="none" w="med" len="med"/>
              <a:tailEnd type="triangle" w="med" len="med"/>
            </a:ln>
          </p:spPr>
        </p:sp>
        <p:sp>
          <p:nvSpPr>
            <p:cNvPr id="1508424" name="直接连接符 1508423"/>
            <p:cNvSpPr/>
            <p:nvPr/>
          </p:nvSpPr>
          <p:spPr>
            <a:xfrm>
              <a:off x="12130" y="4875"/>
              <a:ext cx="0" cy="2252"/>
            </a:xfrm>
            <a:prstGeom prst="line">
              <a:avLst/>
            </a:prstGeom>
            <a:ln w="19050" cap="flat" cmpd="sng">
              <a:solidFill>
                <a:srgbClr val="FF3300"/>
              </a:solidFill>
              <a:prstDash val="solid"/>
              <a:headEnd type="none" w="med" len="med"/>
              <a:tailEnd type="triangle" w="med" len="med"/>
            </a:ln>
          </p:spPr>
        </p:sp>
        <p:sp>
          <p:nvSpPr>
            <p:cNvPr id="1508425" name="直接连接符 1508424"/>
            <p:cNvSpPr/>
            <p:nvPr/>
          </p:nvSpPr>
          <p:spPr>
            <a:xfrm flipV="1">
              <a:off x="12245" y="4882"/>
              <a:ext cx="0" cy="2155"/>
            </a:xfrm>
            <a:prstGeom prst="line">
              <a:avLst/>
            </a:prstGeom>
            <a:ln w="19050" cap="flat" cmpd="sng">
              <a:solidFill>
                <a:srgbClr val="FF3300"/>
              </a:solidFill>
              <a:prstDash val="solid"/>
              <a:headEnd type="none" w="med" len="med"/>
              <a:tailEnd type="triangle" w="med" len="med"/>
            </a:ln>
          </p:spPr>
        </p:sp>
        <p:sp>
          <p:nvSpPr>
            <p:cNvPr id="1508426" name="直接连接符 1508425"/>
            <p:cNvSpPr/>
            <p:nvPr/>
          </p:nvSpPr>
          <p:spPr>
            <a:xfrm>
              <a:off x="12355" y="4875"/>
              <a:ext cx="0" cy="2252"/>
            </a:xfrm>
            <a:prstGeom prst="line">
              <a:avLst/>
            </a:prstGeom>
            <a:ln w="19050" cap="flat" cmpd="sng">
              <a:solidFill>
                <a:srgbClr val="FF3300"/>
              </a:solidFill>
              <a:prstDash val="solid"/>
              <a:headEnd type="none" w="med" len="med"/>
              <a:tailEnd type="triangle" w="med" len="med"/>
            </a:ln>
          </p:spPr>
        </p:sp>
        <p:sp>
          <p:nvSpPr>
            <p:cNvPr id="1508427" name="直接连接符 1508426"/>
            <p:cNvSpPr/>
            <p:nvPr/>
          </p:nvSpPr>
          <p:spPr>
            <a:xfrm flipV="1">
              <a:off x="12470" y="4882"/>
              <a:ext cx="0" cy="2155"/>
            </a:xfrm>
            <a:prstGeom prst="line">
              <a:avLst/>
            </a:prstGeom>
            <a:ln w="19050" cap="flat" cmpd="sng">
              <a:solidFill>
                <a:srgbClr val="FF3300"/>
              </a:solidFill>
              <a:prstDash val="solid"/>
              <a:headEnd type="none" w="med" len="med"/>
              <a:tailEnd type="triangle" w="med" len="med"/>
            </a:ln>
          </p:spPr>
        </p:sp>
        <p:sp>
          <p:nvSpPr>
            <p:cNvPr id="1508428" name="直接连接符 1508427"/>
            <p:cNvSpPr/>
            <p:nvPr/>
          </p:nvSpPr>
          <p:spPr>
            <a:xfrm>
              <a:off x="12582" y="4875"/>
              <a:ext cx="0" cy="2252"/>
            </a:xfrm>
            <a:prstGeom prst="line">
              <a:avLst/>
            </a:prstGeom>
            <a:ln w="19050" cap="flat" cmpd="sng">
              <a:solidFill>
                <a:srgbClr val="FF3300"/>
              </a:solidFill>
              <a:prstDash val="solid"/>
              <a:headEnd type="none" w="med" len="med"/>
              <a:tailEnd type="triangle" w="med" len="med"/>
            </a:ln>
          </p:spPr>
        </p:sp>
        <p:sp>
          <p:nvSpPr>
            <p:cNvPr id="1508429" name="直接连接符 1508428"/>
            <p:cNvSpPr/>
            <p:nvPr/>
          </p:nvSpPr>
          <p:spPr>
            <a:xfrm flipV="1">
              <a:off x="12697" y="4882"/>
              <a:ext cx="0" cy="2155"/>
            </a:xfrm>
            <a:prstGeom prst="line">
              <a:avLst/>
            </a:prstGeom>
            <a:ln w="19050" cap="flat" cmpd="sng">
              <a:solidFill>
                <a:srgbClr val="FF3300"/>
              </a:solidFill>
              <a:prstDash val="solid"/>
              <a:headEnd type="none" w="med" len="med"/>
              <a:tailEnd type="triangle" w="med" len="med"/>
            </a:ln>
          </p:spPr>
        </p:sp>
        <p:sp>
          <p:nvSpPr>
            <p:cNvPr id="1508430" name="文本框 1508429"/>
            <p:cNvSpPr txBox="1"/>
            <p:nvPr/>
          </p:nvSpPr>
          <p:spPr>
            <a:xfrm>
              <a:off x="11645" y="4762"/>
              <a:ext cx="600" cy="2445"/>
            </a:xfrm>
            <a:prstGeom prst="rect">
              <a:avLst/>
            </a:prstGeom>
            <a:noFill/>
            <a:ln w="9525">
              <a:noFill/>
            </a:ln>
          </p:spPr>
          <p:txBody>
            <a:bodyPr>
              <a:spAutoFit/>
            </a:bodyPr>
            <a:p>
              <a:pPr eaLnBrk="0" hangingPunct="0"/>
              <a:r>
                <a:rPr lang="zh-CN" altLang="en-US" sz="2400" b="1" dirty="0">
                  <a:solidFill>
                    <a:srgbClr val="0000FF"/>
                  </a:solidFill>
                  <a:latin typeface="宋体" panose="02010600030101010101" pitchFamily="2" charset="-122"/>
                </a:rPr>
                <a:t>密不可分</a:t>
              </a:r>
              <a:endParaRPr lang="zh-CN" altLang="en-US" sz="2400" b="1" dirty="0">
                <a:solidFill>
                  <a:srgbClr val="0000FF"/>
                </a:solidFill>
                <a:latin typeface="宋体" panose="02010600030101010101" pitchFamily="2" charset="-122"/>
              </a:endParaRPr>
            </a:p>
          </p:txBody>
        </p:sp>
        <p:sp>
          <p:nvSpPr>
            <p:cNvPr id="1508431" name="文本框 1508430"/>
            <p:cNvSpPr txBox="1"/>
            <p:nvPr/>
          </p:nvSpPr>
          <p:spPr>
            <a:xfrm>
              <a:off x="240" y="7652"/>
              <a:ext cx="2530" cy="818"/>
            </a:xfrm>
            <a:prstGeom prst="rect">
              <a:avLst/>
            </a:prstGeom>
            <a:noFill/>
            <a:ln w="9525">
              <a:noFill/>
            </a:ln>
          </p:spPr>
          <p:txBody>
            <a:bodyPr wrap="none" anchor="t" anchorCtr="0">
              <a:spAutoFit/>
            </a:bodyPr>
            <a:p>
              <a:pPr eaLnBrk="0" hangingPunct="0"/>
              <a:r>
                <a:rPr lang="zh-CN" altLang="en-US" sz="2800" dirty="0">
                  <a:solidFill>
                    <a:srgbClr val="0000FF"/>
                  </a:solidFill>
                  <a:latin typeface="隶书" panose="02010509060101010101" pitchFamily="49" charset="-122"/>
                  <a:ea typeface="隶书" panose="02010509060101010101" pitchFamily="49" charset="-122"/>
                </a:rPr>
                <a:t>状态变化</a:t>
              </a:r>
              <a:endParaRPr lang="zh-CN" altLang="en-US" sz="2800" dirty="0">
                <a:solidFill>
                  <a:srgbClr val="0000FF"/>
                </a:solidFill>
                <a:latin typeface="隶书" panose="02010509060101010101" pitchFamily="49" charset="-122"/>
                <a:ea typeface="隶书" panose="02010509060101010101" pitchFamily="49" charset="-122"/>
              </a:endParaRPr>
            </a:p>
          </p:txBody>
        </p:sp>
        <p:sp>
          <p:nvSpPr>
            <p:cNvPr id="1508432" name="文本框 1508431"/>
            <p:cNvSpPr txBox="1"/>
            <p:nvPr/>
          </p:nvSpPr>
          <p:spPr>
            <a:xfrm>
              <a:off x="905" y="9492"/>
              <a:ext cx="12302" cy="818"/>
            </a:xfrm>
            <a:prstGeom prst="rect">
              <a:avLst/>
            </a:prstGeom>
            <a:noFill/>
            <a:ln w="9525">
              <a:noFill/>
            </a:ln>
          </p:spPr>
          <p:txBody>
            <a:bodyPr>
              <a:spAutoFit/>
            </a:bodyPr>
            <a:p>
              <a:pPr eaLnBrk="0" hangingPunct="0"/>
              <a:r>
                <a:rPr lang="zh-CN" altLang="en-US" sz="2800" dirty="0">
                  <a:latin typeface="隶书" panose="02010509060101010101" pitchFamily="49" charset="-122"/>
                  <a:ea typeface="隶书" panose="02010509060101010101" pitchFamily="49" charset="-122"/>
                </a:rPr>
                <a:t>热学、电学、光学、磁学是物理学的重要分支</a:t>
              </a:r>
              <a:endParaRPr lang="zh-CN" altLang="en-US" sz="2800" dirty="0">
                <a:latin typeface="隶书" panose="02010509060101010101" pitchFamily="49" charset="-122"/>
                <a:ea typeface="隶书" panose="02010509060101010101" pitchFamily="49" charset="-122"/>
              </a:endParaRPr>
            </a:p>
          </p:txBody>
        </p:sp>
        <p:sp>
          <p:nvSpPr>
            <p:cNvPr id="1508434" name="文本框 1508433"/>
            <p:cNvSpPr txBox="1"/>
            <p:nvPr/>
          </p:nvSpPr>
          <p:spPr>
            <a:xfrm>
              <a:off x="52" y="1580"/>
              <a:ext cx="4763" cy="678"/>
            </a:xfrm>
            <a:prstGeom prst="rect">
              <a:avLst/>
            </a:prstGeom>
            <a:solidFill>
              <a:srgbClr val="FFFFCC"/>
            </a:solidFill>
            <a:ln w="12700">
              <a:noFill/>
            </a:ln>
          </p:spPr>
          <p:txBody>
            <a:bodyPr wrap="square" tIns="0" bIns="0">
              <a:spAutoFit/>
            </a:bodyPr>
            <a:p>
              <a:r>
                <a:rPr lang="zh-CN" altLang="en-US" sz="2800" b="1" dirty="0">
                  <a:solidFill>
                    <a:srgbClr val="000000"/>
                  </a:solidFill>
                  <a:latin typeface="隶书" panose="02010509060101010101" pitchFamily="49" charset="-122"/>
                  <a:ea typeface="隶书" panose="02010509060101010101" pitchFamily="49" charset="-122"/>
                  <a:cs typeface="隶书" panose="02010509060101010101" pitchFamily="49" charset="-122"/>
                </a:rPr>
                <a:t>什么是物理化学</a:t>
              </a:r>
              <a:r>
                <a:rPr lang="en-US" altLang="zh-CN" sz="2800" b="1">
                  <a:solidFill>
                    <a:srgbClr val="000000"/>
                  </a:solidFill>
                  <a:latin typeface="隶书" panose="02010509060101010101" pitchFamily="49" charset="-122"/>
                  <a:ea typeface="隶书" panose="02010509060101010101" pitchFamily="49" charset="-122"/>
                  <a:cs typeface="隶书" panose="02010509060101010101" pitchFamily="49" charset="-122"/>
                </a:rPr>
                <a:t>?</a:t>
              </a:r>
              <a:endParaRPr lang="en-US" altLang="zh-CN" sz="2800" b="1">
                <a:solidFill>
                  <a:srgbClr val="000000"/>
                </a:solidFill>
                <a:latin typeface="隶书" panose="02010509060101010101" pitchFamily="49" charset="-122"/>
                <a:ea typeface="隶书" panose="02010509060101010101" pitchFamily="49" charset="-122"/>
                <a:cs typeface="隶书" panose="02010509060101010101" pitchFamily="49" charset="-122"/>
              </a:endParaRPr>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9378" name="标题 1509377"/>
          <p:cNvSpPr>
            <a:spLocks noGrp="1"/>
          </p:cNvSpPr>
          <p:nvPr>
            <p:ph type="title"/>
          </p:nvPr>
        </p:nvSpPr>
        <p:spPr>
          <a:xfrm>
            <a:off x="533400" y="426403"/>
            <a:ext cx="7470775" cy="615315"/>
          </a:xfrm>
        </p:spPr>
        <p:txBody>
          <a:bodyPr wrap="square" anchor="ctr" anchorCtr="0"/>
          <a:p>
            <a:pPr algn="l">
              <a:buClrTx/>
              <a:buSzTx/>
              <a:buFontTx/>
            </a:pPr>
            <a:r>
              <a:rPr lang="zh-CN" altLang="en-US" sz="4000" dirty="0">
                <a:latin typeface="隶书" panose="02010509060101010101" pitchFamily="49" charset="-122"/>
                <a:ea typeface="隶书" panose="02010509060101010101" pitchFamily="49" charset="-122"/>
              </a:rPr>
              <a:t>绪论</a:t>
            </a:r>
            <a:endParaRPr lang="zh-CN" altLang="en-US" sz="4000" dirty="0">
              <a:latin typeface="隶书" panose="02010509060101010101" pitchFamily="49" charset="-122"/>
              <a:ea typeface="隶书" panose="02010509060101010101" pitchFamily="49" charset="-122"/>
            </a:endParaRPr>
          </a:p>
        </p:txBody>
      </p:sp>
      <p:grpSp>
        <p:nvGrpSpPr>
          <p:cNvPr id="2" name="组合 1"/>
          <p:cNvGrpSpPr/>
          <p:nvPr/>
        </p:nvGrpSpPr>
        <p:grpSpPr>
          <a:xfrm>
            <a:off x="990600" y="1143000"/>
            <a:ext cx="7271385" cy="5089525"/>
            <a:chOff x="1418" y="1788"/>
            <a:chExt cx="11451" cy="8015"/>
          </a:xfrm>
        </p:grpSpPr>
        <p:sp>
          <p:nvSpPr>
            <p:cNvPr id="1509381" name="文本框 1509380"/>
            <p:cNvSpPr txBox="1"/>
            <p:nvPr/>
          </p:nvSpPr>
          <p:spPr>
            <a:xfrm>
              <a:off x="5613" y="3018"/>
              <a:ext cx="2835" cy="672"/>
            </a:xfrm>
            <a:prstGeom prst="rect">
              <a:avLst/>
            </a:prstGeom>
            <a:solidFill>
              <a:srgbClr val="FFFFCC"/>
            </a:solidFill>
            <a:ln w="12700">
              <a:noFill/>
            </a:ln>
          </p:spPr>
          <p:txBody>
            <a:bodyPr tIns="0" bIns="0">
              <a:spAutoFit/>
            </a:bodyPr>
            <a:p>
              <a:r>
                <a:rPr lang="en-US" altLang="zh-CN" sz="2400" b="1">
                  <a:latin typeface="黑体" panose="02010609060101010101" charset="-122"/>
                  <a:ea typeface="黑体" panose="02010609060101010101" charset="-122"/>
                </a:rPr>
                <a:t>(</a:t>
              </a:r>
              <a:r>
                <a:rPr lang="zh-CN" altLang="en-US" sz="2400" b="1" dirty="0">
                  <a:latin typeface="黑体" panose="02010609060101010101" charset="-122"/>
                  <a:ea typeface="黑体" panose="02010609060101010101" charset="-122"/>
                </a:rPr>
                <a:t>联系入手</a:t>
              </a:r>
              <a:r>
                <a:rPr lang="en-US" altLang="zh-CN" sz="2800" b="1">
                  <a:latin typeface="黑体" panose="02010609060101010101" charset="-122"/>
                  <a:ea typeface="黑体" panose="02010609060101010101" charset="-122"/>
                </a:rPr>
                <a:t>)</a:t>
              </a:r>
              <a:endParaRPr lang="en-US" altLang="zh-CN" sz="2800">
                <a:latin typeface="黑体" panose="02010609060101010101" charset="-122"/>
                <a:ea typeface="黑体" panose="02010609060101010101" charset="-122"/>
              </a:endParaRPr>
            </a:p>
          </p:txBody>
        </p:sp>
        <p:sp>
          <p:nvSpPr>
            <p:cNvPr id="1509382" name="文本框 1509381"/>
            <p:cNvSpPr txBox="1"/>
            <p:nvPr/>
          </p:nvSpPr>
          <p:spPr>
            <a:xfrm>
              <a:off x="1418" y="1788"/>
              <a:ext cx="3170" cy="1010"/>
            </a:xfrm>
            <a:prstGeom prst="rect">
              <a:avLst/>
            </a:prstGeom>
            <a:noFill/>
            <a:ln w="9525">
              <a:noFill/>
            </a:ln>
          </p:spPr>
          <p:txBody>
            <a:bodyPr wrap="none" anchor="t" anchorCtr="0">
              <a:spAutoFit/>
            </a:bodyPr>
            <a:p>
              <a:pPr eaLnBrk="0" hangingPunct="0"/>
              <a:r>
                <a:rPr lang="zh-CN" altLang="en-US" sz="3600" dirty="0">
                  <a:solidFill>
                    <a:srgbClr val="0000FF"/>
                  </a:solidFill>
                  <a:latin typeface="隶书" panose="02010509060101010101" pitchFamily="49" charset="-122"/>
                  <a:ea typeface="隶书" panose="02010509060101010101" pitchFamily="49" charset="-122"/>
                </a:rPr>
                <a:t>物理现象</a:t>
              </a:r>
              <a:endParaRPr lang="zh-CN" altLang="en-US" sz="3600" dirty="0">
                <a:solidFill>
                  <a:srgbClr val="0000FF"/>
                </a:solidFill>
                <a:latin typeface="隶书" panose="02010509060101010101" pitchFamily="49" charset="-122"/>
                <a:ea typeface="隶书" panose="02010509060101010101" pitchFamily="49" charset="-122"/>
              </a:endParaRPr>
            </a:p>
          </p:txBody>
        </p:sp>
        <p:sp>
          <p:nvSpPr>
            <p:cNvPr id="1509383" name="文本框 1509382"/>
            <p:cNvSpPr txBox="1"/>
            <p:nvPr/>
          </p:nvSpPr>
          <p:spPr>
            <a:xfrm>
              <a:off x="9015" y="1788"/>
              <a:ext cx="3170" cy="1010"/>
            </a:xfrm>
            <a:prstGeom prst="rect">
              <a:avLst/>
            </a:prstGeom>
            <a:noFill/>
            <a:ln w="9525">
              <a:noFill/>
            </a:ln>
          </p:spPr>
          <p:txBody>
            <a:bodyPr wrap="none" anchor="t" anchorCtr="0">
              <a:spAutoFit/>
            </a:bodyPr>
            <a:p>
              <a:pPr eaLnBrk="0" hangingPunct="0"/>
              <a:r>
                <a:rPr lang="zh-CN" altLang="en-US" sz="3600" dirty="0">
                  <a:solidFill>
                    <a:srgbClr val="FF3300"/>
                  </a:solidFill>
                  <a:latin typeface="隶书" panose="02010509060101010101" pitchFamily="49" charset="-122"/>
                  <a:ea typeface="隶书" panose="02010509060101010101" pitchFamily="49" charset="-122"/>
                </a:rPr>
                <a:t>化学现象</a:t>
              </a:r>
              <a:endParaRPr lang="zh-CN" altLang="en-US" sz="3600" dirty="0">
                <a:solidFill>
                  <a:srgbClr val="FF3300"/>
                </a:solidFill>
                <a:latin typeface="隶书" panose="02010509060101010101" pitchFamily="49" charset="-122"/>
                <a:ea typeface="隶书" panose="02010509060101010101" pitchFamily="49" charset="-122"/>
              </a:endParaRPr>
            </a:p>
          </p:txBody>
        </p:sp>
        <p:sp>
          <p:nvSpPr>
            <p:cNvPr id="1509384" name="文本框 1509383"/>
            <p:cNvSpPr txBox="1"/>
            <p:nvPr/>
          </p:nvSpPr>
          <p:spPr>
            <a:xfrm>
              <a:off x="2860" y="7098"/>
              <a:ext cx="7970" cy="912"/>
            </a:xfrm>
            <a:prstGeom prst="rect">
              <a:avLst/>
            </a:prstGeom>
            <a:noFill/>
            <a:ln w="9525">
              <a:noFill/>
            </a:ln>
          </p:spPr>
          <p:txBody>
            <a:bodyPr wrap="none" anchor="t" anchorCtr="0">
              <a:spAutoFit/>
            </a:bodyPr>
            <a:p>
              <a:pPr eaLnBrk="0" hangingPunct="0"/>
              <a:r>
                <a:rPr lang="zh-CN" altLang="en-US" sz="3200" dirty="0">
                  <a:solidFill>
                    <a:srgbClr val="0000FF"/>
                  </a:solidFill>
                  <a:latin typeface="隶书" panose="02010509060101010101" pitchFamily="49" charset="-122"/>
                  <a:ea typeface="隶书" panose="02010509060101010101" pitchFamily="49" charset="-122"/>
                </a:rPr>
                <a:t>用物理学的理论和实验方法</a:t>
              </a:r>
              <a:endParaRPr lang="zh-CN" altLang="en-US" sz="3200" dirty="0">
                <a:solidFill>
                  <a:srgbClr val="FF3300"/>
                </a:solidFill>
                <a:latin typeface="隶书" panose="02010509060101010101" pitchFamily="49" charset="-122"/>
                <a:ea typeface="隶书" panose="02010509060101010101" pitchFamily="49" charset="-122"/>
              </a:endParaRPr>
            </a:p>
          </p:txBody>
        </p:sp>
        <p:sp>
          <p:nvSpPr>
            <p:cNvPr id="1509385" name="文本框 1509384"/>
            <p:cNvSpPr txBox="1"/>
            <p:nvPr/>
          </p:nvSpPr>
          <p:spPr>
            <a:xfrm>
              <a:off x="1983" y="8123"/>
              <a:ext cx="10887" cy="1680"/>
            </a:xfrm>
            <a:prstGeom prst="rect">
              <a:avLst/>
            </a:prstGeom>
            <a:noFill/>
            <a:ln w="9525">
              <a:noFill/>
            </a:ln>
          </p:spPr>
          <p:txBody>
            <a:bodyPr>
              <a:spAutoFit/>
            </a:bodyPr>
            <a:p>
              <a:pPr eaLnBrk="0" hangingPunct="0"/>
              <a:r>
                <a:rPr lang="zh-CN" altLang="en-US" sz="3200" dirty="0">
                  <a:solidFill>
                    <a:srgbClr val="FF3300"/>
                  </a:solidFill>
                  <a:latin typeface="隶书" panose="02010509060101010101" pitchFamily="49" charset="-122"/>
                  <a:ea typeface="隶书" panose="02010509060101010101" pitchFamily="49" charset="-122"/>
                </a:rPr>
                <a:t>研究化学变化及其伴随的物理变化</a:t>
              </a:r>
              <a:endParaRPr lang="zh-CN" altLang="en-US" sz="3200" dirty="0">
                <a:solidFill>
                  <a:srgbClr val="FF3300"/>
                </a:solidFill>
                <a:latin typeface="隶书" panose="02010509060101010101" pitchFamily="49" charset="-122"/>
                <a:ea typeface="隶书" panose="02010509060101010101" pitchFamily="49" charset="-122"/>
              </a:endParaRPr>
            </a:p>
            <a:p>
              <a:pPr eaLnBrk="0" hangingPunct="0"/>
              <a:r>
                <a:rPr lang="zh-CN" altLang="en-US" sz="3200" dirty="0">
                  <a:solidFill>
                    <a:srgbClr val="FF3300"/>
                  </a:solidFill>
                  <a:latin typeface="隶书" panose="02010509060101010101" pitchFamily="49" charset="-122"/>
                  <a:ea typeface="隶书" panose="02010509060101010101" pitchFamily="49" charset="-122"/>
                </a:rPr>
                <a:t>         的本质与规律</a:t>
              </a:r>
              <a:endParaRPr lang="zh-CN" altLang="en-US" sz="3200" dirty="0">
                <a:solidFill>
                  <a:srgbClr val="FF3300"/>
                </a:solidFill>
                <a:latin typeface="隶书" panose="02010509060101010101" pitchFamily="49" charset="-122"/>
                <a:ea typeface="隶书" panose="02010509060101010101" pitchFamily="49" charset="-122"/>
              </a:endParaRPr>
            </a:p>
          </p:txBody>
        </p:sp>
        <p:sp>
          <p:nvSpPr>
            <p:cNvPr id="1509386" name="矩形 1509385"/>
            <p:cNvSpPr/>
            <p:nvPr/>
          </p:nvSpPr>
          <p:spPr>
            <a:xfrm>
              <a:off x="2890" y="4265"/>
              <a:ext cx="7938" cy="2610"/>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fontAlgn="base"/>
              <a:r>
                <a:rPr lang="zh-CN" altLang="en-US" sz="6000" dirty="0">
                  <a:solidFill>
                    <a:srgbClr val="FF3300"/>
                  </a:solidFill>
                  <a:ea typeface="隶书" panose="02010509060101010101" pitchFamily="49" charset="-122"/>
                </a:rPr>
                <a:t>物理化学</a:t>
              </a:r>
              <a:endParaRPr lang="zh-CN" altLang="en-US" sz="6000" dirty="0">
                <a:solidFill>
                  <a:srgbClr val="FF3300"/>
                </a:solidFill>
                <a:ea typeface="隶书" panose="02010509060101010101" pitchFamily="49" charset="-122"/>
              </a:endParaRPr>
            </a:p>
          </p:txBody>
        </p:sp>
        <p:sp>
          <p:nvSpPr>
            <p:cNvPr id="1509387" name="任意多边形 1509386"/>
            <p:cNvSpPr/>
            <p:nvPr/>
          </p:nvSpPr>
          <p:spPr>
            <a:xfrm rot="10800000">
              <a:off x="8220" y="1998"/>
              <a:ext cx="680" cy="3175"/>
            </a:xfrm>
            <a:custGeom>
              <a:avLst/>
              <a:gdLst>
                <a:gd name="txL" fmla="*/ 0 w 21600"/>
                <a:gd name="txT" fmla="*/ 14400 h 21600"/>
                <a:gd name="txR" fmla="*/ 18514 w 21600"/>
                <a:gd name="txB" fmla="*/ 21600 h 21600"/>
              </a:gdLst>
              <a:ahLst/>
              <a:cxnLst>
                <a:cxn ang="270">
                  <a:pos x="15428" y="0"/>
                </a:cxn>
                <a:cxn ang="180">
                  <a:pos x="9257" y="7200"/>
                </a:cxn>
                <a:cxn ang="180">
                  <a:pos x="0" y="18000"/>
                </a:cxn>
                <a:cxn ang="90">
                  <a:pos x="9257" y="21600"/>
                </a:cxn>
                <a:cxn ang="0">
                  <a:pos x="18514" y="15000"/>
                </a:cxn>
                <a:cxn ang="0">
                  <a:pos x="21600" y="7200"/>
                </a:cxn>
              </a:cxnLst>
              <a:rect l="txL" t="txT" r="txR" b="tx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3300"/>
            </a:solidFill>
            <a:ln w="9525" cap="flat" cmpd="sng">
              <a:solidFill>
                <a:schemeClr val="tx1"/>
              </a:solidFill>
              <a:prstDash val="solid"/>
              <a:miter/>
              <a:headEnd type="none" w="med" len="med"/>
              <a:tailEnd type="none" w="med" len="med"/>
            </a:ln>
          </p:spPr>
          <p:txBody>
            <a:bodyPr rot="10800000" wrap="none" anchor="ctr" anchorCtr="0"/>
            <a:p>
              <a:pPr algn="ctr" fontAlgn="base"/>
              <a:endParaRPr lang="zh-CN" altLang="en-US" dirty="0">
                <a:solidFill>
                  <a:srgbClr val="FF3300"/>
                </a:solidFill>
              </a:endParaRPr>
            </a:p>
          </p:txBody>
        </p:sp>
        <p:sp>
          <p:nvSpPr>
            <p:cNvPr id="1509388" name="任意多边形 1509387"/>
            <p:cNvSpPr/>
            <p:nvPr/>
          </p:nvSpPr>
          <p:spPr>
            <a:xfrm rot="5400000">
              <a:off x="3683" y="3133"/>
              <a:ext cx="3065" cy="792"/>
            </a:xfrm>
            <a:custGeom>
              <a:avLst/>
              <a:gdLst>
                <a:gd name="txL" fmla="*/ 12427 w 21600"/>
                <a:gd name="txT" fmla="*/ 2912 h 21600"/>
                <a:gd name="txR" fmla="*/ 18227 w 21600"/>
                <a:gd name="txB" fmla="*/ 9246 h 21600"/>
              </a:gdLst>
              <a:ahLst/>
              <a:cxnLst>
                <a:cxn ang="270">
                  <a:pos x="15126" y="0"/>
                </a:cxn>
                <a:cxn ang="90">
                  <a:pos x="15126" y="12158"/>
                </a:cxn>
                <a:cxn ang="90">
                  <a:pos x="3237" y="21600"/>
                </a:cxn>
                <a:cxn ang="0">
                  <a:pos x="21600" y="6079"/>
                </a:cxn>
              </a:cxnLst>
              <a:rect l="txL" t="txT" r="txR" b="txB"/>
              <a:pathLst>
                <a:path w="21600" h="21600">
                  <a:moveTo>
                    <a:pt x="21600" y="6079"/>
                  </a:moveTo>
                  <a:lnTo>
                    <a:pt x="15126" y="0"/>
                  </a:lnTo>
                  <a:lnTo>
                    <a:pt x="15126" y="2912"/>
                  </a:lnTo>
                  <a:lnTo>
                    <a:pt x="12427" y="2912"/>
                  </a:lnTo>
                  <a:arcTo wR="12427" hR="9246" stAng="-5400000" swAng="-5400000"/>
                  <a:lnTo>
                    <a:pt x="0" y="21600"/>
                  </a:lnTo>
                  <a:lnTo>
                    <a:pt x="6474" y="21600"/>
                  </a:lnTo>
                  <a:lnTo>
                    <a:pt x="6474" y="12158"/>
                  </a:lnTo>
                  <a:arcTo wR="5953" hR="2912" stAng="10800000" swAng="5400000"/>
                  <a:lnTo>
                    <a:pt x="15126" y="9246"/>
                  </a:lnTo>
                  <a:lnTo>
                    <a:pt x="15126" y="12158"/>
                  </a:lnTo>
                  <a:close/>
                </a:path>
              </a:pathLst>
            </a:custGeom>
            <a:solidFill>
              <a:srgbClr val="3333FF"/>
            </a:solidFill>
            <a:ln w="9525" cap="flat" cmpd="sng">
              <a:solidFill>
                <a:schemeClr val="tx1"/>
              </a:solidFill>
              <a:prstDash val="solid"/>
              <a:miter/>
              <a:headEnd type="none" w="med" len="med"/>
              <a:tailEnd type="none" w="med" len="med"/>
            </a:ln>
          </p:spPr>
          <p:txBody>
            <a:bodyPr/>
            <a:p>
              <a:endParaRPr lang="zh-CN" altLang="en-US"/>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2450" name="标题 1512449"/>
          <p:cNvSpPr>
            <a:spLocks noGrp="1"/>
          </p:cNvSpPr>
          <p:nvPr>
            <p:ph type="title"/>
          </p:nvPr>
        </p:nvSpPr>
        <p:spPr>
          <a:xfrm>
            <a:off x="457961" y="273925"/>
            <a:ext cx="7440295" cy="615315"/>
          </a:xfrm>
        </p:spPr>
        <p:txBody>
          <a:bodyPr anchor="ctr" anchorCtr="0"/>
          <a:p>
            <a:pPr algn="l">
              <a:buClrTx/>
              <a:buSzTx/>
              <a:buFontTx/>
            </a:pPr>
            <a:r>
              <a:rPr lang="zh-CN" altLang="en-US" sz="4000" dirty="0">
                <a:latin typeface="隶书" panose="02010509060101010101" pitchFamily="49" charset="-122"/>
                <a:ea typeface="隶书" panose="02010509060101010101" pitchFamily="49" charset="-122"/>
              </a:rPr>
              <a:t>绪论</a:t>
            </a:r>
            <a:endParaRPr lang="zh-CN" altLang="en-US" sz="4000" dirty="0">
              <a:latin typeface="隶书" panose="02010509060101010101" pitchFamily="49" charset="-122"/>
              <a:ea typeface="隶书" panose="02010509060101010101" pitchFamily="49" charset="-122"/>
            </a:endParaRPr>
          </a:p>
        </p:txBody>
      </p:sp>
      <p:sp>
        <p:nvSpPr>
          <p:cNvPr id="1512453" name="文本框 1512452"/>
          <p:cNvSpPr txBox="1"/>
          <p:nvPr/>
        </p:nvSpPr>
        <p:spPr>
          <a:xfrm>
            <a:off x="0" y="990600"/>
            <a:ext cx="3415665" cy="430530"/>
          </a:xfrm>
          <a:prstGeom prst="rect">
            <a:avLst/>
          </a:prstGeom>
          <a:solidFill>
            <a:srgbClr val="FFFFCC"/>
          </a:solidFill>
          <a:ln w="12700">
            <a:noFill/>
          </a:ln>
        </p:spPr>
        <p:txBody>
          <a:bodyPr wrap="square" tIns="0" bIns="0">
            <a:spAutoFit/>
          </a:bodyPr>
          <a:p>
            <a:r>
              <a:rPr lang="zh-CN" altLang="en-US" sz="2800" b="1" dirty="0">
                <a:solidFill>
                  <a:srgbClr val="000000"/>
                </a:solidFill>
                <a:latin typeface="隶书" panose="02010509060101010101" pitchFamily="49" charset="-122"/>
                <a:ea typeface="隶书" panose="02010509060101010101" pitchFamily="49" charset="-122"/>
              </a:rPr>
              <a:t>物理化学课程内容</a:t>
            </a:r>
            <a:endParaRPr lang="zh-CN" altLang="en-US" sz="2800" b="1" dirty="0">
              <a:solidFill>
                <a:srgbClr val="000000"/>
              </a:solidFill>
              <a:latin typeface="隶书" panose="02010509060101010101" pitchFamily="49" charset="-122"/>
              <a:ea typeface="隶书" panose="02010509060101010101" pitchFamily="49" charset="-122"/>
            </a:endParaRPr>
          </a:p>
        </p:txBody>
      </p:sp>
      <p:grpSp>
        <p:nvGrpSpPr>
          <p:cNvPr id="2" name="组合 1"/>
          <p:cNvGrpSpPr/>
          <p:nvPr/>
        </p:nvGrpSpPr>
        <p:grpSpPr>
          <a:xfrm>
            <a:off x="76200" y="1600200"/>
            <a:ext cx="8434705" cy="4682490"/>
            <a:chOff x="55" y="2678"/>
            <a:chExt cx="13283" cy="7374"/>
          </a:xfrm>
        </p:grpSpPr>
        <p:sp>
          <p:nvSpPr>
            <p:cNvPr id="1512454" name="文本框 1512453"/>
            <p:cNvSpPr txBox="1"/>
            <p:nvPr/>
          </p:nvSpPr>
          <p:spPr>
            <a:xfrm>
              <a:off x="55" y="5673"/>
              <a:ext cx="3170" cy="1010"/>
            </a:xfrm>
            <a:prstGeom prst="rect">
              <a:avLst/>
            </a:prstGeom>
            <a:noFill/>
            <a:ln w="9525">
              <a:noFill/>
            </a:ln>
          </p:spPr>
          <p:txBody>
            <a:bodyPr wrap="none" anchor="t" anchorCtr="0">
              <a:spAutoFit/>
            </a:bodyPr>
            <a:p>
              <a:pPr eaLnBrk="0" hangingPunct="0"/>
              <a:r>
                <a:rPr lang="zh-CN" altLang="en-US" sz="3600" dirty="0">
                  <a:solidFill>
                    <a:srgbClr val="0000FF"/>
                  </a:solidFill>
                  <a:latin typeface="隶书" panose="02010509060101010101" pitchFamily="49" charset="-122"/>
                  <a:ea typeface="隶书" panose="02010509060101010101" pitchFamily="49" charset="-122"/>
                </a:rPr>
                <a:t>物理化学</a:t>
              </a:r>
              <a:endParaRPr lang="zh-CN" altLang="en-US" sz="3600" dirty="0">
                <a:solidFill>
                  <a:srgbClr val="0000FF"/>
                </a:solidFill>
                <a:latin typeface="隶书" panose="02010509060101010101" pitchFamily="49" charset="-122"/>
                <a:ea typeface="隶书" panose="02010509060101010101" pitchFamily="49" charset="-122"/>
              </a:endParaRPr>
            </a:p>
          </p:txBody>
        </p:sp>
        <p:sp>
          <p:nvSpPr>
            <p:cNvPr id="1512455" name="直接连接符 1512454"/>
            <p:cNvSpPr/>
            <p:nvPr/>
          </p:nvSpPr>
          <p:spPr>
            <a:xfrm>
              <a:off x="3345" y="6308"/>
              <a:ext cx="593" cy="0"/>
            </a:xfrm>
            <a:prstGeom prst="line">
              <a:avLst/>
            </a:prstGeom>
            <a:ln w="38100" cap="flat" cmpd="sng">
              <a:solidFill>
                <a:schemeClr val="tx1"/>
              </a:solidFill>
              <a:prstDash val="solid"/>
              <a:headEnd type="none" w="med" len="med"/>
              <a:tailEnd type="none" w="med" len="med"/>
            </a:ln>
          </p:spPr>
        </p:sp>
        <p:sp>
          <p:nvSpPr>
            <p:cNvPr id="1512456" name="直接连接符 1512455"/>
            <p:cNvSpPr/>
            <p:nvPr/>
          </p:nvSpPr>
          <p:spPr>
            <a:xfrm>
              <a:off x="3888" y="4155"/>
              <a:ext cx="0" cy="4875"/>
            </a:xfrm>
            <a:prstGeom prst="line">
              <a:avLst/>
            </a:prstGeom>
            <a:ln w="38100" cap="flat" cmpd="sng">
              <a:solidFill>
                <a:schemeClr val="tx1"/>
              </a:solidFill>
              <a:prstDash val="solid"/>
              <a:headEnd type="none" w="med" len="med"/>
              <a:tailEnd type="none" w="med" len="med"/>
            </a:ln>
          </p:spPr>
        </p:sp>
        <p:sp>
          <p:nvSpPr>
            <p:cNvPr id="1512458" name="直接连接符 1512457"/>
            <p:cNvSpPr/>
            <p:nvPr/>
          </p:nvSpPr>
          <p:spPr>
            <a:xfrm>
              <a:off x="3913" y="4178"/>
              <a:ext cx="592" cy="0"/>
            </a:xfrm>
            <a:prstGeom prst="line">
              <a:avLst/>
            </a:prstGeom>
            <a:ln w="38100" cap="flat" cmpd="sng">
              <a:solidFill>
                <a:schemeClr val="tx1"/>
              </a:solidFill>
              <a:prstDash val="solid"/>
              <a:headEnd type="none" w="med" len="med"/>
              <a:tailEnd type="none" w="med" len="med"/>
            </a:ln>
          </p:spPr>
        </p:sp>
        <p:sp>
          <p:nvSpPr>
            <p:cNvPr id="1512459" name="文本框 1512458"/>
            <p:cNvSpPr txBox="1"/>
            <p:nvPr/>
          </p:nvSpPr>
          <p:spPr>
            <a:xfrm>
              <a:off x="4365" y="3625"/>
              <a:ext cx="3890" cy="1010"/>
            </a:xfrm>
            <a:prstGeom prst="rect">
              <a:avLst/>
            </a:prstGeom>
            <a:noFill/>
            <a:ln w="9525">
              <a:noFill/>
            </a:ln>
          </p:spPr>
          <p:txBody>
            <a:bodyPr wrap="none" anchor="t" anchorCtr="0">
              <a:spAutoFit/>
            </a:bodyPr>
            <a:p>
              <a:pPr eaLnBrk="0" hangingPunct="0"/>
              <a:r>
                <a:rPr lang="zh-CN" altLang="en-US" sz="3600" dirty="0">
                  <a:solidFill>
                    <a:srgbClr val="FF3300"/>
                  </a:solidFill>
                  <a:latin typeface="隶书" panose="02010509060101010101" pitchFamily="49" charset="-122"/>
                  <a:ea typeface="隶书" panose="02010509060101010101" pitchFamily="49" charset="-122"/>
                </a:rPr>
                <a:t>化学热力学</a:t>
              </a:r>
              <a:endParaRPr lang="zh-CN" altLang="en-US" sz="3600" dirty="0">
                <a:solidFill>
                  <a:srgbClr val="FF3300"/>
                </a:solidFill>
                <a:latin typeface="隶书" panose="02010509060101010101" pitchFamily="49" charset="-122"/>
                <a:ea typeface="隶书" panose="02010509060101010101" pitchFamily="49" charset="-122"/>
              </a:endParaRPr>
            </a:p>
          </p:txBody>
        </p:sp>
        <p:sp>
          <p:nvSpPr>
            <p:cNvPr id="1512461" name="直接连接符 1512460"/>
            <p:cNvSpPr/>
            <p:nvPr/>
          </p:nvSpPr>
          <p:spPr>
            <a:xfrm>
              <a:off x="3913" y="9008"/>
              <a:ext cx="592" cy="0"/>
            </a:xfrm>
            <a:prstGeom prst="line">
              <a:avLst/>
            </a:prstGeom>
            <a:ln w="38100" cap="flat" cmpd="sng">
              <a:solidFill>
                <a:schemeClr val="tx1"/>
              </a:solidFill>
              <a:prstDash val="solid"/>
              <a:headEnd type="none" w="med" len="med"/>
              <a:tailEnd type="none" w="med" len="med"/>
            </a:ln>
          </p:spPr>
        </p:sp>
        <p:sp>
          <p:nvSpPr>
            <p:cNvPr id="1512462" name="文本框 1512461"/>
            <p:cNvSpPr txBox="1"/>
            <p:nvPr/>
          </p:nvSpPr>
          <p:spPr>
            <a:xfrm>
              <a:off x="4365" y="8470"/>
              <a:ext cx="3890" cy="1010"/>
            </a:xfrm>
            <a:prstGeom prst="rect">
              <a:avLst/>
            </a:prstGeom>
            <a:noFill/>
            <a:ln w="9525">
              <a:noFill/>
            </a:ln>
          </p:spPr>
          <p:txBody>
            <a:bodyPr wrap="none" anchor="t" anchorCtr="0">
              <a:spAutoFit/>
            </a:bodyPr>
            <a:p>
              <a:pPr eaLnBrk="0" hangingPunct="0"/>
              <a:r>
                <a:rPr lang="zh-CN" altLang="en-US" sz="3600" dirty="0">
                  <a:solidFill>
                    <a:srgbClr val="FF3300"/>
                  </a:solidFill>
                  <a:latin typeface="隶书" panose="02010509060101010101" pitchFamily="49" charset="-122"/>
                  <a:ea typeface="隶书" panose="02010509060101010101" pitchFamily="49" charset="-122"/>
                </a:rPr>
                <a:t>化学动力学</a:t>
              </a:r>
              <a:endParaRPr lang="zh-CN" altLang="en-US" sz="3600" dirty="0">
                <a:solidFill>
                  <a:srgbClr val="FF3300"/>
                </a:solidFill>
                <a:latin typeface="隶书" panose="02010509060101010101" pitchFamily="49" charset="-122"/>
                <a:ea typeface="隶书" panose="02010509060101010101" pitchFamily="49" charset="-122"/>
              </a:endParaRPr>
            </a:p>
          </p:txBody>
        </p:sp>
        <p:sp>
          <p:nvSpPr>
            <p:cNvPr id="1512464" name="直接连接符 1512463"/>
            <p:cNvSpPr/>
            <p:nvPr/>
          </p:nvSpPr>
          <p:spPr>
            <a:xfrm>
              <a:off x="3938" y="6308"/>
              <a:ext cx="592" cy="0"/>
            </a:xfrm>
            <a:prstGeom prst="line">
              <a:avLst/>
            </a:prstGeom>
            <a:ln w="38100" cap="flat" cmpd="sng">
              <a:solidFill>
                <a:schemeClr val="tx1"/>
              </a:solidFill>
              <a:prstDash val="solid"/>
              <a:headEnd type="none" w="med" len="med"/>
              <a:tailEnd type="none" w="med" len="med"/>
            </a:ln>
          </p:spPr>
        </p:sp>
        <p:sp>
          <p:nvSpPr>
            <p:cNvPr id="1512465" name="文本框 1512464"/>
            <p:cNvSpPr txBox="1"/>
            <p:nvPr/>
          </p:nvSpPr>
          <p:spPr>
            <a:xfrm>
              <a:off x="4365" y="5673"/>
              <a:ext cx="3170" cy="1010"/>
            </a:xfrm>
            <a:prstGeom prst="rect">
              <a:avLst/>
            </a:prstGeom>
            <a:noFill/>
            <a:ln w="9525">
              <a:noFill/>
            </a:ln>
          </p:spPr>
          <p:txBody>
            <a:bodyPr wrap="none" anchor="t" anchorCtr="0">
              <a:spAutoFit/>
            </a:bodyPr>
            <a:p>
              <a:pPr eaLnBrk="0" hangingPunct="0"/>
              <a:r>
                <a:rPr lang="zh-CN" altLang="en-US" sz="3600" dirty="0">
                  <a:latin typeface="隶书" panose="02010509060101010101" pitchFamily="49" charset="-122"/>
                  <a:ea typeface="隶书" panose="02010509060101010101" pitchFamily="49" charset="-122"/>
                </a:rPr>
                <a:t>结构化学</a:t>
              </a:r>
              <a:endParaRPr lang="zh-CN" altLang="en-US" sz="3600" dirty="0">
                <a:latin typeface="隶书" panose="02010509060101010101" pitchFamily="49" charset="-122"/>
                <a:ea typeface="隶书" panose="02010509060101010101" pitchFamily="49" charset="-122"/>
              </a:endParaRPr>
            </a:p>
          </p:txBody>
        </p:sp>
        <p:sp>
          <p:nvSpPr>
            <p:cNvPr id="1512466" name="直接连接符 1512465"/>
            <p:cNvSpPr/>
            <p:nvPr/>
          </p:nvSpPr>
          <p:spPr>
            <a:xfrm>
              <a:off x="8580" y="4200"/>
              <a:ext cx="320" cy="0"/>
            </a:xfrm>
            <a:prstGeom prst="line">
              <a:avLst/>
            </a:prstGeom>
            <a:ln w="38100" cap="flat" cmpd="sng">
              <a:solidFill>
                <a:schemeClr val="tx1"/>
              </a:solidFill>
              <a:prstDash val="solid"/>
              <a:headEnd type="none" w="med" len="med"/>
              <a:tailEnd type="none" w="med" len="med"/>
            </a:ln>
          </p:spPr>
        </p:sp>
        <p:sp>
          <p:nvSpPr>
            <p:cNvPr id="1512467" name="直接连接符 1512466"/>
            <p:cNvSpPr/>
            <p:nvPr/>
          </p:nvSpPr>
          <p:spPr>
            <a:xfrm>
              <a:off x="8928" y="3038"/>
              <a:ext cx="0" cy="2137"/>
            </a:xfrm>
            <a:prstGeom prst="line">
              <a:avLst/>
            </a:prstGeom>
            <a:ln w="38100" cap="flat" cmpd="sng">
              <a:solidFill>
                <a:schemeClr val="tx1"/>
              </a:solidFill>
              <a:prstDash val="solid"/>
              <a:headEnd type="none" w="med" len="med"/>
              <a:tailEnd type="none" w="med" len="med"/>
            </a:ln>
          </p:spPr>
        </p:sp>
        <p:sp>
          <p:nvSpPr>
            <p:cNvPr id="1512469" name="直接连接符 1512468"/>
            <p:cNvSpPr/>
            <p:nvPr/>
          </p:nvSpPr>
          <p:spPr>
            <a:xfrm>
              <a:off x="8903" y="3015"/>
              <a:ext cx="592" cy="0"/>
            </a:xfrm>
            <a:prstGeom prst="line">
              <a:avLst/>
            </a:prstGeom>
            <a:ln w="38100" cap="flat" cmpd="sng">
              <a:solidFill>
                <a:schemeClr val="tx1"/>
              </a:solidFill>
              <a:prstDash val="solid"/>
              <a:headEnd type="none" w="med" len="med"/>
              <a:tailEnd type="none" w="med" len="med"/>
            </a:ln>
          </p:spPr>
        </p:sp>
        <p:sp>
          <p:nvSpPr>
            <p:cNvPr id="1512470" name="文本框 1512469"/>
            <p:cNvSpPr txBox="1"/>
            <p:nvPr/>
          </p:nvSpPr>
          <p:spPr>
            <a:xfrm>
              <a:off x="9350" y="2678"/>
              <a:ext cx="3650" cy="682"/>
            </a:xfrm>
            <a:prstGeom prst="rect">
              <a:avLst/>
            </a:prstGeom>
            <a:noFill/>
            <a:ln w="9525">
              <a:noFill/>
            </a:ln>
          </p:spPr>
          <p:txBody>
            <a:bodyPr wrap="none" anchor="t" anchorCtr="0">
              <a:spAutoFit/>
            </a:bodyPr>
            <a:p>
              <a:pPr eaLnBrk="0" hangingPunct="0">
                <a:lnSpc>
                  <a:spcPct val="80000"/>
                </a:lnSpc>
              </a:pPr>
              <a:r>
                <a:rPr lang="zh-CN" altLang="en-US" sz="2800" dirty="0">
                  <a:solidFill>
                    <a:srgbClr val="3333FF"/>
                  </a:solidFill>
                  <a:latin typeface="隶书" panose="02010509060101010101" pitchFamily="49" charset="-122"/>
                  <a:ea typeface="隶书" panose="02010509060101010101" pitchFamily="49" charset="-122"/>
                </a:rPr>
                <a:t>两个基本定律</a:t>
              </a:r>
              <a:endParaRPr lang="zh-CN" altLang="en-US" sz="2800" dirty="0">
                <a:solidFill>
                  <a:srgbClr val="3333FF"/>
                </a:solidFill>
                <a:latin typeface="隶书" panose="02010509060101010101" pitchFamily="49" charset="-122"/>
                <a:ea typeface="隶书" panose="02010509060101010101" pitchFamily="49" charset="-122"/>
              </a:endParaRPr>
            </a:p>
          </p:txBody>
        </p:sp>
        <p:sp>
          <p:nvSpPr>
            <p:cNvPr id="1512472" name="文本框 1512471"/>
            <p:cNvSpPr txBox="1"/>
            <p:nvPr/>
          </p:nvSpPr>
          <p:spPr>
            <a:xfrm>
              <a:off x="9350" y="4085"/>
              <a:ext cx="2530" cy="683"/>
            </a:xfrm>
            <a:prstGeom prst="rect">
              <a:avLst/>
            </a:prstGeom>
            <a:noFill/>
            <a:ln w="9525">
              <a:noFill/>
            </a:ln>
          </p:spPr>
          <p:txBody>
            <a:bodyPr wrap="none" anchor="t" anchorCtr="0">
              <a:spAutoFit/>
            </a:bodyPr>
            <a:p>
              <a:pPr eaLnBrk="0" hangingPunct="0">
                <a:lnSpc>
                  <a:spcPct val="80000"/>
                </a:lnSpc>
              </a:pPr>
              <a:r>
                <a:rPr lang="zh-CN" altLang="en-US" sz="2800" dirty="0">
                  <a:solidFill>
                    <a:srgbClr val="3333FF"/>
                  </a:solidFill>
                  <a:latin typeface="隶书" panose="02010509060101010101" pitchFamily="49" charset="-122"/>
                  <a:ea typeface="隶书" panose="02010509060101010101" pitchFamily="49" charset="-122"/>
                </a:rPr>
                <a:t>化学平衡</a:t>
              </a:r>
              <a:endParaRPr lang="zh-CN" altLang="en-US" sz="2800" dirty="0">
                <a:solidFill>
                  <a:srgbClr val="3333FF"/>
                </a:solidFill>
                <a:latin typeface="隶书" panose="02010509060101010101" pitchFamily="49" charset="-122"/>
                <a:ea typeface="隶书" panose="02010509060101010101" pitchFamily="49" charset="-122"/>
              </a:endParaRPr>
            </a:p>
          </p:txBody>
        </p:sp>
        <p:sp>
          <p:nvSpPr>
            <p:cNvPr id="1512473" name="直接连接符 1512472"/>
            <p:cNvSpPr/>
            <p:nvPr/>
          </p:nvSpPr>
          <p:spPr>
            <a:xfrm>
              <a:off x="8903" y="4543"/>
              <a:ext cx="592" cy="0"/>
            </a:xfrm>
            <a:prstGeom prst="line">
              <a:avLst/>
            </a:prstGeom>
            <a:ln w="38100" cap="flat" cmpd="sng">
              <a:solidFill>
                <a:schemeClr val="tx1"/>
              </a:solidFill>
              <a:prstDash val="solid"/>
              <a:headEnd type="none" w="med" len="med"/>
              <a:tailEnd type="none" w="med" len="med"/>
            </a:ln>
          </p:spPr>
        </p:sp>
        <p:sp>
          <p:nvSpPr>
            <p:cNvPr id="1512475" name="文本框 1512474"/>
            <p:cNvSpPr txBox="1"/>
            <p:nvPr/>
          </p:nvSpPr>
          <p:spPr>
            <a:xfrm>
              <a:off x="9468" y="4753"/>
              <a:ext cx="1970" cy="682"/>
            </a:xfrm>
            <a:prstGeom prst="rect">
              <a:avLst/>
            </a:prstGeom>
            <a:noFill/>
            <a:ln w="9525">
              <a:noFill/>
            </a:ln>
          </p:spPr>
          <p:txBody>
            <a:bodyPr wrap="none" anchor="t" anchorCtr="0">
              <a:spAutoFit/>
            </a:bodyPr>
            <a:p>
              <a:pPr eaLnBrk="0" hangingPunct="0">
                <a:lnSpc>
                  <a:spcPct val="80000"/>
                </a:lnSpc>
              </a:pPr>
              <a:r>
                <a:rPr lang="zh-CN" altLang="en-US" sz="2800" dirty="0">
                  <a:solidFill>
                    <a:srgbClr val="3333FF"/>
                  </a:solidFill>
                  <a:latin typeface="隶书" panose="02010509060101010101" pitchFamily="49" charset="-122"/>
                  <a:ea typeface="隶书" panose="02010509060101010101" pitchFamily="49" charset="-122"/>
                </a:rPr>
                <a:t>相平衡</a:t>
              </a:r>
              <a:endParaRPr lang="zh-CN" altLang="en-US" sz="2800" dirty="0">
                <a:solidFill>
                  <a:srgbClr val="3333FF"/>
                </a:solidFill>
                <a:latin typeface="隶书" panose="02010509060101010101" pitchFamily="49" charset="-122"/>
                <a:ea typeface="隶书" panose="02010509060101010101" pitchFamily="49" charset="-122"/>
              </a:endParaRPr>
            </a:p>
          </p:txBody>
        </p:sp>
        <p:sp>
          <p:nvSpPr>
            <p:cNvPr id="1512476" name="直接连接符 1512475"/>
            <p:cNvSpPr/>
            <p:nvPr/>
          </p:nvSpPr>
          <p:spPr>
            <a:xfrm>
              <a:off x="8903" y="5163"/>
              <a:ext cx="593" cy="0"/>
            </a:xfrm>
            <a:prstGeom prst="line">
              <a:avLst/>
            </a:prstGeom>
            <a:ln w="38100" cap="flat" cmpd="sng">
              <a:solidFill>
                <a:schemeClr val="tx1"/>
              </a:solidFill>
              <a:prstDash val="solid"/>
              <a:headEnd type="none" w="med" len="med"/>
              <a:tailEnd type="none" w="med" len="med"/>
            </a:ln>
          </p:spPr>
        </p:sp>
        <p:sp>
          <p:nvSpPr>
            <p:cNvPr id="1512477" name="直接连接符 1512476"/>
            <p:cNvSpPr/>
            <p:nvPr/>
          </p:nvSpPr>
          <p:spPr>
            <a:xfrm>
              <a:off x="8448" y="9110"/>
              <a:ext cx="592" cy="0"/>
            </a:xfrm>
            <a:prstGeom prst="line">
              <a:avLst/>
            </a:prstGeom>
            <a:ln w="38100" cap="flat" cmpd="sng">
              <a:solidFill>
                <a:schemeClr val="tx1"/>
              </a:solidFill>
              <a:prstDash val="solid"/>
              <a:headEnd type="none" w="med" len="med"/>
              <a:tailEnd type="none" w="med" len="med"/>
            </a:ln>
          </p:spPr>
        </p:sp>
        <p:sp>
          <p:nvSpPr>
            <p:cNvPr id="1512478" name="直接连接符 1512477"/>
            <p:cNvSpPr/>
            <p:nvPr/>
          </p:nvSpPr>
          <p:spPr>
            <a:xfrm>
              <a:off x="9040" y="8445"/>
              <a:ext cx="0" cy="1348"/>
            </a:xfrm>
            <a:prstGeom prst="line">
              <a:avLst/>
            </a:prstGeom>
            <a:ln w="38100" cap="flat" cmpd="sng">
              <a:solidFill>
                <a:schemeClr val="tx1"/>
              </a:solidFill>
              <a:prstDash val="solid"/>
              <a:headEnd type="none" w="med" len="med"/>
              <a:tailEnd type="none" w="med" len="med"/>
            </a:ln>
          </p:spPr>
        </p:sp>
        <p:sp>
          <p:nvSpPr>
            <p:cNvPr id="1512480" name="直接连接符 1512479"/>
            <p:cNvSpPr/>
            <p:nvPr/>
          </p:nvSpPr>
          <p:spPr>
            <a:xfrm>
              <a:off x="9015" y="8468"/>
              <a:ext cx="593" cy="0"/>
            </a:xfrm>
            <a:prstGeom prst="line">
              <a:avLst/>
            </a:prstGeom>
            <a:ln w="38100" cap="flat" cmpd="sng">
              <a:solidFill>
                <a:schemeClr val="tx1"/>
              </a:solidFill>
              <a:prstDash val="solid"/>
              <a:headEnd type="none" w="med" len="med"/>
              <a:tailEnd type="none" w="med" len="med"/>
            </a:ln>
          </p:spPr>
        </p:sp>
        <p:sp>
          <p:nvSpPr>
            <p:cNvPr id="1512481" name="文本框 1512480"/>
            <p:cNvSpPr txBox="1"/>
            <p:nvPr/>
          </p:nvSpPr>
          <p:spPr>
            <a:xfrm>
              <a:off x="9558" y="8123"/>
              <a:ext cx="3090" cy="682"/>
            </a:xfrm>
            <a:prstGeom prst="rect">
              <a:avLst/>
            </a:prstGeom>
            <a:noFill/>
            <a:ln w="9525">
              <a:noFill/>
            </a:ln>
          </p:spPr>
          <p:txBody>
            <a:bodyPr wrap="none" anchor="t" anchorCtr="0">
              <a:spAutoFit/>
            </a:bodyPr>
            <a:p>
              <a:pPr eaLnBrk="0" hangingPunct="0">
                <a:lnSpc>
                  <a:spcPct val="80000"/>
                </a:lnSpc>
              </a:pPr>
              <a:r>
                <a:rPr lang="zh-CN" altLang="en-US" sz="2800" dirty="0">
                  <a:solidFill>
                    <a:srgbClr val="3333FF"/>
                  </a:solidFill>
                  <a:latin typeface="隶书" panose="02010509060101010101" pitchFamily="49" charset="-122"/>
                  <a:ea typeface="隶书" panose="02010509060101010101" pitchFamily="49" charset="-122"/>
                </a:rPr>
                <a:t>宏观动力学</a:t>
              </a:r>
              <a:endParaRPr lang="zh-CN" altLang="en-US" sz="2800" dirty="0">
                <a:solidFill>
                  <a:srgbClr val="3333FF"/>
                </a:solidFill>
                <a:latin typeface="隶书" panose="02010509060101010101" pitchFamily="49" charset="-122"/>
                <a:ea typeface="隶书" panose="02010509060101010101" pitchFamily="49" charset="-122"/>
              </a:endParaRPr>
            </a:p>
          </p:txBody>
        </p:sp>
        <p:sp>
          <p:nvSpPr>
            <p:cNvPr id="1512483" name="文本框 1512482"/>
            <p:cNvSpPr txBox="1"/>
            <p:nvPr/>
          </p:nvSpPr>
          <p:spPr>
            <a:xfrm>
              <a:off x="9493" y="9370"/>
              <a:ext cx="3090" cy="683"/>
            </a:xfrm>
            <a:prstGeom prst="rect">
              <a:avLst/>
            </a:prstGeom>
            <a:noFill/>
            <a:ln w="9525">
              <a:noFill/>
            </a:ln>
          </p:spPr>
          <p:txBody>
            <a:bodyPr wrap="none" anchor="t" anchorCtr="0">
              <a:spAutoFit/>
            </a:bodyPr>
            <a:p>
              <a:pPr eaLnBrk="0" hangingPunct="0">
                <a:lnSpc>
                  <a:spcPct val="80000"/>
                </a:lnSpc>
              </a:pPr>
              <a:r>
                <a:rPr lang="zh-CN" altLang="en-US" sz="2800" dirty="0">
                  <a:solidFill>
                    <a:srgbClr val="3333FF"/>
                  </a:solidFill>
                  <a:latin typeface="隶书" panose="02010509060101010101" pitchFamily="49" charset="-122"/>
                  <a:ea typeface="隶书" panose="02010509060101010101" pitchFamily="49" charset="-122"/>
                </a:rPr>
                <a:t>微观动力学</a:t>
              </a:r>
              <a:endParaRPr lang="zh-CN" altLang="en-US" sz="2800" dirty="0">
                <a:solidFill>
                  <a:srgbClr val="3333FF"/>
                </a:solidFill>
                <a:latin typeface="隶书" panose="02010509060101010101" pitchFamily="49" charset="-122"/>
                <a:ea typeface="隶书" panose="02010509060101010101" pitchFamily="49" charset="-122"/>
              </a:endParaRPr>
            </a:p>
          </p:txBody>
        </p:sp>
        <p:sp>
          <p:nvSpPr>
            <p:cNvPr id="1512484" name="直接连接符 1512483"/>
            <p:cNvSpPr/>
            <p:nvPr/>
          </p:nvSpPr>
          <p:spPr>
            <a:xfrm>
              <a:off x="9015" y="9828"/>
              <a:ext cx="593" cy="0"/>
            </a:xfrm>
            <a:prstGeom prst="line">
              <a:avLst/>
            </a:prstGeom>
            <a:ln w="38100" cap="flat" cmpd="sng">
              <a:solidFill>
                <a:schemeClr val="tx1"/>
              </a:solidFill>
              <a:prstDash val="solid"/>
              <a:headEnd type="none" w="med" len="med"/>
              <a:tailEnd type="none" w="med" len="med"/>
            </a:ln>
          </p:spPr>
        </p:sp>
        <p:sp>
          <p:nvSpPr>
            <p:cNvPr id="1512485" name="文本框 1512484"/>
            <p:cNvSpPr txBox="1"/>
            <p:nvPr/>
          </p:nvSpPr>
          <p:spPr>
            <a:xfrm>
              <a:off x="9468" y="5888"/>
              <a:ext cx="1970" cy="682"/>
            </a:xfrm>
            <a:prstGeom prst="rect">
              <a:avLst/>
            </a:prstGeom>
            <a:noFill/>
            <a:ln w="9525">
              <a:noFill/>
            </a:ln>
          </p:spPr>
          <p:txBody>
            <a:bodyPr wrap="none" anchor="t" anchorCtr="0">
              <a:spAutoFit/>
            </a:bodyPr>
            <a:p>
              <a:pPr eaLnBrk="0" hangingPunct="0">
                <a:lnSpc>
                  <a:spcPct val="80000"/>
                </a:lnSpc>
              </a:pPr>
              <a:r>
                <a:rPr lang="zh-CN" altLang="en-US" sz="2800" dirty="0">
                  <a:solidFill>
                    <a:srgbClr val="3333FF"/>
                  </a:solidFill>
                  <a:latin typeface="隶书" panose="02010509060101010101" pitchFamily="49" charset="-122"/>
                  <a:ea typeface="隶书" panose="02010509060101010101" pitchFamily="49" charset="-122"/>
                </a:rPr>
                <a:t>电化学</a:t>
              </a:r>
              <a:endParaRPr lang="zh-CN" altLang="en-US" sz="2800" dirty="0">
                <a:solidFill>
                  <a:srgbClr val="3333FF"/>
                </a:solidFill>
                <a:latin typeface="隶书" panose="02010509060101010101" pitchFamily="49" charset="-122"/>
                <a:ea typeface="隶书" panose="02010509060101010101" pitchFamily="49" charset="-122"/>
              </a:endParaRPr>
            </a:p>
          </p:txBody>
        </p:sp>
        <p:sp>
          <p:nvSpPr>
            <p:cNvPr id="1512486" name="文本框 1512485"/>
            <p:cNvSpPr txBox="1"/>
            <p:nvPr/>
          </p:nvSpPr>
          <p:spPr>
            <a:xfrm>
              <a:off x="9128" y="7020"/>
              <a:ext cx="4210" cy="683"/>
            </a:xfrm>
            <a:prstGeom prst="rect">
              <a:avLst/>
            </a:prstGeom>
            <a:noFill/>
            <a:ln w="9525">
              <a:noFill/>
            </a:ln>
          </p:spPr>
          <p:txBody>
            <a:bodyPr wrap="none" anchor="t" anchorCtr="0">
              <a:spAutoFit/>
            </a:bodyPr>
            <a:p>
              <a:pPr eaLnBrk="0" hangingPunct="0">
                <a:lnSpc>
                  <a:spcPct val="80000"/>
                </a:lnSpc>
              </a:pPr>
              <a:r>
                <a:rPr lang="zh-CN" altLang="en-US" sz="2800" dirty="0">
                  <a:solidFill>
                    <a:srgbClr val="3333FF"/>
                  </a:solidFill>
                  <a:latin typeface="隶书" panose="02010509060101010101" pitchFamily="49" charset="-122"/>
                  <a:ea typeface="隶书" panose="02010509060101010101" pitchFamily="49" charset="-122"/>
                </a:rPr>
                <a:t>表面与胶体化学</a:t>
              </a:r>
              <a:endParaRPr lang="zh-CN" altLang="en-US" sz="2800" dirty="0">
                <a:solidFill>
                  <a:srgbClr val="3333FF"/>
                </a:solidFill>
                <a:latin typeface="隶书" panose="02010509060101010101" pitchFamily="49" charset="-122"/>
                <a:ea typeface="隶书" panose="02010509060101010101" pitchFamily="49" charset="-122"/>
              </a:endParaRPr>
            </a:p>
          </p:txBody>
        </p:sp>
        <p:sp>
          <p:nvSpPr>
            <p:cNvPr id="1512488" name="直接连接符 1512487"/>
            <p:cNvSpPr/>
            <p:nvPr/>
          </p:nvSpPr>
          <p:spPr>
            <a:xfrm>
              <a:off x="8900" y="3695"/>
              <a:ext cx="593" cy="0"/>
            </a:xfrm>
            <a:prstGeom prst="line">
              <a:avLst/>
            </a:prstGeom>
            <a:ln w="38100" cap="flat" cmpd="sng">
              <a:solidFill>
                <a:schemeClr val="tx1"/>
              </a:solidFill>
              <a:prstDash val="solid"/>
              <a:headEnd type="none" w="med" len="med"/>
              <a:tailEnd type="none" w="med" len="med"/>
            </a:ln>
          </p:spPr>
        </p:sp>
        <p:sp>
          <p:nvSpPr>
            <p:cNvPr id="1512489" name="文本框 1512488"/>
            <p:cNvSpPr txBox="1"/>
            <p:nvPr/>
          </p:nvSpPr>
          <p:spPr>
            <a:xfrm>
              <a:off x="9348" y="3358"/>
              <a:ext cx="3090" cy="682"/>
            </a:xfrm>
            <a:prstGeom prst="rect">
              <a:avLst/>
            </a:prstGeom>
            <a:noFill/>
            <a:ln w="9525">
              <a:noFill/>
            </a:ln>
          </p:spPr>
          <p:txBody>
            <a:bodyPr wrap="none" anchor="t" anchorCtr="0">
              <a:spAutoFit/>
            </a:bodyPr>
            <a:p>
              <a:pPr eaLnBrk="0" hangingPunct="0">
                <a:lnSpc>
                  <a:spcPct val="80000"/>
                </a:lnSpc>
              </a:pPr>
              <a:r>
                <a:rPr lang="zh-CN" altLang="en-US" sz="2800" dirty="0">
                  <a:solidFill>
                    <a:srgbClr val="3333FF"/>
                  </a:solidFill>
                  <a:latin typeface="隶书" panose="02010509060101010101" pitchFamily="49" charset="-122"/>
                  <a:ea typeface="隶书" panose="02010509060101010101" pitchFamily="49" charset="-122"/>
                </a:rPr>
                <a:t>多组分系统</a:t>
              </a:r>
              <a:endParaRPr lang="zh-CN" altLang="en-US" sz="2800" dirty="0">
                <a:solidFill>
                  <a:srgbClr val="3333FF"/>
                </a:solidFill>
                <a:latin typeface="隶书" panose="02010509060101010101" pitchFamily="49" charset="-122"/>
                <a:ea typeface="隶书" panose="02010509060101010101" pitchFamily="49" charset="-122"/>
              </a:endParaRPr>
            </a:p>
          </p:txBody>
        </p:sp>
      </p:grpSp>
    </p:spTree>
    <p:custDataLst>
      <p:tags r:id="rId1"/>
    </p:custDataLst>
  </p:cSld>
  <p:clrMapOvr>
    <a:masterClrMapping/>
  </p:clrMapOvr>
  <p:timing>
    <p:tnLst>
      <p:par>
        <p:cTn id="1" dur="indefinite" restart="never" nodeType="tmRoot"/>
      </p:par>
    </p:tnLst>
    <p:bldLst>
      <p:bldP spid="151245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 name="table 159"/>
          <p:cNvGraphicFramePr>
            <a:graphicFrameLocks noGrp="1"/>
          </p:cNvGraphicFramePr>
          <p:nvPr>
            <p:custDataLst>
              <p:tags r:id="rId1"/>
            </p:custDataLst>
          </p:nvPr>
        </p:nvGraphicFramePr>
        <p:xfrm>
          <a:off x="2743200" y="3586480"/>
          <a:ext cx="6158865" cy="2874010"/>
        </p:xfrm>
        <a:graphic>
          <a:graphicData uri="http://schemas.openxmlformats.org/drawingml/2006/table">
            <a:tbl>
              <a:tblPr/>
              <a:tblGrid>
                <a:gridCol w="6158865"/>
              </a:tblGrid>
              <a:tr h="2874010">
                <a:tc>
                  <a:txBody>
                    <a:bodyPr/>
                    <a:lstStyle/>
                    <a:p>
                      <a:pPr algn="l" rtl="0" eaLnBrk="0">
                        <a:lnSpc>
                          <a:spcPct val="100000"/>
                        </a:lnSpc>
                      </a:pPr>
                      <a:endParaRPr lang="en-US" altLang="en-US" sz="570" dirty="0"/>
                    </a:p>
                    <a:p>
                      <a:pPr indent="0" algn="l" rtl="0" eaLnBrk="0" fontAlgn="auto" latinLnBrk="0" hangingPunct="1">
                        <a:lnSpc>
                          <a:spcPct val="150000"/>
                        </a:lnSpc>
                        <a:spcBef>
                          <a:spcPts val="0"/>
                        </a:spcBef>
                      </a:pPr>
                      <a:r>
                        <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化学热力学——反应的方向与限度；</a:t>
                      </a:r>
                      <a:endPar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endParaRPr>
                    </a:p>
                    <a:p>
                      <a:pPr indent="0" algn="l" rtl="0" eaLnBrk="0" fontAlgn="auto" latinLnBrk="0" hangingPunct="1">
                        <a:lnSpc>
                          <a:spcPct val="140000"/>
                        </a:lnSpc>
                        <a:spcBef>
                          <a:spcPts val="0"/>
                        </a:spcBef>
                      </a:pPr>
                      <a:r>
                        <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化学动力学——反应的速率与机理；</a:t>
                      </a:r>
                      <a:endPar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endParaRPr>
                    </a:p>
                    <a:p>
                      <a:pPr indent="0" algn="l" rtl="0" eaLnBrk="0" fontAlgn="auto" latinLnBrk="0" hangingPunct="1">
                        <a:lnSpc>
                          <a:spcPct val="140000"/>
                        </a:lnSpc>
                        <a:spcBef>
                          <a:spcPts val="0"/>
                        </a:spcBef>
                      </a:pPr>
                      <a:r>
                        <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电化学——化学能与电能相互转化的规律；</a:t>
                      </a:r>
                      <a:endPar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endParaRPr>
                    </a:p>
                    <a:p>
                      <a:pPr indent="0" algn="l" rtl="0" eaLnBrk="0" fontAlgn="auto" latinLnBrk="0" hangingPunct="1">
                        <a:lnSpc>
                          <a:spcPct val="150000"/>
                        </a:lnSpc>
                        <a:spcBef>
                          <a:spcPts val="0"/>
                        </a:spcBef>
                      </a:pPr>
                      <a:r>
                        <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表面化学——发生在气液固界面上的现象；       </a:t>
                      </a:r>
                      <a:endPar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endParaRPr>
                    </a:p>
                    <a:p>
                      <a:pPr indent="0" algn="l" rtl="0" eaLnBrk="0" fontAlgn="auto" latinLnBrk="0" hangingPunct="1">
                        <a:lnSpc>
                          <a:spcPct val="150000"/>
                        </a:lnSpc>
                        <a:spcBef>
                          <a:spcPts val="0"/>
                        </a:spcBef>
                      </a:pPr>
                      <a:r>
                        <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胶体化学——不同胶体体系的性质与应用。</a:t>
                      </a:r>
                      <a:endParaRPr lang="en-US" altLang="en-US" sz="2400" dirty="0">
                        <a:latin typeface="隶书" panose="02010509060101010101" pitchFamily="49" charset="-122"/>
                        <a:ea typeface="隶书" panose="02010509060101010101" pitchFamily="49" charset="-122"/>
                        <a:cs typeface="隶书" panose="02010509060101010101" pitchFamily="49" charset="-122"/>
                      </a:endParaRPr>
                    </a:p>
                  </a:txBody>
                  <a:tcPr marL="0" marR="0" marT="0" marB="0" vert="horz">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r>
            </a:tbl>
          </a:graphicData>
        </a:graphic>
      </p:graphicFrame>
      <p:graphicFrame>
        <p:nvGraphicFramePr>
          <p:cNvPr id="160" name="table 160"/>
          <p:cNvGraphicFramePr>
            <a:graphicFrameLocks noGrp="1"/>
          </p:cNvGraphicFramePr>
          <p:nvPr/>
        </p:nvGraphicFramePr>
        <p:xfrm>
          <a:off x="2743200" y="1447800"/>
          <a:ext cx="6158865" cy="1808480"/>
        </p:xfrm>
        <a:graphic>
          <a:graphicData uri="http://schemas.openxmlformats.org/drawingml/2006/table">
            <a:tbl>
              <a:tblPr/>
              <a:tblGrid>
                <a:gridCol w="6158865"/>
              </a:tblGrid>
              <a:tr h="1808480">
                <a:tc>
                  <a:txBody>
                    <a:bodyPr/>
                    <a:lstStyle/>
                    <a:p>
                      <a:pPr algn="l" rtl="0" eaLnBrk="0">
                        <a:lnSpc>
                          <a:spcPct val="109000"/>
                        </a:lnSpc>
                      </a:pPr>
                      <a:endParaRPr lang="en-US" altLang="en-US" sz="425" dirty="0"/>
                    </a:p>
                    <a:p>
                      <a:pPr indent="128905" algn="l" rtl="0" eaLnBrk="0">
                        <a:lnSpc>
                          <a:spcPct val="150000"/>
                        </a:lnSpc>
                        <a:spcBef>
                          <a:spcPts val="5"/>
                        </a:spcBef>
                      </a:pPr>
                      <a:r>
                        <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a:t>
                      </a:r>
                      <a:r>
                        <a:rPr lang="zh-CN" altLang="en-US" sz="2400" kern="1200" spc="160" smtClean="0">
                          <a:ln w="3175">
                            <a:noFill/>
                            <a:prstDash val="dash"/>
                          </a:ln>
                          <a:solidFill>
                            <a:schemeClr val="dk1">
                              <a:lumMod val="75000"/>
                              <a:lumOff val="25000"/>
                            </a:schemeClr>
                          </a:solidFill>
                          <a:effectLst/>
                          <a:latin typeface="Times New Roman" panose="02020603050405020304" pitchFamily="18" charset="0"/>
                          <a:ea typeface="隶书" panose="02010509060101010101" pitchFamily="49" charset="-122"/>
                          <a:cs typeface="Times New Roman" panose="02020603050405020304" pitchFamily="18" charset="0"/>
                        </a:rPr>
                        <a:t>1</a:t>
                      </a:r>
                      <a:r>
                        <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 化学变化的方向和限度问题；</a:t>
                      </a:r>
                      <a:endPar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endParaRPr>
                    </a:p>
                    <a:p>
                      <a:pPr indent="128905" algn="l" rtl="0" eaLnBrk="0" fontAlgn="auto" latinLnBrk="0" hangingPunct="1">
                        <a:lnSpc>
                          <a:spcPct val="150000"/>
                        </a:lnSpc>
                        <a:spcBef>
                          <a:spcPts val="0"/>
                        </a:spcBef>
                      </a:pPr>
                      <a:r>
                        <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a:t>
                      </a:r>
                      <a:r>
                        <a:rPr lang="zh-CN" altLang="en-US" sz="2400" kern="1200" spc="160" smtClean="0">
                          <a:ln w="3175">
                            <a:noFill/>
                            <a:prstDash val="dash"/>
                          </a:ln>
                          <a:solidFill>
                            <a:schemeClr val="dk1">
                              <a:lumMod val="75000"/>
                              <a:lumOff val="25000"/>
                            </a:schemeClr>
                          </a:solidFill>
                          <a:effectLst/>
                          <a:latin typeface="Times New Roman" panose="02020603050405020304" pitchFamily="18" charset="0"/>
                          <a:ea typeface="隶书" panose="02010509060101010101" pitchFamily="49" charset="-122"/>
                          <a:cs typeface="Times New Roman" panose="02020603050405020304" pitchFamily="18" charset="0"/>
                        </a:rPr>
                        <a:t>2</a:t>
                      </a:r>
                      <a:r>
                        <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 化学反应的速率和机理问题；</a:t>
                      </a:r>
                      <a:endPar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endParaRPr>
                    </a:p>
                    <a:p>
                      <a:pPr indent="128905" algn="l" rtl="0" eaLnBrk="0" fontAlgn="auto" latinLnBrk="0" hangingPunct="1">
                        <a:lnSpc>
                          <a:spcPct val="150000"/>
                        </a:lnSpc>
                      </a:pPr>
                      <a:r>
                        <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a:t>
                      </a:r>
                      <a:r>
                        <a:rPr lang="zh-CN" altLang="en-US" sz="2400" kern="1200" spc="160" smtClean="0">
                          <a:ln w="3175">
                            <a:noFill/>
                            <a:prstDash val="dash"/>
                          </a:ln>
                          <a:solidFill>
                            <a:schemeClr val="dk1">
                              <a:lumMod val="75000"/>
                              <a:lumOff val="25000"/>
                            </a:schemeClr>
                          </a:solidFill>
                          <a:effectLst/>
                          <a:latin typeface="Times New Roman" panose="02020603050405020304" pitchFamily="18" charset="0"/>
                          <a:ea typeface="隶书" panose="02010509060101010101" pitchFamily="49" charset="-122"/>
                          <a:cs typeface="Times New Roman" panose="02020603050405020304" pitchFamily="18" charset="0"/>
                        </a:rPr>
                        <a:t>3</a:t>
                      </a:r>
                      <a:r>
                        <a:rPr lang="zh-CN" altLang="en-US" sz="2400" kern="12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 物质的性质与其结构之间的关系问题。</a:t>
                      </a:r>
                      <a:endParaRPr lang="en-US" altLang="en-US" sz="2400" dirty="0">
                        <a:latin typeface="隶书" panose="02010509060101010101" pitchFamily="49" charset="-122"/>
                        <a:ea typeface="隶书" panose="02010509060101010101" pitchFamily="49" charset="-122"/>
                        <a:cs typeface="隶书" panose="02010509060101010101" pitchFamily="49" charset="-122"/>
                      </a:endParaRPr>
                    </a:p>
                  </a:txBody>
                  <a:tcPr marL="0" marR="0" marT="0" marB="0" vert="horz">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r>
            </a:tbl>
          </a:graphicData>
        </a:graphic>
      </p:graphicFrame>
      <p:sp>
        <p:nvSpPr>
          <p:cNvPr id="161" name="textbox 161"/>
          <p:cNvSpPr/>
          <p:nvPr/>
        </p:nvSpPr>
        <p:spPr>
          <a:xfrm>
            <a:off x="17145" y="455295"/>
            <a:ext cx="4629150" cy="822325"/>
          </a:xfrm>
          <a:prstGeom prst="rect">
            <a:avLst/>
          </a:prstGeom>
        </p:spPr>
        <p:txBody>
          <a:bodyPr vert="horz" wrap="square" lIns="0" tIns="0" rIns="0" bIns="0"/>
          <a:lstStyle/>
          <a:p>
            <a:pPr algn="l" rtl="0">
              <a:lnSpc>
                <a:spcPct val="100000"/>
              </a:lnSpc>
              <a:spcBef>
                <a:spcPts val="0"/>
              </a:spcBef>
              <a:buClrTx/>
              <a:buSzTx/>
              <a:buFontTx/>
            </a:pPr>
            <a:r>
              <a:rPr lang="zh-CN" altLang="en-US" sz="4000" kern="0" dirty="0">
                <a:solidFill>
                  <a:srgbClr val="FF0000"/>
                </a:solidFill>
                <a:latin typeface="隶书" panose="02010509060101010101" pitchFamily="49" charset="-122"/>
                <a:ea typeface="隶书" panose="02010509060101010101" pitchFamily="49" charset="-122"/>
                <a:cs typeface="黑体" panose="02010609060101010101" charset="-122"/>
              </a:rPr>
              <a:t>物理</a:t>
            </a:r>
            <a:r>
              <a:rPr lang="zh-CN" altLang="en-US" sz="4000" kern="0" spc="0" dirty="0">
                <a:solidFill>
                  <a:srgbClr val="FF0000"/>
                </a:solidFill>
                <a:latin typeface="隶书" panose="02010509060101010101" pitchFamily="49" charset="-122"/>
                <a:ea typeface="隶书" panose="02010509060101010101" pitchFamily="49" charset="-122"/>
                <a:cs typeface="黑体" panose="02010609060101010101" charset="-122"/>
              </a:rPr>
              <a:t>化学的主要内容</a:t>
            </a:r>
            <a:endParaRPr lang="zh-CN" altLang="en-US" sz="4000" kern="0" dirty="0">
              <a:solidFill>
                <a:srgbClr val="FF0000"/>
              </a:solidFill>
              <a:latin typeface="隶书" panose="02010509060101010101" pitchFamily="49" charset="-122"/>
              <a:ea typeface="隶书" panose="02010509060101010101" pitchFamily="49" charset="-122"/>
              <a:cs typeface="黑体" panose="02010609060101010101" charset="-122"/>
            </a:endParaRPr>
          </a:p>
        </p:txBody>
      </p:sp>
      <p:pic>
        <p:nvPicPr>
          <p:cNvPr id="163" name="picture 163"/>
          <p:cNvPicPr>
            <a:picLocks noChangeAspect="1"/>
          </p:cNvPicPr>
          <p:nvPr/>
        </p:nvPicPr>
        <p:blipFill>
          <a:blip r:embed="rId2"/>
          <a:stretch>
            <a:fillRect/>
          </a:stretch>
        </p:blipFill>
        <p:spPr>
          <a:xfrm rot="21600000">
            <a:off x="-11430" y="1142113"/>
            <a:ext cx="7698501" cy="76876"/>
          </a:xfrm>
          <a:prstGeom prst="rect">
            <a:avLst/>
          </a:prstGeom>
          <a:gradFill>
            <a:gsLst>
              <a:gs pos="3896">
                <a:srgbClr val="F2E6CD"/>
              </a:gs>
              <a:gs pos="97000">
                <a:srgbClr val="E3B84B"/>
              </a:gs>
            </a:gsLst>
            <a:lin scaled="1"/>
          </a:gradFill>
        </p:spPr>
      </p:pic>
      <p:sp>
        <p:nvSpPr>
          <p:cNvPr id="164" name="textbox 164"/>
          <p:cNvSpPr/>
          <p:nvPr/>
        </p:nvSpPr>
        <p:spPr>
          <a:xfrm>
            <a:off x="762294" y="4495656"/>
            <a:ext cx="1614230" cy="347389"/>
          </a:xfrm>
          <a:prstGeom prst="rect">
            <a:avLst/>
          </a:prstGeom>
        </p:spPr>
        <p:txBody>
          <a:bodyPr vert="horz" wrap="square" lIns="0" tIns="0" rIns="0" bIns="0"/>
          <a:lstStyle/>
          <a:p>
            <a:pPr algn="l" rtl="0" eaLnBrk="0">
              <a:lnSpc>
                <a:spcPct val="83000"/>
              </a:lnSpc>
            </a:pPr>
            <a:endParaRPr lang="en-US" altLang="en-US" sz="100" dirty="0"/>
          </a:p>
          <a:p>
            <a:pPr indent="12700" algn="l" rtl="0" eaLnBrk="0">
              <a:lnSpc>
                <a:spcPct val="95000"/>
              </a:lnSpc>
            </a:pPr>
            <a:r>
              <a:rPr sz="2800" spc="-160" dirty="0">
                <a:ln w="11625" cap="flat" cmpd="sng">
                  <a:solidFill>
                    <a:srgbClr val="FF3300">
                      <a:alpha val="100000"/>
                    </a:srgbClr>
                  </a:solidFill>
                  <a:prstDash val="solid"/>
                  <a:miter lim="10"/>
                </a:ln>
                <a:solidFill>
                  <a:srgbClr val="FF3300">
                    <a:alpha val="100000"/>
                  </a:srgbClr>
                </a:solidFill>
                <a:latin typeface="隶书" panose="02010509060101010101" pitchFamily="49" charset="-122"/>
                <a:ea typeface="隶书" panose="02010509060101010101" pitchFamily="49" charset="-122"/>
                <a:cs typeface="黑体" panose="02010609060101010101" charset="-122"/>
              </a:rPr>
              <a:t>内</a:t>
            </a:r>
            <a:r>
              <a:rPr sz="2800" spc="-145" dirty="0">
                <a:ln w="11625" cap="flat" cmpd="sng">
                  <a:solidFill>
                    <a:srgbClr val="FF3300">
                      <a:alpha val="100000"/>
                    </a:srgbClr>
                  </a:solidFill>
                  <a:prstDash val="solid"/>
                  <a:miter lim="10"/>
                </a:ln>
                <a:solidFill>
                  <a:srgbClr val="FF3300">
                    <a:alpha val="100000"/>
                  </a:srgbClr>
                </a:solidFill>
                <a:latin typeface="隶书" panose="02010509060101010101" pitchFamily="49" charset="-122"/>
                <a:ea typeface="隶书" panose="02010509060101010101" pitchFamily="49" charset="-122"/>
                <a:cs typeface="黑体" panose="02010609060101010101" charset="-122"/>
              </a:rPr>
              <a:t>容</a:t>
            </a:r>
            <a:r>
              <a:rPr sz="2275" spc="0" dirty="0">
                <a:solidFill>
                  <a:srgbClr val="FF3300">
                    <a:alpha val="100000"/>
                  </a:srgbClr>
                </a:solidFill>
                <a:latin typeface="黑体" panose="02010609060101010101" charset="-122"/>
                <a:ea typeface="黑体" panose="02010609060101010101" charset="-122"/>
                <a:cs typeface="黑体" panose="02010609060101010101" charset="-122"/>
              </a:rPr>
              <a:t> </a:t>
            </a:r>
            <a:endParaRPr lang="en-US" altLang="en-US" sz="2275" dirty="0"/>
          </a:p>
        </p:txBody>
      </p:sp>
      <p:pic>
        <p:nvPicPr>
          <p:cNvPr id="165" name="picture 165"/>
          <p:cNvPicPr>
            <a:picLocks noChangeAspect="1"/>
          </p:cNvPicPr>
          <p:nvPr/>
        </p:nvPicPr>
        <p:blipFill>
          <a:blip r:embed="rId3"/>
          <a:stretch>
            <a:fillRect/>
          </a:stretch>
        </p:blipFill>
        <p:spPr>
          <a:xfrm rot="21600000">
            <a:off x="1874793" y="4724356"/>
            <a:ext cx="818845" cy="61717"/>
          </a:xfrm>
          <a:prstGeom prst="rect">
            <a:avLst/>
          </a:prstGeom>
        </p:spPr>
      </p:pic>
      <p:sp>
        <p:nvSpPr>
          <p:cNvPr id="166" name="textbox 166"/>
          <p:cNvSpPr/>
          <p:nvPr/>
        </p:nvSpPr>
        <p:spPr>
          <a:xfrm>
            <a:off x="228600" y="2667000"/>
            <a:ext cx="1646555" cy="274955"/>
          </a:xfrm>
          <a:prstGeom prst="rect">
            <a:avLst/>
          </a:prstGeom>
        </p:spPr>
        <p:txBody>
          <a:bodyPr vert="horz" wrap="square" lIns="0" tIns="0" rIns="0" bIns="0"/>
          <a:lstStyle/>
          <a:p>
            <a:pPr algn="l" rtl="0" eaLnBrk="0">
              <a:lnSpc>
                <a:spcPct val="83000"/>
              </a:lnSpc>
            </a:pPr>
            <a:endParaRPr lang="en-US" altLang="en-US" sz="100" dirty="0"/>
          </a:p>
          <a:p>
            <a:pPr indent="165100" algn="l" rtl="0" eaLnBrk="0">
              <a:lnSpc>
                <a:spcPts val="2690"/>
              </a:lnSpc>
            </a:pPr>
            <a:r>
              <a:rPr sz="1600" spc="0" dirty="0">
                <a:ln w="8708" cap="flat" cmpd="sng">
                  <a:solidFill>
                    <a:srgbClr val="FF3300">
                      <a:alpha val="100000"/>
                    </a:srgbClr>
                  </a:solidFill>
                  <a:prstDash val="solid"/>
                  <a:miter lim="10"/>
                </a:ln>
                <a:solidFill>
                  <a:srgbClr val="FF3300">
                    <a:alpha val="100000"/>
                  </a:srgbClr>
                </a:solidFill>
                <a:latin typeface="黑体" panose="02010609060101010101" charset="-122"/>
                <a:ea typeface="黑体" panose="02010609060101010101" charset="-122"/>
                <a:cs typeface="黑体" panose="02010609060101010101" charset="-122"/>
              </a:rPr>
              <a:t>（</a:t>
            </a:r>
            <a:r>
              <a:rPr spc="0" dirty="0">
                <a:ln w="8708" cap="flat" cmpd="sng">
                  <a:solidFill>
                    <a:srgbClr val="FF3300">
                      <a:alpha val="100000"/>
                    </a:srgbClr>
                  </a:solidFill>
                  <a:prstDash val="solid"/>
                  <a:miter lim="10"/>
                </a:ln>
                <a:solidFill>
                  <a:srgbClr val="FF3300">
                    <a:alpha val="100000"/>
                  </a:srgbClr>
                </a:solidFill>
                <a:latin typeface="黑体" panose="02010609060101010101" charset="-122"/>
                <a:ea typeface="黑体" panose="02010609060101010101" charset="-122"/>
                <a:cs typeface="黑体" panose="02010609060101010101" charset="-122"/>
              </a:rPr>
              <a:t>解决的问题</a:t>
            </a:r>
            <a:r>
              <a:rPr spc="-725" dirty="0">
                <a:ln w="8708" cap="flat" cmpd="sng">
                  <a:solidFill>
                    <a:srgbClr val="FF0000">
                      <a:alpha val="100000"/>
                    </a:srgbClr>
                  </a:solidFill>
                  <a:prstDash val="solid"/>
                  <a:miter lim="10"/>
                </a:ln>
                <a:solidFill>
                  <a:srgbClr val="FF0000">
                    <a:alpha val="100000"/>
                  </a:srgbClr>
                </a:solidFill>
                <a:latin typeface="黑体" panose="02010609060101010101" charset="-122"/>
                <a:ea typeface="黑体" panose="02010609060101010101" charset="-122"/>
                <a:cs typeface="黑体" panose="02010609060101010101" charset="-122"/>
              </a:rPr>
              <a:t>）</a:t>
            </a:r>
            <a:endParaRPr lang="en-US" altLang="en-US" dirty="0"/>
          </a:p>
        </p:txBody>
      </p:sp>
      <p:sp>
        <p:nvSpPr>
          <p:cNvPr id="167" name="textbox 167"/>
          <p:cNvSpPr/>
          <p:nvPr/>
        </p:nvSpPr>
        <p:spPr>
          <a:xfrm>
            <a:off x="762000" y="2209800"/>
            <a:ext cx="760095" cy="302260"/>
          </a:xfrm>
          <a:prstGeom prst="rect">
            <a:avLst/>
          </a:prstGeom>
        </p:spPr>
        <p:txBody>
          <a:bodyPr vert="horz" wrap="square" lIns="0" tIns="0" rIns="0" bIns="0"/>
          <a:lstStyle/>
          <a:p>
            <a:pPr algn="l" rtl="0" eaLnBrk="0">
              <a:lnSpc>
                <a:spcPct val="88000"/>
              </a:lnSpc>
            </a:pPr>
            <a:endParaRPr lang="en-US" altLang="en-US" sz="100" dirty="0"/>
          </a:p>
          <a:p>
            <a:pPr indent="12700" algn="l" rtl="0" eaLnBrk="0">
              <a:lnSpc>
                <a:spcPct val="97000"/>
              </a:lnSpc>
            </a:pPr>
            <a:r>
              <a:rPr sz="2800" spc="60" dirty="0">
                <a:ln w="10145" cap="flat" cmpd="sng">
                  <a:solidFill>
                    <a:srgbClr val="FF3300">
                      <a:alpha val="100000"/>
                    </a:srgbClr>
                  </a:solidFill>
                  <a:prstDash val="solid"/>
                  <a:miter lim="10"/>
                </a:ln>
                <a:solidFill>
                  <a:srgbClr val="FF3300">
                    <a:alpha val="100000"/>
                  </a:srgbClr>
                </a:solidFill>
                <a:latin typeface="隶书" panose="02010509060101010101" pitchFamily="49" charset="-122"/>
                <a:ea typeface="隶书" panose="02010509060101010101" pitchFamily="49" charset="-122"/>
                <a:cs typeface="黑体" panose="02010609060101010101" charset="-122"/>
              </a:rPr>
              <a:t>任</a:t>
            </a:r>
            <a:r>
              <a:rPr sz="2800" spc="55" dirty="0">
                <a:ln w="10145" cap="flat" cmpd="sng">
                  <a:solidFill>
                    <a:srgbClr val="FF3300">
                      <a:alpha val="100000"/>
                    </a:srgbClr>
                  </a:solidFill>
                  <a:prstDash val="solid"/>
                  <a:miter lim="10"/>
                </a:ln>
                <a:solidFill>
                  <a:srgbClr val="FF3300">
                    <a:alpha val="100000"/>
                  </a:srgbClr>
                </a:solidFill>
                <a:latin typeface="隶书" panose="02010509060101010101" pitchFamily="49" charset="-122"/>
                <a:ea typeface="隶书" panose="02010509060101010101" pitchFamily="49" charset="-122"/>
                <a:cs typeface="黑体" panose="02010609060101010101" charset="-122"/>
              </a:rPr>
              <a:t>务</a:t>
            </a:r>
            <a:endParaRPr lang="en-US" altLang="en-US" sz="2800" dirty="0">
              <a:latin typeface="隶书" panose="02010509060101010101" pitchFamily="49" charset="-122"/>
              <a:ea typeface="隶书" panose="02010509060101010101" pitchFamily="49" charset="-122"/>
            </a:endParaRPr>
          </a:p>
        </p:txBody>
      </p:sp>
      <p:pic>
        <p:nvPicPr>
          <p:cNvPr id="168" name="picture 168"/>
          <p:cNvPicPr>
            <a:picLocks noChangeAspect="1"/>
          </p:cNvPicPr>
          <p:nvPr/>
        </p:nvPicPr>
        <p:blipFill>
          <a:blip r:embed="rId4"/>
          <a:stretch>
            <a:fillRect/>
          </a:stretch>
        </p:blipFill>
        <p:spPr>
          <a:xfrm rot="21600000">
            <a:off x="1875142" y="2430549"/>
            <a:ext cx="818845" cy="81208"/>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6850" name="标题 1486849"/>
          <p:cNvSpPr>
            <a:spLocks noGrp="1"/>
          </p:cNvSpPr>
          <p:nvPr>
            <p:ph type="title"/>
          </p:nvPr>
        </p:nvSpPr>
        <p:spPr>
          <a:xfrm>
            <a:off x="533400" y="320358"/>
            <a:ext cx="1274445" cy="615315"/>
          </a:xfrm>
        </p:spPr>
        <p:txBody>
          <a:bodyPr wrap="square" anchor="ctr" anchorCtr="0"/>
          <a:p>
            <a:pPr algn="l">
              <a:buClrTx/>
              <a:buSzTx/>
              <a:buFontTx/>
            </a:pPr>
            <a:r>
              <a:rPr lang="zh-CN" altLang="en-US" sz="4000" dirty="0">
                <a:latin typeface="隶书" panose="02010509060101010101" pitchFamily="49" charset="-122"/>
                <a:ea typeface="隶书" panose="02010509060101010101" pitchFamily="49" charset="-122"/>
              </a:rPr>
              <a:t>绪论</a:t>
            </a:r>
            <a:endParaRPr lang="zh-CN" altLang="en-US" sz="4000" dirty="0">
              <a:latin typeface="隶书" panose="02010509060101010101" pitchFamily="49" charset="-122"/>
              <a:ea typeface="隶书" panose="02010509060101010101" pitchFamily="49" charset="-122"/>
            </a:endParaRPr>
          </a:p>
        </p:txBody>
      </p:sp>
      <p:sp>
        <p:nvSpPr>
          <p:cNvPr id="1486852" name="文本框 1486851"/>
          <p:cNvSpPr txBox="1"/>
          <p:nvPr/>
        </p:nvSpPr>
        <p:spPr>
          <a:xfrm>
            <a:off x="250825" y="1599883"/>
            <a:ext cx="8713788" cy="2585085"/>
          </a:xfrm>
          <a:prstGeom prst="rect">
            <a:avLst/>
          </a:prstGeom>
          <a:solidFill>
            <a:srgbClr val="FFFFCC"/>
          </a:solidFill>
          <a:ln w="12700">
            <a:noFill/>
          </a:ln>
        </p:spPr>
        <p:txBody>
          <a:bodyPr tIns="0" bIns="0">
            <a:spAutoFit/>
          </a:bodyPr>
          <a:p>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它主要讨论和解决三个方面的问题：</a:t>
            </a:r>
            <a:r>
              <a:rPr lang="zh-CN" altLang="en-US" sz="2400" b="1" dirty="0">
                <a:solidFill>
                  <a:srgbClr val="000000"/>
                </a:solidFill>
                <a:latin typeface="隶书" panose="02010509060101010101" pitchFamily="49" charset="-122"/>
                <a:ea typeface="隶书" panose="02010509060101010101" pitchFamily="49" charset="-122"/>
                <a:cs typeface="隶书" panose="02010509060101010101" pitchFamily="49" charset="-122"/>
              </a:rPr>
              <a:t> </a:t>
            </a:r>
            <a:endParaRPr lang="zh-CN" altLang="en-US" sz="2400" b="1" dirty="0">
              <a:solidFill>
                <a:srgbClr val="000000"/>
              </a:solidFill>
              <a:latin typeface="隶书" panose="02010509060101010101" pitchFamily="49" charset="-122"/>
              <a:ea typeface="隶书" panose="02010509060101010101" pitchFamily="49" charset="-122"/>
              <a:cs typeface="隶书" panose="02010509060101010101" pitchFamily="49" charset="-122"/>
            </a:endParaRPr>
          </a:p>
          <a:p>
            <a:r>
              <a:rPr lang="zh-CN" altLang="en-US" sz="2400" b="1" dirty="0">
                <a:solidFill>
                  <a:srgbClr val="CC0000"/>
                </a:solidFill>
                <a:latin typeface="Times New Roman" panose="02020603050405020304" pitchFamily="18" charset="0"/>
                <a:ea typeface="隶书" panose="02010509060101010101" pitchFamily="49" charset="-122"/>
                <a:cs typeface="Times New Roman" panose="02020603050405020304" pitchFamily="18" charset="0"/>
              </a:rPr>
              <a:t>（1）</a:t>
            </a:r>
            <a:r>
              <a:rPr lang="zh-CN" altLang="en-US" sz="2400" b="1" dirty="0">
                <a:solidFill>
                  <a:srgbClr val="CC0000"/>
                </a:solidFill>
                <a:latin typeface="隶书" panose="02010509060101010101" pitchFamily="49" charset="-122"/>
                <a:ea typeface="隶书" panose="02010509060101010101" pitchFamily="49" charset="-122"/>
                <a:cs typeface="隶书" panose="02010509060101010101" pitchFamily="49" charset="-122"/>
              </a:rPr>
              <a:t>化学变化的方向、限度和能量转换问题：</a:t>
            </a:r>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一个化学反应在指定的条件下能否朝着预定的方向进行？若能，则进行到什么程度？外界条件如温度、压力、浓度等对反应有什么影响？如何控制外界条件使反应按所预定的方向进行？伴随的能量转换种类和量如何？研究这一类问题是属于</a:t>
            </a:r>
            <a:r>
              <a:rPr lang="zh-CN" altLang="en-US" sz="2400" dirty="0">
                <a:solidFill>
                  <a:srgbClr val="FF3300"/>
                </a:solidFill>
                <a:latin typeface="隶书" panose="02010509060101010101" pitchFamily="49" charset="-122"/>
                <a:ea typeface="隶书" panose="02010509060101010101" pitchFamily="49" charset="-122"/>
              </a:rPr>
              <a:t>化学热力学</a:t>
            </a:r>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的范畴。</a:t>
            </a:r>
            <a:r>
              <a:rPr lang="en-US" altLang="zh-CN" sz="2400" b="1">
                <a:solidFill>
                  <a:srgbClr val="000000"/>
                </a:solidFill>
                <a:latin typeface="隶书" panose="02010509060101010101" pitchFamily="49" charset="-122"/>
                <a:ea typeface="隶书" panose="02010509060101010101" pitchFamily="49" charset="-122"/>
                <a:cs typeface="隶书" panose="02010509060101010101" pitchFamily="49" charset="-122"/>
              </a:rPr>
              <a:t>-</a:t>
            </a:r>
            <a:r>
              <a:rPr lang="zh-CN" altLang="en-US" sz="2400" b="1" dirty="0">
                <a:solidFill>
                  <a:srgbClr val="0000FF"/>
                </a:solidFill>
                <a:latin typeface="隶书" panose="02010509060101010101" pitchFamily="49" charset="-122"/>
                <a:ea typeface="隶书" panose="02010509060101010101" pitchFamily="49" charset="-122"/>
                <a:cs typeface="隶书" panose="02010509060101010101" pitchFamily="49" charset="-122"/>
              </a:rPr>
              <a:t>静态学</a:t>
            </a:r>
            <a:endParaRPr lang="zh-CN" altLang="en-US" sz="2400" b="1" dirty="0">
              <a:solidFill>
                <a:srgbClr val="0000FF"/>
              </a:solidFill>
              <a:latin typeface="隶书" panose="02010509060101010101" pitchFamily="49" charset="-122"/>
              <a:ea typeface="隶书" panose="02010509060101010101" pitchFamily="49" charset="-122"/>
              <a:cs typeface="隶书" panose="02010509060101010101" pitchFamily="49" charset="-122"/>
            </a:endParaRPr>
          </a:p>
        </p:txBody>
      </p:sp>
      <p:sp>
        <p:nvSpPr>
          <p:cNvPr id="1486855" name="文本框 1486854"/>
          <p:cNvSpPr txBox="1"/>
          <p:nvPr/>
        </p:nvSpPr>
        <p:spPr>
          <a:xfrm>
            <a:off x="287020" y="5032058"/>
            <a:ext cx="8640763" cy="1846580"/>
          </a:xfrm>
          <a:prstGeom prst="rect">
            <a:avLst/>
          </a:prstGeom>
          <a:noFill/>
          <a:ln w="12700">
            <a:noFill/>
          </a:ln>
        </p:spPr>
        <p:txBody>
          <a:bodyPr tIns="0" bIns="0">
            <a:spAutoFit/>
          </a:bodyPr>
          <a:p>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例如，石墨和金刚石都是由C元素构成的。能否将廉价的石墨转变为金刚石呢？     石墨C → 金刚石C    ？</a:t>
            </a:r>
            <a:endPar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endParaRPr>
          </a:p>
          <a:p>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    在通常的温度、压力下石墨是不能自动转变为金刚石的。在常温下，只有在150000 kPa以上，石墨转变为金刚石的反应才是自发的。</a:t>
            </a:r>
            <a:endParaRPr lang="zh-CN" altLang="en-US" sz="2400" b="1" dirty="0">
              <a:solidFill>
                <a:srgbClr val="000000"/>
              </a:solidFill>
              <a:latin typeface="隶书" panose="02010509060101010101" pitchFamily="49" charset="-122"/>
              <a:ea typeface="隶书" panose="02010509060101010101" pitchFamily="49" charset="-122"/>
              <a:cs typeface="隶书" panose="02010509060101010101" pitchFamily="49" charset="-122"/>
            </a:endParaRPr>
          </a:p>
        </p:txBody>
      </p:sp>
      <p:sp>
        <p:nvSpPr>
          <p:cNvPr id="1486856" name="文本框 1486855"/>
          <p:cNvSpPr txBox="1"/>
          <p:nvPr/>
        </p:nvSpPr>
        <p:spPr>
          <a:xfrm>
            <a:off x="0" y="990600"/>
            <a:ext cx="3194050" cy="430530"/>
          </a:xfrm>
          <a:prstGeom prst="rect">
            <a:avLst/>
          </a:prstGeom>
          <a:solidFill>
            <a:srgbClr val="FFFFCC"/>
          </a:solidFill>
          <a:ln w="12700">
            <a:noFill/>
          </a:ln>
        </p:spPr>
        <p:txBody>
          <a:bodyPr wrap="square" tIns="0" bIns="0">
            <a:spAutoFit/>
          </a:bodyPr>
          <a:p>
            <a:r>
              <a:rPr lang="zh-CN" altLang="en-US" sz="2800" b="1" dirty="0">
                <a:solidFill>
                  <a:srgbClr val="000000"/>
                </a:solidFill>
                <a:latin typeface="隶书" panose="02010509060101010101" pitchFamily="49" charset="-122"/>
                <a:ea typeface="隶书" panose="02010509060101010101" pitchFamily="49" charset="-122"/>
              </a:rPr>
              <a:t>物理化学课程内容</a:t>
            </a:r>
            <a:endParaRPr lang="zh-CN" altLang="en-US" sz="2800" b="1" dirty="0">
              <a:solidFill>
                <a:srgbClr val="000000"/>
              </a:solidFill>
              <a:latin typeface="隶书" panose="02010509060101010101" pitchFamily="49" charset="-122"/>
              <a:ea typeface="隶书" panose="02010509060101010101" pitchFamily="49" charset="-122"/>
            </a:endParaRPr>
          </a:p>
        </p:txBody>
      </p:sp>
      <p:pic>
        <p:nvPicPr>
          <p:cNvPr id="2" name="图片 1"/>
          <p:cNvPicPr>
            <a:picLocks noChangeAspect="1"/>
          </p:cNvPicPr>
          <p:nvPr/>
        </p:nvPicPr>
        <p:blipFill>
          <a:blip r:embed="rId1"/>
          <a:stretch>
            <a:fillRect/>
          </a:stretch>
        </p:blipFill>
        <p:spPr>
          <a:xfrm>
            <a:off x="1524000" y="4114800"/>
            <a:ext cx="6027420" cy="975360"/>
          </a:xfrm>
          <a:prstGeom prst="rect">
            <a:avLst/>
          </a:prstGeom>
          <a:solidFill>
            <a:srgbClr val="FFFFCC"/>
          </a:solidFill>
        </p:spPr>
      </p:pic>
    </p:spTree>
    <p:custDataLst>
      <p:tags r:id="rId2"/>
    </p:custDataLst>
  </p:cSld>
  <p:clrMapOvr>
    <a:masterClrMapping/>
  </p:clrMapOvr>
  <p:timing>
    <p:tnLst>
      <p:par>
        <p:cTn id="1" dur="indefinite" restart="never" nodeType="tmRoot"/>
      </p:par>
    </p:tnLst>
    <p:bldLst>
      <p:bldP spid="1486852" grpId="0" bldLvl="0" animBg="1"/>
      <p:bldP spid="1486855" grpId="0" bldLvl="0" animBg="1"/>
      <p:bldP spid="148685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9922" name="标题 1489921"/>
          <p:cNvSpPr>
            <a:spLocks noGrp="1"/>
          </p:cNvSpPr>
          <p:nvPr>
            <p:ph type="title"/>
          </p:nvPr>
        </p:nvSpPr>
        <p:spPr>
          <a:xfrm>
            <a:off x="689101" y="614921"/>
            <a:ext cx="7440295" cy="615315"/>
          </a:xfrm>
        </p:spPr>
        <p:txBody>
          <a:bodyPr anchor="ctr" anchorCtr="0"/>
          <a:p>
            <a:pPr algn="l">
              <a:buClrTx/>
              <a:buSzTx/>
              <a:buFontTx/>
            </a:pPr>
            <a:r>
              <a:rPr lang="zh-CN" altLang="en-US" sz="4000" dirty="0">
                <a:latin typeface="隶书" panose="02010509060101010101" pitchFamily="49" charset="-122"/>
                <a:ea typeface="隶书" panose="02010509060101010101" pitchFamily="49" charset="-122"/>
              </a:rPr>
              <a:t>绪论</a:t>
            </a:r>
            <a:endParaRPr lang="zh-CN" altLang="en-US" sz="4000" dirty="0">
              <a:latin typeface="隶书" panose="02010509060101010101" pitchFamily="49" charset="-122"/>
              <a:ea typeface="隶书" panose="02010509060101010101" pitchFamily="49" charset="-122"/>
            </a:endParaRPr>
          </a:p>
        </p:txBody>
      </p:sp>
      <p:sp>
        <p:nvSpPr>
          <p:cNvPr id="1489924" name="文本框 1489923"/>
          <p:cNvSpPr txBox="1"/>
          <p:nvPr/>
        </p:nvSpPr>
        <p:spPr>
          <a:xfrm>
            <a:off x="468630" y="1268730"/>
            <a:ext cx="8419465" cy="4431665"/>
          </a:xfrm>
          <a:prstGeom prst="rect">
            <a:avLst/>
          </a:prstGeom>
          <a:solidFill>
            <a:srgbClr val="FFFFCC"/>
          </a:solidFill>
          <a:ln w="12700">
            <a:noFill/>
          </a:ln>
        </p:spPr>
        <p:txBody>
          <a:bodyPr wrap="square" tIns="0" bIns="0">
            <a:spAutoFit/>
          </a:bodyPr>
          <a:p>
            <a:pPr fontAlgn="base">
              <a:lnSpc>
                <a:spcPct val="150000"/>
              </a:lnSpc>
              <a:spcBef>
                <a:spcPct val="20000"/>
              </a:spcBef>
              <a:buClr>
                <a:srgbClr val="FF99FF"/>
              </a:buClr>
              <a:buSzPct val="75000"/>
              <a:buFont typeface="Wingdings" panose="05000000000000000000" pitchFamily="2" charset="2"/>
            </a:pPr>
            <a:r>
              <a:rPr lang="zh-CN" altLang="en-US" sz="2400" b="1" dirty="0">
                <a:solidFill>
                  <a:srgbClr val="CC0000"/>
                </a:solidFill>
                <a:latin typeface="Times New Roman" panose="02020603050405020304" pitchFamily="18" charset="0"/>
                <a:ea typeface="黑体" panose="02010609060101010101" charset="-122"/>
                <a:cs typeface="Times New Roman" panose="02020603050405020304" pitchFamily="18" charset="0"/>
              </a:rPr>
              <a:t>（2</a:t>
            </a:r>
            <a:r>
              <a:rPr lang="zh-CN" altLang="en-US" sz="2400" b="1" dirty="0">
                <a:solidFill>
                  <a:srgbClr val="CC0000"/>
                </a:solidFill>
                <a:latin typeface="黑体" panose="02010609060101010101" charset="-122"/>
                <a:ea typeface="黑体" panose="02010609060101010101" charset="-122"/>
              </a:rPr>
              <a:t>）</a:t>
            </a:r>
            <a:r>
              <a:rPr lang="zh-CN" altLang="en-US" sz="2400" b="1" dirty="0">
                <a:solidFill>
                  <a:srgbClr val="CC0000"/>
                </a:solidFill>
                <a:latin typeface="隶书" panose="02010509060101010101" pitchFamily="49" charset="-122"/>
                <a:ea typeface="隶书" panose="02010509060101010101" pitchFamily="49" charset="-122"/>
                <a:cs typeface="隶书" panose="02010509060101010101" pitchFamily="49" charset="-122"/>
              </a:rPr>
              <a:t>化学反应的速率和机理的问题：</a:t>
            </a:r>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一个化学反应的速率究竟有多大？反应是经过什么样的机理（或历程）进行的？外界条件（如温度、压力、浓度、催化剂等）对反应速率有什么影响？怎样才能有效地控制化学反应，抑制副反应的发生，使之按所需要的方向和适当的速率进行等等。研究这一类的问题构成物理化学中的另一部分叫做</a:t>
            </a:r>
            <a:r>
              <a:rPr lang="zh-CN" altLang="en-US" sz="2400" dirty="0">
                <a:solidFill>
                  <a:srgbClr val="FF3300"/>
                </a:solidFill>
                <a:latin typeface="隶书" panose="02010509060101010101" pitchFamily="49" charset="-122"/>
                <a:ea typeface="隶书" panose="02010509060101010101" pitchFamily="49" charset="-122"/>
              </a:rPr>
              <a:t>化学动力学。它主要解决反应的速率和历程的问题。它的任务就是把热力学上可能发生的反应变为现实。</a:t>
            </a:r>
            <a:r>
              <a:rPr lang="en-US" altLang="zh-CN" sz="2400" b="1">
                <a:solidFill>
                  <a:srgbClr val="000000"/>
                </a:solidFill>
                <a:latin typeface="黑体" panose="02010609060101010101" charset="-122"/>
                <a:ea typeface="黑体" panose="02010609060101010101" charset="-122"/>
              </a:rPr>
              <a:t>-</a:t>
            </a:r>
            <a:r>
              <a:rPr lang="zh-CN" altLang="en-US" sz="2400" b="1" dirty="0">
                <a:solidFill>
                  <a:srgbClr val="0000FF"/>
                </a:solidFill>
                <a:latin typeface="隶书" panose="02010509060101010101" pitchFamily="49" charset="-122"/>
                <a:ea typeface="隶书" panose="02010509060101010101" pitchFamily="49" charset="-122"/>
                <a:cs typeface="隶书" panose="02010509060101010101" pitchFamily="49" charset="-122"/>
              </a:rPr>
              <a:t>动态学  </a:t>
            </a:r>
            <a:endParaRPr lang="zh-CN" altLang="en-US" sz="2400" dirty="0">
              <a:latin typeface="黑体" panose="02010609060101010101" charset="-122"/>
              <a:ea typeface="黑体" panose="02010609060101010101" charset="-122"/>
            </a:endParaRPr>
          </a:p>
        </p:txBody>
      </p:sp>
      <p:pic>
        <p:nvPicPr>
          <p:cNvPr id="2" name="图片 1"/>
          <p:cNvPicPr>
            <a:picLocks noChangeAspect="1"/>
          </p:cNvPicPr>
          <p:nvPr/>
        </p:nvPicPr>
        <p:blipFill>
          <a:blip r:embed="rId1"/>
          <a:stretch>
            <a:fillRect/>
          </a:stretch>
        </p:blipFill>
        <p:spPr>
          <a:xfrm>
            <a:off x="1219200" y="5638800"/>
            <a:ext cx="6743700" cy="868680"/>
          </a:xfrm>
          <a:prstGeom prst="rect">
            <a:avLst/>
          </a:prstGeom>
        </p:spPr>
      </p:pic>
    </p:spTree>
    <p:custDataLst>
      <p:tags r:id="rId2"/>
    </p:custDataLst>
  </p:cSld>
  <p:clrMapOvr>
    <a:masterClrMapping/>
  </p:clrMapOvr>
  <p:timing>
    <p:tnLst>
      <p:par>
        <p:cTn id="1" dur="indefinite" restart="never" nodeType="tmRoot"/>
      </p:par>
    </p:tnLst>
    <p:bldLst>
      <p:bldP spid="148992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9925" name="文本框 1489924"/>
          <p:cNvSpPr txBox="1"/>
          <p:nvPr/>
        </p:nvSpPr>
        <p:spPr>
          <a:xfrm>
            <a:off x="380683" y="1066800"/>
            <a:ext cx="8351837" cy="3877945"/>
          </a:xfrm>
          <a:prstGeom prst="rect">
            <a:avLst/>
          </a:prstGeom>
          <a:solidFill>
            <a:srgbClr val="FFFFCC"/>
          </a:solidFill>
          <a:ln w="12700">
            <a:noFill/>
          </a:ln>
        </p:spPr>
        <p:txBody>
          <a:bodyPr tIns="0" bIns="0">
            <a:spAutoFit/>
          </a:bodyPr>
          <a:p>
            <a:pPr algn="just" fontAlgn="base">
              <a:lnSpc>
                <a:spcPct val="150000"/>
              </a:lnSpc>
              <a:spcBef>
                <a:spcPct val="20000"/>
              </a:spcBef>
              <a:buClr>
                <a:srgbClr val="FF99FF"/>
              </a:buClr>
              <a:buSzPct val="75000"/>
              <a:buFont typeface="Wingdings" panose="05000000000000000000" pitchFamily="2" charset="2"/>
            </a:pPr>
            <a:r>
              <a:rPr lang="zh-CN" altLang="en-US" sz="2400" b="1" dirty="0">
                <a:solidFill>
                  <a:srgbClr val="CC0000"/>
                </a:solidFill>
                <a:latin typeface="Times New Roman" panose="02020603050405020304" pitchFamily="18" charset="0"/>
                <a:ea typeface="黑体" panose="02010609060101010101" charset="-122"/>
                <a:cs typeface="Times New Roman" panose="02020603050405020304" pitchFamily="18" charset="0"/>
              </a:rPr>
              <a:t>（3）</a:t>
            </a:r>
            <a:r>
              <a:rPr lang="zh-CN" altLang="en-US" sz="2400" b="1" dirty="0">
                <a:solidFill>
                  <a:srgbClr val="CC0000"/>
                </a:solidFill>
                <a:latin typeface="隶书" panose="02010509060101010101" pitchFamily="49" charset="-122"/>
                <a:ea typeface="隶书" panose="02010509060101010101" pitchFamily="49" charset="-122"/>
                <a:cs typeface="隶书" panose="02010509060101010101" pitchFamily="49" charset="-122"/>
              </a:rPr>
              <a:t>物质结构和性能之间的关系</a:t>
            </a:r>
            <a:r>
              <a:rPr lang="zh-CN" altLang="en-US" sz="2400" b="1" dirty="0">
                <a:solidFill>
                  <a:srgbClr val="000000"/>
                </a:solidFill>
                <a:latin typeface="黑体" panose="02010609060101010101" charset="-122"/>
                <a:ea typeface="黑体" panose="02010609060101010101" charset="-122"/>
              </a:rPr>
              <a:t>：</a:t>
            </a:r>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物质性能（物理性能和化学性能）归根结底是物质内部结构 — 即物质内部运动所决定的。深入了解物质内部的结构，不仅可以理解化学变化的内因，而且可以预见到在适当外因的作用下，物质的结构将发生什么样的变化。关于结构与性能的研究则构成物理化学中的另一部分叫</a:t>
            </a:r>
            <a:r>
              <a:rPr lang="zh-CN" altLang="en-US" sz="2400" dirty="0">
                <a:solidFill>
                  <a:srgbClr val="FF3300"/>
                </a:solidFill>
                <a:latin typeface="隶书" panose="02010509060101010101" pitchFamily="49" charset="-122"/>
                <a:ea typeface="隶书" panose="02010509060101010101" pitchFamily="49" charset="-122"/>
              </a:rPr>
              <a:t>物质结构。它主要是从微观的角度研究有关反应的本质问题。</a:t>
            </a:r>
            <a:r>
              <a:rPr lang="en-US" altLang="zh-CN" sz="2400" b="1">
                <a:solidFill>
                  <a:srgbClr val="000000"/>
                </a:solidFill>
                <a:latin typeface="黑体" panose="02010609060101010101" charset="-122"/>
                <a:ea typeface="黑体" panose="02010609060101010101" charset="-122"/>
              </a:rPr>
              <a:t>-</a:t>
            </a:r>
            <a:r>
              <a:rPr lang="zh-CN" altLang="en-US" sz="2400" b="1" dirty="0">
                <a:solidFill>
                  <a:srgbClr val="0000FF"/>
                </a:solidFill>
                <a:latin typeface="隶书" panose="02010509060101010101" pitchFamily="49" charset="-122"/>
                <a:ea typeface="隶书" panose="02010509060101010101" pitchFamily="49" charset="-122"/>
                <a:cs typeface="隶书" panose="02010509060101010101" pitchFamily="49" charset="-122"/>
              </a:rPr>
              <a:t>组织结构学</a:t>
            </a:r>
            <a:endParaRPr lang="zh-CN" altLang="en-US" sz="2400" b="1" dirty="0">
              <a:solidFill>
                <a:srgbClr val="0000FF"/>
              </a:solidFill>
              <a:latin typeface="隶书" panose="02010509060101010101" pitchFamily="49" charset="-122"/>
              <a:ea typeface="隶书" panose="02010509060101010101" pitchFamily="49" charset="-122"/>
              <a:cs typeface="隶书" panose="02010509060101010101" pitchFamily="49" charset="-122"/>
            </a:endParaRPr>
          </a:p>
        </p:txBody>
      </p:sp>
      <p:sp>
        <p:nvSpPr>
          <p:cNvPr id="3" name="文本框 2"/>
          <p:cNvSpPr txBox="1"/>
          <p:nvPr/>
        </p:nvSpPr>
        <p:spPr>
          <a:xfrm>
            <a:off x="1468755" y="5486400"/>
            <a:ext cx="6207125" cy="521970"/>
          </a:xfrm>
          <a:prstGeom prst="rect">
            <a:avLst/>
          </a:prstGeom>
          <a:noFill/>
        </p:spPr>
        <p:txBody>
          <a:bodyPr wrap="square" rtlCol="0" anchor="t">
            <a:spAutoFit/>
          </a:bodyPr>
          <a:p>
            <a:r>
              <a:rPr lang="zh-CN" altLang="en-US" sz="28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物质的性质与其结构之间的关系问题</a:t>
            </a:r>
            <a:endParaRPr lang="zh-CN" altLang="en-US" sz="28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endParaRPr>
          </a:p>
        </p:txBody>
      </p:sp>
    </p:spTree>
    <p:custDataLst>
      <p:tags r:id="rId1"/>
    </p:custDataLst>
  </p:cSld>
  <p:clrMapOvr>
    <a:masterClrMapping/>
  </p:clrMapOvr>
  <p:timing>
    <p:tnLst>
      <p:par>
        <p:cTn id="1" dur="indefinite" restart="never" nodeType="tmRoot"/>
      </p:par>
    </p:tnLst>
    <p:bldLst>
      <p:bldP spid="148992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0946" name="标题 1490945"/>
          <p:cNvSpPr>
            <a:spLocks noGrp="1"/>
          </p:cNvSpPr>
          <p:nvPr>
            <p:ph type="title"/>
          </p:nvPr>
        </p:nvSpPr>
        <p:spPr>
          <a:xfrm>
            <a:off x="250825" y="274003"/>
            <a:ext cx="1351915" cy="615315"/>
          </a:xfrm>
        </p:spPr>
        <p:txBody>
          <a:bodyPr wrap="square" anchor="ctr" anchorCtr="0"/>
          <a:p>
            <a:pPr algn="l">
              <a:buClrTx/>
              <a:buSzTx/>
              <a:buFontTx/>
            </a:pPr>
            <a:r>
              <a:rPr lang="zh-CN" altLang="en-US" sz="4000" dirty="0">
                <a:latin typeface="隶书" panose="02010509060101010101" pitchFamily="49" charset="-122"/>
                <a:ea typeface="隶书" panose="02010509060101010101" pitchFamily="49" charset="-122"/>
              </a:rPr>
              <a:t>绪论</a:t>
            </a:r>
            <a:endParaRPr lang="zh-CN" altLang="en-US" sz="4000" dirty="0">
              <a:latin typeface="隶书" panose="02010509060101010101" pitchFamily="49" charset="-122"/>
              <a:ea typeface="隶书" panose="02010509060101010101" pitchFamily="49" charset="-122"/>
            </a:endParaRPr>
          </a:p>
        </p:txBody>
      </p:sp>
      <p:sp>
        <p:nvSpPr>
          <p:cNvPr id="1490948" name="矩形 1490947"/>
          <p:cNvSpPr/>
          <p:nvPr/>
        </p:nvSpPr>
        <p:spPr>
          <a:xfrm>
            <a:off x="0" y="1003300"/>
            <a:ext cx="3627120" cy="488950"/>
          </a:xfrm>
          <a:prstGeom prst="rect">
            <a:avLst/>
          </a:prstGeom>
          <a:solidFill>
            <a:srgbClr val="FFFFCC"/>
          </a:solidFill>
          <a:ln w="9525">
            <a:noFill/>
          </a:ln>
        </p:spPr>
        <p:txBody>
          <a:bodyPr anchor="ctr" anchorCtr="0"/>
          <a:lstStyle>
            <a:lvl1pPr marL="0" lvl="0" indent="0" algn="l" defTabSz="914400" rtl="0" eaLnBrk="1" fontAlgn="base" latinLnBrk="0" hangingPunct="1">
              <a:lnSpc>
                <a:spcPct val="90000"/>
              </a:lnSpc>
              <a:spcBef>
                <a:spcPct val="0"/>
              </a:spcBef>
              <a:spcAft>
                <a:spcPct val="0"/>
              </a:spcAft>
              <a:buNone/>
              <a:defRPr sz="3600" b="1" u="none" kern="1200" baseline="0">
                <a:solidFill>
                  <a:schemeClr val="tx1"/>
                </a:solidFill>
                <a:latin typeface="Arial" panose="020B0604020202020204" pitchFamily="34" charset="0"/>
                <a:ea typeface="宋体" panose="02010600030101010101" pitchFamily="2" charset="-122"/>
              </a:defRPr>
            </a:lvl1pPr>
          </a:lstStyle>
          <a:p>
            <a:pPr lvl="0"/>
            <a:r>
              <a:rPr lang="zh-CN" altLang="en-US" sz="2800" dirty="0">
                <a:latin typeface="隶书" panose="02010509060101010101" pitchFamily="49" charset="-122"/>
                <a:ea typeface="隶书" panose="02010509060101010101" pitchFamily="49" charset="-122"/>
              </a:rPr>
              <a:t>物理化学的学习方法</a:t>
            </a:r>
            <a:endParaRPr lang="zh-CN" altLang="en-US" sz="2800" dirty="0">
              <a:latin typeface="隶书" panose="02010509060101010101" pitchFamily="49" charset="-122"/>
              <a:ea typeface="隶书" panose="02010509060101010101" pitchFamily="49" charset="-122"/>
            </a:endParaRPr>
          </a:p>
        </p:txBody>
      </p:sp>
      <p:sp>
        <p:nvSpPr>
          <p:cNvPr id="1490949" name="文本框 1490948"/>
          <p:cNvSpPr txBox="1"/>
          <p:nvPr/>
        </p:nvSpPr>
        <p:spPr>
          <a:xfrm>
            <a:off x="304800" y="1637030"/>
            <a:ext cx="8425180" cy="2123440"/>
          </a:xfrm>
          <a:prstGeom prst="rect">
            <a:avLst/>
          </a:prstGeom>
          <a:solidFill>
            <a:srgbClr val="FFFFCC"/>
          </a:solidFill>
          <a:ln w="12700">
            <a:noFill/>
          </a:ln>
        </p:spPr>
        <p:txBody>
          <a:bodyPr tIns="0" bIns="0">
            <a:spAutoFit/>
          </a:bodyPr>
          <a:p>
            <a:pPr marL="457200" indent="-457200"/>
            <a:r>
              <a:rPr lang="zh-CN" altLang="en-US" sz="2400" dirty="0">
                <a:solidFill>
                  <a:srgbClr val="000000"/>
                </a:solidFill>
                <a:latin typeface="隶书" panose="02010509060101010101" pitchFamily="49" charset="-122"/>
                <a:ea typeface="隶书" panose="02010509060101010101" pitchFamily="49" charset="-122"/>
                <a:cs typeface="隶书" panose="02010509060101010101" pitchFamily="49" charset="-122"/>
              </a:rPr>
              <a:t>（</a:t>
            </a:r>
            <a:r>
              <a:rPr lang="en-US" altLang="zh-CN" sz="2400">
                <a:solidFill>
                  <a:srgbClr val="000000"/>
                </a:solidFill>
                <a:latin typeface="隶书" panose="02010509060101010101" pitchFamily="49" charset="-122"/>
                <a:ea typeface="隶书" panose="02010509060101010101" pitchFamily="49" charset="-122"/>
                <a:cs typeface="隶书" panose="02010509060101010101" pitchFamily="49" charset="-122"/>
              </a:rPr>
              <a:t>1</a:t>
            </a:r>
            <a:r>
              <a:rPr lang="zh-CN" altLang="en-US" sz="2400" dirty="0">
                <a:solidFill>
                  <a:srgbClr val="000000"/>
                </a:solidFill>
                <a:latin typeface="隶书" panose="02010509060101010101" pitchFamily="49" charset="-122"/>
                <a:ea typeface="隶书" panose="02010509060101010101" pitchFamily="49" charset="-122"/>
                <a:cs typeface="隶书" panose="02010509060101010101" pitchFamily="49" charset="-122"/>
              </a:rPr>
              <a:t>）</a:t>
            </a:r>
            <a:r>
              <a:rPr lang="zh-CN" altLang="en-US" sz="2400" dirty="0">
                <a:solidFill>
                  <a:srgbClr val="3333FF"/>
                </a:solidFill>
                <a:latin typeface="隶书" panose="02010509060101010101" pitchFamily="49" charset="-122"/>
                <a:ea typeface="隶书" panose="02010509060101010101" pitchFamily="49" charset="-122"/>
              </a:rPr>
              <a:t>准确掌握和运用</a:t>
            </a:r>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物理化学中概念及相关的</a:t>
            </a:r>
            <a:r>
              <a:rPr lang="zh-CN" altLang="en-US" sz="2400" dirty="0">
                <a:solidFill>
                  <a:srgbClr val="3333FF"/>
                </a:solidFill>
                <a:latin typeface="隶书" panose="02010509060101010101" pitchFamily="49" charset="-122"/>
                <a:ea typeface="隶书" panose="02010509060101010101" pitchFamily="49" charset="-122"/>
              </a:rPr>
              <a:t>定律和公式</a:t>
            </a:r>
            <a:r>
              <a:rPr lang="zh-CN" altLang="en-US" sz="2400" b="1" dirty="0">
                <a:solidFill>
                  <a:srgbClr val="000000"/>
                </a:solidFill>
                <a:latin typeface="黑体" panose="02010609060101010101" charset="-122"/>
                <a:ea typeface="黑体" panose="02010609060101010101" charset="-122"/>
              </a:rPr>
              <a:t> </a:t>
            </a:r>
            <a:endParaRPr lang="zh-CN" altLang="en-US" sz="2400" b="1" dirty="0">
              <a:solidFill>
                <a:srgbClr val="000000"/>
              </a:solidFill>
              <a:latin typeface="黑体" panose="02010609060101010101" charset="-122"/>
              <a:ea typeface="黑体" panose="02010609060101010101" charset="-122"/>
            </a:endParaRPr>
          </a:p>
          <a:p>
            <a:pPr marL="457200" indent="-457200"/>
            <a:r>
              <a:rPr lang="zh-CN" altLang="en-US" sz="2400" dirty="0">
                <a:solidFill>
                  <a:srgbClr val="3333FF"/>
                </a:solidFill>
                <a:latin typeface="隶书" panose="02010509060101010101" pitchFamily="49" charset="-122"/>
                <a:ea typeface="隶书" panose="02010509060101010101" pitchFamily="49" charset="-122"/>
              </a:rPr>
              <a:t>抓住一条主线</a:t>
            </a:r>
            <a:r>
              <a:rPr lang="zh-CN" altLang="en-US" sz="2400" b="1" dirty="0">
                <a:solidFill>
                  <a:srgbClr val="000000"/>
                </a:solidFill>
                <a:latin typeface="黑体" panose="02010609060101010101" charset="-122"/>
                <a:ea typeface="黑体" panose="02010609060101010101" charset="-122"/>
              </a:rPr>
              <a:t>：</a:t>
            </a:r>
            <a:endParaRPr lang="zh-CN" altLang="en-US" sz="2400" b="1" dirty="0">
              <a:solidFill>
                <a:srgbClr val="000000"/>
              </a:solidFill>
              <a:latin typeface="黑体" panose="02010609060101010101" charset="-122"/>
              <a:ea typeface="黑体" panose="02010609060101010101" charset="-122"/>
            </a:endParaRPr>
          </a:p>
          <a:p>
            <a:pPr marL="457200" indent="-457200" algn="ctr"/>
            <a:r>
              <a:rPr lang="zh-CN" altLang="en-US" sz="2400" dirty="0">
                <a:solidFill>
                  <a:srgbClr val="3333FF"/>
                </a:solidFill>
                <a:latin typeface="隶书" panose="02010509060101010101" pitchFamily="49" charset="-122"/>
                <a:ea typeface="隶书" panose="02010509060101010101" pitchFamily="49" charset="-122"/>
              </a:rPr>
              <a:t>问题          方法             规律         应用</a:t>
            </a:r>
            <a:endParaRPr lang="zh-CN" altLang="en-US" sz="2400" b="1" dirty="0">
              <a:solidFill>
                <a:srgbClr val="0000FF"/>
              </a:solidFill>
              <a:latin typeface="黑体" panose="02010609060101010101" charset="-122"/>
              <a:ea typeface="黑体" panose="02010609060101010101" charset="-122"/>
            </a:endParaRPr>
          </a:p>
          <a:p>
            <a:pPr marL="457200" indent="-457200"/>
            <a:r>
              <a:rPr lang="zh-CN" altLang="en-US" sz="1600" b="1" dirty="0">
                <a:solidFill>
                  <a:srgbClr val="000000"/>
                </a:solidFill>
                <a:latin typeface="黑体" panose="02010609060101010101" charset="-122"/>
                <a:ea typeface="黑体" panose="02010609060101010101" charset="-122"/>
              </a:rPr>
              <a:t>   </a:t>
            </a:r>
            <a:r>
              <a:rPr lang="zh-CN" altLang="en-US" b="1" dirty="0">
                <a:solidFill>
                  <a:srgbClr val="000000"/>
                </a:solidFill>
                <a:latin typeface="黑体" panose="02010609060101010101" charset="-122"/>
                <a:ea typeface="黑体" panose="02010609060101010101" charset="-122"/>
              </a:rPr>
              <a:t>（</a:t>
            </a:r>
            <a:r>
              <a:rPr lang="zh-CN" altLang="en-US" b="1" dirty="0">
                <a:solidFill>
                  <a:srgbClr val="FF0000"/>
                </a:solidFill>
                <a:latin typeface="隶书" panose="02010509060101010101" pitchFamily="49" charset="-122"/>
                <a:ea typeface="隶书" panose="02010509060101010101" pitchFamily="49" charset="-122"/>
              </a:rPr>
              <a:t>提出？</a:t>
            </a:r>
            <a:r>
              <a:rPr lang="zh-CN" altLang="en-US" b="1" dirty="0">
                <a:solidFill>
                  <a:srgbClr val="000000"/>
                </a:solidFill>
                <a:latin typeface="黑体" panose="02010609060101010101" charset="-122"/>
                <a:ea typeface="黑体" panose="02010609060101010101" charset="-122"/>
              </a:rPr>
              <a:t>）</a:t>
            </a:r>
            <a:r>
              <a:rPr lang="zh-CN" altLang="en-US" sz="1600" b="1" dirty="0">
                <a:solidFill>
                  <a:srgbClr val="000000"/>
                </a:solidFill>
                <a:latin typeface="黑体" panose="02010609060101010101" charset="-122"/>
                <a:ea typeface="黑体" panose="02010609060101010101" charset="-122"/>
              </a:rPr>
              <a:t> </a:t>
            </a:r>
            <a:r>
              <a:rPr lang="zh-CN" altLang="en-US" b="1" dirty="0">
                <a:solidFill>
                  <a:srgbClr val="000000"/>
                </a:solidFill>
                <a:latin typeface="黑体" panose="02010609060101010101" charset="-122"/>
                <a:ea typeface="黑体" panose="02010609060101010101" charset="-122"/>
              </a:rPr>
              <a:t>（</a:t>
            </a:r>
            <a:r>
              <a:rPr lang="zh-CN" altLang="en-US" b="1" dirty="0">
                <a:solidFill>
                  <a:srgbClr val="FF0000"/>
                </a:solidFill>
                <a:latin typeface="隶书" panose="02010509060101010101" pitchFamily="49" charset="-122"/>
                <a:ea typeface="隶书" panose="02010509060101010101" pitchFamily="49" charset="-122"/>
              </a:rPr>
              <a:t>方法、新物理量、模型等</a:t>
            </a:r>
            <a:r>
              <a:rPr lang="zh-CN" altLang="en-US" b="1" dirty="0">
                <a:solidFill>
                  <a:srgbClr val="000000"/>
                </a:solidFill>
                <a:latin typeface="黑体" panose="02010609060101010101" charset="-122"/>
                <a:ea typeface="黑体" panose="02010609060101010101" charset="-122"/>
              </a:rPr>
              <a:t>）  （</a:t>
            </a:r>
            <a:r>
              <a:rPr lang="zh-CN" altLang="en-US" b="1" dirty="0">
                <a:solidFill>
                  <a:srgbClr val="FF0000"/>
                </a:solidFill>
                <a:latin typeface="隶书" panose="02010509060101010101" pitchFamily="49" charset="-122"/>
                <a:ea typeface="隶书" panose="02010509060101010101" pitchFamily="49" charset="-122"/>
              </a:rPr>
              <a:t>原理、公式</a:t>
            </a:r>
            <a:r>
              <a:rPr lang="zh-CN" altLang="en-US" b="1" dirty="0">
                <a:solidFill>
                  <a:srgbClr val="000000"/>
                </a:solidFill>
                <a:latin typeface="黑体" panose="02010609060101010101" charset="-122"/>
                <a:ea typeface="黑体" panose="02010609060101010101" charset="-122"/>
              </a:rPr>
              <a:t>）  （</a:t>
            </a:r>
            <a:r>
              <a:rPr lang="zh-CN" altLang="en-US" b="1" dirty="0">
                <a:solidFill>
                  <a:srgbClr val="FF0000"/>
                </a:solidFill>
                <a:latin typeface="隶书" panose="02010509060101010101" pitchFamily="49" charset="-122"/>
                <a:ea typeface="隶书" panose="02010509060101010101" pitchFamily="49" charset="-122"/>
              </a:rPr>
              <a:t>条件、评价等</a:t>
            </a:r>
            <a:r>
              <a:rPr lang="zh-CN" altLang="en-US" b="1" dirty="0">
                <a:solidFill>
                  <a:srgbClr val="000000"/>
                </a:solidFill>
                <a:latin typeface="黑体" panose="02010609060101010101" charset="-122"/>
                <a:ea typeface="黑体" panose="02010609060101010101" charset="-122"/>
              </a:rPr>
              <a:t>）</a:t>
            </a:r>
            <a:endParaRPr lang="zh-CN" altLang="en-US" b="1" dirty="0">
              <a:solidFill>
                <a:srgbClr val="000000"/>
              </a:solidFill>
              <a:latin typeface="黑体" panose="02010609060101010101" charset="-122"/>
              <a:ea typeface="黑体" panose="02010609060101010101" charset="-122"/>
            </a:endParaRPr>
          </a:p>
          <a:p>
            <a:pPr marL="457200" indent="-457200"/>
            <a:r>
              <a:rPr lang="zh-CN" altLang="en-US" sz="2400" dirty="0">
                <a:solidFill>
                  <a:srgbClr val="3333FF"/>
                </a:solidFill>
                <a:latin typeface="隶书" panose="02010509060101010101" pitchFamily="49" charset="-122"/>
                <a:ea typeface="隶书" panose="02010509060101010101" pitchFamily="49" charset="-122"/>
              </a:rPr>
              <a:t>多做习题</a:t>
            </a:r>
            <a:r>
              <a:rPr lang="zh-CN" altLang="en-US" sz="2400" b="1" dirty="0">
                <a:solidFill>
                  <a:srgbClr val="000000"/>
                </a:solidFill>
                <a:latin typeface="黑体" panose="02010609060101010101" charset="-122"/>
                <a:ea typeface="黑体" panose="02010609060101010101" charset="-122"/>
              </a:rPr>
              <a:t>：</a:t>
            </a:r>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解题过程中理解方法、概念、规律、公式应用条件、理论优劣评价等</a:t>
            </a:r>
            <a:r>
              <a:rPr lang="en-US" altLang="zh-CN" b="1">
                <a:solidFill>
                  <a:srgbClr val="FF0000"/>
                </a:solidFill>
                <a:latin typeface="黑体" panose="02010609060101010101" charset="-122"/>
                <a:ea typeface="黑体" panose="02010609060101010101" charset="-122"/>
                <a:sym typeface="Wingdings" panose="05000000000000000000" pitchFamily="2" charset="2"/>
              </a:rPr>
              <a:t>(</a:t>
            </a:r>
            <a:r>
              <a:rPr lang="zh-CN" altLang="en-US" b="1" dirty="0">
                <a:solidFill>
                  <a:srgbClr val="FF0000"/>
                </a:solidFill>
                <a:latin typeface="黑体" panose="02010609060101010101" charset="-122"/>
                <a:ea typeface="黑体" panose="02010609060101010101" charset="-122"/>
                <a:sym typeface="Wingdings" panose="05000000000000000000" pitchFamily="2" charset="2"/>
              </a:rPr>
              <a:t>如理想气体模型及其状态方程）</a:t>
            </a:r>
            <a:endParaRPr lang="zh-CN" altLang="en-US" b="1" dirty="0">
              <a:solidFill>
                <a:srgbClr val="FF0000"/>
              </a:solidFill>
              <a:latin typeface="黑体" panose="02010609060101010101" charset="-122"/>
              <a:ea typeface="黑体" panose="02010609060101010101" charset="-122"/>
            </a:endParaRPr>
          </a:p>
        </p:txBody>
      </p:sp>
      <p:sp>
        <p:nvSpPr>
          <p:cNvPr id="1490950" name="直接连接符 1490949"/>
          <p:cNvSpPr/>
          <p:nvPr/>
        </p:nvSpPr>
        <p:spPr>
          <a:xfrm>
            <a:off x="1475105" y="2665730"/>
            <a:ext cx="1441450" cy="0"/>
          </a:xfrm>
          <a:prstGeom prst="line">
            <a:avLst/>
          </a:prstGeom>
          <a:ln w="38100" cap="sq" cmpd="sng">
            <a:solidFill>
              <a:srgbClr val="0000FF"/>
            </a:solidFill>
            <a:prstDash val="solid"/>
            <a:headEnd type="none" w="med" len="med"/>
            <a:tailEnd type="stealth" w="lg" len="lg"/>
          </a:ln>
        </p:spPr>
      </p:sp>
      <p:sp>
        <p:nvSpPr>
          <p:cNvPr id="1490951" name="直接连接符 1490950"/>
          <p:cNvSpPr/>
          <p:nvPr/>
        </p:nvSpPr>
        <p:spPr>
          <a:xfrm>
            <a:off x="3635375" y="2665730"/>
            <a:ext cx="1800225" cy="0"/>
          </a:xfrm>
          <a:prstGeom prst="line">
            <a:avLst/>
          </a:prstGeom>
          <a:ln w="38100" cap="sq" cmpd="sng">
            <a:solidFill>
              <a:srgbClr val="0000FF"/>
            </a:solidFill>
            <a:prstDash val="solid"/>
            <a:headEnd type="none" w="med" len="med"/>
            <a:tailEnd type="stealth" w="lg" len="lg"/>
          </a:ln>
        </p:spPr>
      </p:sp>
      <p:sp>
        <p:nvSpPr>
          <p:cNvPr id="1490952" name="直接连接符 1490951"/>
          <p:cNvSpPr/>
          <p:nvPr/>
        </p:nvSpPr>
        <p:spPr>
          <a:xfrm>
            <a:off x="6228080" y="2665730"/>
            <a:ext cx="1297305" cy="0"/>
          </a:xfrm>
          <a:prstGeom prst="line">
            <a:avLst/>
          </a:prstGeom>
          <a:ln w="38100" cap="sq" cmpd="sng">
            <a:solidFill>
              <a:srgbClr val="0000FF"/>
            </a:solidFill>
            <a:prstDash val="solid"/>
            <a:headEnd type="none" w="med" len="med"/>
            <a:tailEnd type="stealth" w="lg" len="lg"/>
          </a:ln>
        </p:spPr>
      </p:sp>
      <p:sp>
        <p:nvSpPr>
          <p:cNvPr id="1490960" name="文本框 1490959"/>
          <p:cNvSpPr txBox="1"/>
          <p:nvPr/>
        </p:nvSpPr>
        <p:spPr>
          <a:xfrm>
            <a:off x="252095" y="4079240"/>
            <a:ext cx="8477885" cy="1107440"/>
          </a:xfrm>
          <a:prstGeom prst="rect">
            <a:avLst/>
          </a:prstGeom>
          <a:solidFill>
            <a:srgbClr val="FFFFCC"/>
          </a:solidFill>
          <a:ln w="12700">
            <a:noFill/>
          </a:ln>
        </p:spPr>
        <p:txBody>
          <a:bodyPr wrap="square" tIns="0" bIns="0">
            <a:spAutoFit/>
          </a:bodyPr>
          <a:p>
            <a:pPr marL="457200" indent="-457200"/>
            <a:r>
              <a:rPr lang="zh-CN" altLang="en-US" sz="2400" dirty="0">
                <a:solidFill>
                  <a:srgbClr val="000000"/>
                </a:solidFill>
                <a:latin typeface="隶书" panose="02010509060101010101" pitchFamily="49" charset="-122"/>
                <a:ea typeface="隶书" panose="02010509060101010101" pitchFamily="49" charset="-122"/>
                <a:cs typeface="隶书" panose="02010509060101010101" pitchFamily="49" charset="-122"/>
              </a:rPr>
              <a:t>（</a:t>
            </a:r>
            <a:r>
              <a:rPr lang="en-US" altLang="zh-CN" sz="2400">
                <a:solidFill>
                  <a:srgbClr val="000000"/>
                </a:solidFill>
                <a:latin typeface="隶书" panose="02010509060101010101" pitchFamily="49" charset="-122"/>
                <a:ea typeface="隶书" panose="02010509060101010101" pitchFamily="49" charset="-122"/>
                <a:cs typeface="隶书" panose="02010509060101010101" pitchFamily="49" charset="-122"/>
              </a:rPr>
              <a:t>2</a:t>
            </a:r>
            <a:r>
              <a:rPr lang="zh-CN" altLang="en-US" sz="2400" dirty="0">
                <a:solidFill>
                  <a:srgbClr val="000000"/>
                </a:solidFill>
                <a:latin typeface="隶书" panose="02010509060101010101" pitchFamily="49" charset="-122"/>
                <a:ea typeface="隶书" panose="02010509060101010101" pitchFamily="49" charset="-122"/>
                <a:cs typeface="隶书" panose="02010509060101010101" pitchFamily="49" charset="-122"/>
              </a:rPr>
              <a:t>）</a:t>
            </a:r>
            <a:r>
              <a:rPr lang="zh-CN" altLang="en-US" sz="2400" dirty="0">
                <a:solidFill>
                  <a:srgbClr val="3333FF"/>
                </a:solidFill>
                <a:latin typeface="隶书" panose="02010509060101010101" pitchFamily="49" charset="-122"/>
                <a:ea typeface="隶书" panose="02010509060101010101" pitchFamily="49" charset="-122"/>
              </a:rPr>
              <a:t>课前 自学,课后复习,勤于思考</a:t>
            </a:r>
            <a:r>
              <a:rPr lang="zh-CN" altLang="en-US" sz="2400" dirty="0">
                <a:latin typeface="隶书" panose="02010509060101010101" pitchFamily="49" charset="-122"/>
                <a:ea typeface="隶书" panose="02010509060101010101" pitchFamily="49" charset="-122"/>
              </a:rPr>
              <a:t>,</a:t>
            </a:r>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培养自学和自己获取知识的能力。</a:t>
            </a:r>
            <a:endPar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endParaRPr>
          </a:p>
          <a:p>
            <a:pPr marL="457200" indent="-457200"/>
            <a:r>
              <a:rPr lang="zh-CN" altLang="en-US" sz="2400" dirty="0">
                <a:solidFill>
                  <a:srgbClr val="000000"/>
                </a:solidFill>
                <a:latin typeface="隶书" panose="02010509060101010101" pitchFamily="49" charset="-122"/>
                <a:ea typeface="隶书" panose="02010509060101010101" pitchFamily="49" charset="-122"/>
                <a:cs typeface="隶书" panose="02010509060101010101" pitchFamily="49" charset="-122"/>
              </a:rPr>
              <a:t>（</a:t>
            </a:r>
            <a:r>
              <a:rPr lang="zh-CN" altLang="en-US" sz="2400" dirty="0">
                <a:latin typeface="隶书" panose="02010509060101010101" pitchFamily="49" charset="-122"/>
                <a:ea typeface="隶书" panose="02010509060101010101" pitchFamily="49" charset="-122"/>
              </a:rPr>
              <a:t>3</a:t>
            </a:r>
            <a:r>
              <a:rPr lang="zh-CN" altLang="en-US" sz="2400" dirty="0">
                <a:solidFill>
                  <a:srgbClr val="000000"/>
                </a:solidFill>
                <a:latin typeface="隶书" panose="02010509060101010101" pitchFamily="49" charset="-122"/>
                <a:ea typeface="隶书" panose="02010509060101010101" pitchFamily="49" charset="-122"/>
                <a:cs typeface="隶书" panose="02010509060101010101" pitchFamily="49" charset="-122"/>
              </a:rPr>
              <a:t>）</a:t>
            </a:r>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注重对</a:t>
            </a:r>
            <a:r>
              <a:rPr lang="zh-CN" altLang="en-US" sz="2400" dirty="0">
                <a:solidFill>
                  <a:srgbClr val="3333FF"/>
                </a:solidFill>
                <a:latin typeface="隶书" panose="02010509060101010101" pitchFamily="49" charset="-122"/>
                <a:ea typeface="隶书" panose="02010509060101010101" pitchFamily="49" charset="-122"/>
              </a:rPr>
              <a:t>知识系统的归纳、总结和比较</a:t>
            </a:r>
            <a:r>
              <a:rPr lang="zh-CN" altLang="en-US" sz="2400" b="1" dirty="0">
                <a:solidFill>
                  <a:srgbClr val="000000"/>
                </a:solidFill>
                <a:latin typeface="黑体" panose="02010609060101010101" charset="-122"/>
                <a:ea typeface="黑体" panose="02010609060101010101" charset="-122"/>
              </a:rPr>
              <a:t> </a:t>
            </a:r>
            <a:endParaRPr lang="zh-CN" altLang="en-US" sz="2400" b="1" dirty="0">
              <a:solidFill>
                <a:srgbClr val="000000"/>
              </a:solidFill>
              <a:latin typeface="黑体" panose="02010609060101010101" charset="-122"/>
              <a:ea typeface="黑体" panose="02010609060101010101" charset="-122"/>
            </a:endParaRPr>
          </a:p>
        </p:txBody>
      </p:sp>
      <p:sp>
        <p:nvSpPr>
          <p:cNvPr id="1490962" name="文本框 1490961"/>
          <p:cNvSpPr txBox="1"/>
          <p:nvPr/>
        </p:nvSpPr>
        <p:spPr>
          <a:xfrm>
            <a:off x="250825" y="5516880"/>
            <a:ext cx="8478520" cy="1107440"/>
          </a:xfrm>
          <a:prstGeom prst="rect">
            <a:avLst/>
          </a:prstGeom>
          <a:solidFill>
            <a:srgbClr val="FFFFCC"/>
          </a:solidFill>
          <a:ln w="12700">
            <a:noFill/>
          </a:ln>
        </p:spPr>
        <p:txBody>
          <a:bodyPr wrap="square" tIns="0" bIns="0">
            <a:spAutoFit/>
          </a:bodyPr>
          <a:p>
            <a:pPr marL="457200" indent="-457200" algn="l">
              <a:buClrTx/>
              <a:buSzTx/>
              <a:buFontTx/>
            </a:pPr>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拓展提高：重要的科学研究的方法之一</a:t>
            </a:r>
            <a:endPar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endParaRPr>
          </a:p>
          <a:p>
            <a:pPr marL="457200" indent="-457200" algn="ctr"/>
            <a:r>
              <a:rPr lang="zh-CN" altLang="en-US" sz="2400" dirty="0">
                <a:solidFill>
                  <a:srgbClr val="3333FF"/>
                </a:solidFill>
                <a:latin typeface="隶书" panose="02010509060101010101" pitchFamily="49" charset="-122"/>
                <a:ea typeface="隶书" panose="02010509060101010101" pitchFamily="49" charset="-122"/>
              </a:rPr>
              <a:t>实验结果    理想模型      理想方程   真实方程    应用</a:t>
            </a:r>
            <a:endParaRPr lang="zh-CN" altLang="en-US" sz="2400" dirty="0">
              <a:solidFill>
                <a:srgbClr val="3333FF"/>
              </a:solidFill>
              <a:latin typeface="隶书" panose="02010509060101010101" pitchFamily="49" charset="-122"/>
              <a:ea typeface="隶书" panose="02010509060101010101" pitchFamily="49" charset="-122"/>
            </a:endParaRPr>
          </a:p>
          <a:p>
            <a:pPr marL="457200" indent="-457200" algn="l">
              <a:buClrTx/>
              <a:buSzTx/>
              <a:buFontTx/>
            </a:pPr>
            <a:r>
              <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rPr>
              <a:t>(体会感性认识和理性认识之间的相互关系) </a:t>
            </a:r>
            <a:endParaRPr lang="zh-CN" altLang="en-US" sz="2400" spc="160" smtClean="0">
              <a:ln w="3175">
                <a:noFill/>
                <a:prstDash val="dash"/>
              </a:ln>
              <a:solidFill>
                <a:schemeClr val="dk1">
                  <a:lumMod val="75000"/>
                  <a:lumOff val="25000"/>
                </a:schemeClr>
              </a:solidFill>
              <a:effectLst/>
              <a:latin typeface="隶书" panose="02010509060101010101" pitchFamily="49" charset="-122"/>
              <a:ea typeface="隶书" panose="02010509060101010101" pitchFamily="49" charset="-122"/>
              <a:cs typeface="隶书" panose="02010509060101010101" pitchFamily="49" charset="-122"/>
            </a:endParaRPr>
          </a:p>
        </p:txBody>
      </p:sp>
      <p:sp>
        <p:nvSpPr>
          <p:cNvPr id="1490964" name="直接连接符 1490963"/>
          <p:cNvSpPr/>
          <p:nvPr/>
        </p:nvSpPr>
        <p:spPr>
          <a:xfrm>
            <a:off x="1619250" y="6092825"/>
            <a:ext cx="649605" cy="0"/>
          </a:xfrm>
          <a:prstGeom prst="line">
            <a:avLst/>
          </a:prstGeom>
          <a:ln w="38100" cap="sq" cmpd="sng">
            <a:solidFill>
              <a:srgbClr val="0000FF"/>
            </a:solidFill>
            <a:prstDash val="solid"/>
            <a:headEnd type="none" w="med" len="med"/>
            <a:tailEnd type="stealth" w="lg" len="lg"/>
          </a:ln>
        </p:spPr>
      </p:sp>
      <p:sp>
        <p:nvSpPr>
          <p:cNvPr id="1490966" name="直接连接符 1490965"/>
          <p:cNvSpPr/>
          <p:nvPr/>
        </p:nvSpPr>
        <p:spPr>
          <a:xfrm>
            <a:off x="5508625" y="6092825"/>
            <a:ext cx="649605" cy="0"/>
          </a:xfrm>
          <a:prstGeom prst="line">
            <a:avLst/>
          </a:prstGeom>
          <a:ln w="38100" cap="sq" cmpd="sng">
            <a:solidFill>
              <a:srgbClr val="0000FF"/>
            </a:solidFill>
            <a:prstDash val="solid"/>
            <a:headEnd type="none" w="med" len="med"/>
            <a:tailEnd type="stealth" w="lg" len="lg"/>
          </a:ln>
        </p:spPr>
      </p:sp>
      <p:sp>
        <p:nvSpPr>
          <p:cNvPr id="1490967" name="直接连接符 1490966"/>
          <p:cNvSpPr/>
          <p:nvPr/>
        </p:nvSpPr>
        <p:spPr>
          <a:xfrm>
            <a:off x="3708400" y="6092825"/>
            <a:ext cx="649605" cy="0"/>
          </a:xfrm>
          <a:prstGeom prst="line">
            <a:avLst/>
          </a:prstGeom>
          <a:ln w="38100" cap="sq" cmpd="sng">
            <a:solidFill>
              <a:srgbClr val="0000FF"/>
            </a:solidFill>
            <a:prstDash val="solid"/>
            <a:headEnd type="none" w="med" len="med"/>
            <a:tailEnd type="stealth" w="lg" len="lg"/>
          </a:ln>
        </p:spPr>
      </p:sp>
      <p:sp>
        <p:nvSpPr>
          <p:cNvPr id="1490968" name="直接连接符 1490967"/>
          <p:cNvSpPr/>
          <p:nvPr/>
        </p:nvSpPr>
        <p:spPr>
          <a:xfrm>
            <a:off x="7308850" y="6092825"/>
            <a:ext cx="649605" cy="0"/>
          </a:xfrm>
          <a:prstGeom prst="line">
            <a:avLst/>
          </a:prstGeom>
          <a:ln w="38100" cap="sq" cmpd="sng">
            <a:solidFill>
              <a:srgbClr val="0000FF"/>
            </a:solidFill>
            <a:prstDash val="solid"/>
            <a:headEnd type="none" w="med" len="med"/>
            <a:tailEnd type="stealth" w="lg" len="lg"/>
          </a:ln>
        </p:spPr>
      </p:sp>
    </p:spTree>
    <p:custDataLst>
      <p:tags r:id="rId1"/>
    </p:custDataLst>
  </p:cSld>
  <p:clrMapOvr>
    <a:masterClrMapping/>
  </p:clrMapOvr>
  <p:timing>
    <p:tnLst>
      <p:par>
        <p:cTn id="1" dur="indefinite" restart="never" nodeType="tmRoot"/>
      </p:par>
    </p:tnLst>
    <p:bldLst>
      <p:bldP spid="1490948" grpId="0" bldLvl="0" animBg="1"/>
      <p:bldP spid="149096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85772" y="704853"/>
            <a:ext cx="7772457" cy="571500"/>
          </a:xfrm>
          <a:prstGeom prst="rect">
            <a:avLst/>
          </a:prstGeom>
          <a:noFill/>
        </p:spPr>
        <p:txBody>
          <a:bodyPr wrap="square" lIns="47625" tIns="19050" rIns="47625" bIns="19050" rtlCol="0" anchor="ctr" anchorCtr="0">
            <a:noAutofit/>
          </a:bodyPr>
          <a:p>
            <a:pPr marL="0" lvl="0" indent="12700" algn="l" rtl="0" eaLnBrk="0">
              <a:lnSpc>
                <a:spcPct val="100000"/>
              </a:lnSpc>
              <a:spcBef>
                <a:spcPts val="0"/>
              </a:spcBef>
              <a:spcAft>
                <a:spcPts val="0"/>
              </a:spcAft>
              <a:buNone/>
            </a:pPr>
            <a:r>
              <a:rPr sz="4000" spc="160" dirty="0">
                <a:solidFill>
                  <a:schemeClr val="accent1"/>
                </a:solidFill>
                <a:latin typeface="隶书" panose="02010509060101010101" pitchFamily="49" charset="-122"/>
                <a:ea typeface="隶书" panose="02010509060101010101" pitchFamily="49" charset="-122"/>
              </a:rPr>
              <a:t>授课教师</a:t>
            </a:r>
            <a:endParaRPr sz="4000" spc="160" dirty="0">
              <a:solidFill>
                <a:schemeClr val="accent1"/>
              </a:solidFill>
              <a:latin typeface="隶书" panose="02010509060101010101" pitchFamily="49" charset="-122"/>
              <a:ea typeface="隶书" panose="02010509060101010101" pitchFamily="49" charset="-122"/>
            </a:endParaRPr>
          </a:p>
        </p:txBody>
      </p:sp>
      <p:sp>
        <p:nvSpPr>
          <p:cNvPr id="8" name="Title 6"/>
          <p:cNvSpPr txBox="1"/>
          <p:nvPr>
            <p:custDataLst>
              <p:tags r:id="rId2"/>
            </p:custDataLst>
          </p:nvPr>
        </p:nvSpPr>
        <p:spPr>
          <a:xfrm>
            <a:off x="1295400" y="1524315"/>
            <a:ext cx="4800600" cy="1914525"/>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800" spc="16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李航博士</a:t>
            </a:r>
            <a:endParaRPr lang="zh-CN" altLang="en-US" sz="2800" spc="16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2800" spc="16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理论课</a:t>
            </a:r>
            <a:r>
              <a:rPr lang="zh-CN" altLang="en-US" sz="2800" spc="160">
                <a:ln w="3175">
                  <a:noFill/>
                  <a:prstDash val="dash"/>
                </a:ln>
                <a:solidFill>
                  <a:schemeClr val="dk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20</a:t>
            </a:r>
            <a:r>
              <a:rPr lang="zh-CN" altLang="en-US" sz="2800" spc="16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课时，实验</a:t>
            </a:r>
            <a:r>
              <a:rPr lang="zh-CN" altLang="en-US" sz="2800" spc="160">
                <a:ln w="3175">
                  <a:noFill/>
                  <a:prstDash val="dash"/>
                </a:ln>
                <a:solidFill>
                  <a:schemeClr val="dk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4</a:t>
            </a:r>
            <a:r>
              <a:rPr lang="zh-CN" altLang="en-US" sz="2800" spc="16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课时</a:t>
            </a:r>
            <a:endParaRPr lang="zh-CN" altLang="en-US" sz="2800" spc="16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p:txBody>
      </p:sp>
      <p:pic>
        <p:nvPicPr>
          <p:cNvPr id="10" name="图片 9"/>
          <p:cNvPicPr>
            <a:picLocks noChangeAspect="1"/>
          </p:cNvPicPr>
          <p:nvPr>
            <p:custDataLst>
              <p:tags r:id="rId3"/>
            </p:custDataLst>
          </p:nvPr>
        </p:nvPicPr>
        <p:blipFill rotWithShape="1">
          <a:blip r:embed="rId4"/>
          <a:srcRect/>
          <a:stretch>
            <a:fillRect/>
          </a:stretch>
        </p:blipFill>
        <p:spPr>
          <a:xfrm>
            <a:off x="6248400" y="914400"/>
            <a:ext cx="1624330" cy="2395855"/>
          </a:xfrm>
          <a:custGeom>
            <a:avLst/>
            <a:gdLst/>
            <a:ahLst/>
            <a:cxnLst>
              <a:cxn ang="3">
                <a:pos x="hc" y="t"/>
              </a:cxn>
              <a:cxn ang="cd2">
                <a:pos x="l" y="vc"/>
              </a:cxn>
              <a:cxn ang="cd4">
                <a:pos x="hc" y="b"/>
              </a:cxn>
              <a:cxn ang="0">
                <a:pos x="r" y="vc"/>
              </a:cxn>
            </a:cxnLst>
            <a:rect l="l" t="t" r="r" b="b"/>
            <a:pathLst>
              <a:path w="6000" h="3360">
                <a:moveTo>
                  <a:pt x="0" y="0"/>
                </a:moveTo>
                <a:lnTo>
                  <a:pt x="6000" y="0"/>
                </a:lnTo>
                <a:lnTo>
                  <a:pt x="6000" y="3360"/>
                </a:lnTo>
                <a:lnTo>
                  <a:pt x="0" y="3360"/>
                </a:lnTo>
                <a:lnTo>
                  <a:pt x="0" y="0"/>
                </a:lnTo>
                <a:close/>
              </a:path>
            </a:pathLst>
          </a:custGeom>
        </p:spPr>
      </p:pic>
      <p:pic>
        <p:nvPicPr>
          <p:cNvPr id="11" name="图片 10"/>
          <p:cNvPicPr>
            <a:picLocks noChangeAspect="1"/>
          </p:cNvPicPr>
          <p:nvPr>
            <p:custDataLst>
              <p:tags r:id="rId5"/>
            </p:custDataLst>
          </p:nvPr>
        </p:nvPicPr>
        <p:blipFill rotWithShape="1">
          <a:blip r:embed="rId6"/>
          <a:srcRect/>
          <a:stretch>
            <a:fillRect/>
          </a:stretch>
        </p:blipFill>
        <p:spPr>
          <a:xfrm>
            <a:off x="1143000" y="3733800"/>
            <a:ext cx="1729740" cy="2308225"/>
          </a:xfrm>
          <a:custGeom>
            <a:avLst/>
            <a:gdLst/>
            <a:ahLst/>
            <a:cxnLst>
              <a:cxn ang="3">
                <a:pos x="hc" y="t"/>
              </a:cxn>
              <a:cxn ang="cd2">
                <a:pos x="l" y="vc"/>
              </a:cxn>
              <a:cxn ang="cd4">
                <a:pos x="hc" y="b"/>
              </a:cxn>
              <a:cxn ang="0">
                <a:pos x="r" y="vc"/>
              </a:cxn>
            </a:cxnLst>
            <a:rect l="l" t="t" r="r" b="b"/>
            <a:pathLst>
              <a:path w="6000" h="3360">
                <a:moveTo>
                  <a:pt x="0" y="0"/>
                </a:moveTo>
                <a:lnTo>
                  <a:pt x="6000" y="0"/>
                </a:lnTo>
                <a:lnTo>
                  <a:pt x="6000" y="3360"/>
                </a:lnTo>
                <a:lnTo>
                  <a:pt x="0" y="3360"/>
                </a:lnTo>
                <a:lnTo>
                  <a:pt x="0" y="0"/>
                </a:lnTo>
                <a:close/>
              </a:path>
            </a:pathLst>
          </a:custGeom>
        </p:spPr>
      </p:pic>
      <p:sp>
        <p:nvSpPr>
          <p:cNvPr id="12" name="Title 6"/>
          <p:cNvSpPr txBox="1"/>
          <p:nvPr>
            <p:custDataLst>
              <p:tags r:id="rId7"/>
            </p:custDataLst>
          </p:nvPr>
        </p:nvSpPr>
        <p:spPr>
          <a:xfrm>
            <a:off x="3581400" y="4343715"/>
            <a:ext cx="4800600" cy="1285875"/>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800" spc="18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何新益教授</a:t>
            </a:r>
            <a:endParaRPr lang="zh-CN" altLang="en-US" sz="2800" spc="18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2800" spc="18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理论课</a:t>
            </a:r>
            <a:r>
              <a:rPr lang="zh-CN" altLang="en-US" sz="2800" spc="180">
                <a:ln w="3175">
                  <a:noFill/>
                  <a:prstDash val="dash"/>
                </a:ln>
                <a:solidFill>
                  <a:schemeClr val="dk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4</a:t>
            </a:r>
            <a:r>
              <a:rPr lang="zh-CN" altLang="en-US" sz="2800" spc="18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课时，实验</a:t>
            </a:r>
            <a:r>
              <a:rPr lang="zh-CN" altLang="en-US" sz="2800" spc="180">
                <a:ln w="3175">
                  <a:noFill/>
                  <a:prstDash val="dash"/>
                </a:ln>
                <a:solidFill>
                  <a:schemeClr val="dk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4</a:t>
            </a:r>
            <a:r>
              <a:rPr lang="zh-CN" altLang="en-US" sz="2800" spc="18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课时</a:t>
            </a:r>
            <a:endParaRPr lang="zh-CN" altLang="en-US" sz="2800" spc="180">
              <a:ln w="3175">
                <a:noFill/>
                <a:prstDash val="dash"/>
              </a:ln>
              <a:solidFill>
                <a:schemeClr val="dk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p:txBody>
      </p:sp>
    </p:spTree>
    <p:custDataLst>
      <p:tags r:id="rId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775" y="762000"/>
            <a:ext cx="6490970" cy="566420"/>
          </a:xfrm>
          <a:prstGeom prst="rect">
            <a:avLst/>
          </a:prstGeom>
        </p:spPr>
        <p:txBody>
          <a:bodyPr vert="horz" wrap="square" lIns="0" tIns="12700" rIns="0" bIns="0" rtlCol="0">
            <a:spAutoFit/>
          </a:bodyPr>
          <a:lstStyle/>
          <a:p>
            <a:pPr marL="12700">
              <a:lnSpc>
                <a:spcPct val="100000"/>
              </a:lnSpc>
              <a:spcBef>
                <a:spcPts val="100"/>
              </a:spcBef>
            </a:pPr>
            <a:r>
              <a:rPr spc="-70" dirty="0"/>
              <a:t> </a:t>
            </a:r>
            <a:r>
              <a:rPr lang="zh-CN" altLang="en-US" sz="3600" kern="1200" dirty="0">
                <a:solidFill>
                  <a:srgbClr val="FF3300"/>
                </a:solidFill>
                <a:latin typeface="隶书" panose="02010509060101010101" pitchFamily="49" charset="-122"/>
                <a:ea typeface="隶书" panose="02010509060101010101" pitchFamily="49" charset="-122"/>
                <a:cs typeface="+mn-cs"/>
              </a:rPr>
              <a:t>必须注意要自己动手推导公式。</a:t>
            </a:r>
            <a:endParaRPr lang="zh-CN" altLang="en-US" sz="3600" kern="1200" dirty="0">
              <a:solidFill>
                <a:srgbClr val="FF3300"/>
              </a:solidFill>
              <a:latin typeface="隶书" panose="02010509060101010101" pitchFamily="49" charset="-122"/>
              <a:ea typeface="隶书" panose="02010509060101010101" pitchFamily="49" charset="-122"/>
              <a:cs typeface="+mn-cs"/>
            </a:endParaRPr>
          </a:p>
        </p:txBody>
      </p:sp>
      <p:sp>
        <p:nvSpPr>
          <p:cNvPr id="3" name="object 3"/>
          <p:cNvSpPr txBox="1"/>
          <p:nvPr/>
        </p:nvSpPr>
        <p:spPr>
          <a:xfrm>
            <a:off x="716280" y="1447800"/>
            <a:ext cx="7755890" cy="4471035"/>
          </a:xfrm>
          <a:prstGeom prst="rect">
            <a:avLst/>
          </a:prstGeom>
        </p:spPr>
        <p:txBody>
          <a:bodyPr vert="horz" wrap="square" lIns="0" tIns="12700" rIns="0" bIns="0" rtlCol="0">
            <a:spAutoFit/>
          </a:bodyPr>
          <a:lstStyle/>
          <a:p>
            <a:pPr marL="12700" marR="5080" indent="609600" algn="just">
              <a:lnSpc>
                <a:spcPct val="120000"/>
              </a:lnSpc>
              <a:spcBef>
                <a:spcPts val="100"/>
              </a:spcBef>
            </a:pPr>
            <a:r>
              <a:rPr lang="zh-CN" altLang="en-US" sz="2400" dirty="0">
                <a:solidFill>
                  <a:srgbClr val="3333FF"/>
                </a:solidFill>
                <a:latin typeface="隶书" panose="02010509060101010101" pitchFamily="49" charset="-122"/>
                <a:ea typeface="隶书" panose="02010509060101010101" pitchFamily="49" charset="-122"/>
              </a:rPr>
              <a:t>在物理化学课程中所遇到的公式是比较多的，而且每 个公式都有其适用条件，如果要求记住那么多公式的同时 还要记住它的适用条件，这是很困难甚至可以说是不可能的。</a:t>
            </a:r>
            <a:endParaRPr lang="zh-CN" altLang="en-US" sz="2400" b="1" dirty="0">
              <a:solidFill>
                <a:srgbClr val="3333FF"/>
              </a:solidFill>
              <a:latin typeface="隶书" panose="02010509060101010101" pitchFamily="49" charset="-122"/>
              <a:ea typeface="隶书" panose="02010509060101010101" pitchFamily="49" charset="-122"/>
            </a:endParaRPr>
          </a:p>
          <a:p>
            <a:pPr marL="165100" marR="156845" indent="609600" algn="just">
              <a:lnSpc>
                <a:spcPts val="3460"/>
              </a:lnSpc>
              <a:spcBef>
                <a:spcPts val="185"/>
              </a:spcBef>
            </a:pPr>
            <a:r>
              <a:rPr lang="zh-CN" altLang="en-US" sz="2400" dirty="0">
                <a:solidFill>
                  <a:srgbClr val="3333FF"/>
                </a:solidFill>
                <a:latin typeface="隶书" panose="02010509060101010101" pitchFamily="49" charset="-122"/>
                <a:ea typeface="隶书" panose="02010509060101010101" pitchFamily="49" charset="-122"/>
              </a:rPr>
              <a:t>解决这个难题的</a:t>
            </a:r>
            <a:r>
              <a:rPr lang="zh-CN" altLang="en-US" sz="2400" dirty="0">
                <a:solidFill>
                  <a:srgbClr val="FF3300"/>
                </a:solidFill>
                <a:latin typeface="隶书" panose="02010509060101010101" pitchFamily="49" charset="-122"/>
                <a:ea typeface="隶书" panose="02010509060101010101" pitchFamily="49" charset="-122"/>
              </a:rPr>
              <a:t>有效方法就是必须自己学会推导公式，</a:t>
            </a:r>
            <a:r>
              <a:rPr lang="zh-CN" altLang="en-US" sz="2400" dirty="0">
                <a:solidFill>
                  <a:srgbClr val="3333FF"/>
                </a:solidFill>
                <a:latin typeface="隶书" panose="02010509060101010101" pitchFamily="49" charset="-122"/>
                <a:ea typeface="隶书" panose="02010509060101010101" pitchFamily="49" charset="-122"/>
              </a:rPr>
              <a:t>实际上只要记住几个基本定义和几个基本公式，其 他一切公式均可由此导出，而且在推导公式的过程中每 一步所需增加的适用条件自然就产生了，</a:t>
            </a:r>
            <a:r>
              <a:rPr lang="zh-CN" altLang="en-US" sz="2400" dirty="0">
                <a:latin typeface="隶书" panose="02010509060101010101" pitchFamily="49" charset="-122"/>
                <a:ea typeface="隶书" panose="02010509060101010101" pitchFamily="49" charset="-122"/>
              </a:rPr>
              <a:t>最终所得到的 公式有什么限制和适用条件就很明确，根本不需要去死 记硬背。</a:t>
            </a:r>
            <a:endParaRPr lang="zh-CN" altLang="en-US" sz="2400" dirty="0">
              <a:latin typeface="隶书" panose="02010509060101010101" pitchFamily="49" charset="-122"/>
              <a:ea typeface="隶书" panose="02010509060101010101" pitchFamily="49"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729615" y="1143000"/>
            <a:ext cx="7833995" cy="4549775"/>
          </a:xfrm>
          <a:prstGeom prst="rect">
            <a:avLst/>
          </a:prstGeom>
          <a:gradFill>
            <a:gsLst>
              <a:gs pos="50000">
                <a:srgbClr val="F2E9DA"/>
              </a:gs>
              <a:gs pos="1000">
                <a:srgbClr val="F4F5F0"/>
              </a:gs>
              <a:gs pos="99000">
                <a:srgbClr val="FEC868"/>
              </a:gs>
            </a:gsLst>
            <a:lin scaled="0"/>
          </a:gradFill>
        </p:spPr>
        <p:txBody>
          <a:bodyPr vert="horz" wrap="square" lIns="0" tIns="12700" rIns="0" bIns="0" rtlCol="0">
            <a:spAutoFit/>
          </a:bodyPr>
          <a:lstStyle/>
          <a:p>
            <a:pPr marL="12700" marR="5080" indent="609600" algn="just">
              <a:lnSpc>
                <a:spcPct val="150000"/>
              </a:lnSpc>
              <a:spcBef>
                <a:spcPts val="100"/>
              </a:spcBef>
              <a:buClrTx/>
              <a:buSzTx/>
              <a:buFontTx/>
            </a:pPr>
            <a:r>
              <a:rPr lang="zh-CN" altLang="en-US" sz="2800" dirty="0">
                <a:solidFill>
                  <a:srgbClr val="3333FF"/>
                </a:solidFill>
                <a:latin typeface="隶书" panose="02010509060101010101" pitchFamily="49" charset="-122"/>
                <a:ea typeface="隶书" panose="02010509060101010101" pitchFamily="49" charset="-122"/>
              </a:rPr>
              <a:t>只要掌握了自行推导公式的方法，许多问题 就可以迎刃而解，就会感到物理化学并不那么难 学，而对培养自己的思维能力却有帮助。</a:t>
            </a:r>
            <a:endParaRPr lang="zh-CN" altLang="en-US" sz="2800" dirty="0">
              <a:solidFill>
                <a:srgbClr val="3333FF"/>
              </a:solidFill>
              <a:latin typeface="隶书" panose="02010509060101010101" pitchFamily="49" charset="-122"/>
              <a:ea typeface="隶书" panose="02010509060101010101" pitchFamily="49" charset="-122"/>
            </a:endParaRPr>
          </a:p>
          <a:p>
            <a:pPr marL="12700" marR="5080" indent="609600" algn="just">
              <a:lnSpc>
                <a:spcPct val="150000"/>
              </a:lnSpc>
              <a:spcBef>
                <a:spcPts val="100"/>
              </a:spcBef>
              <a:buClrTx/>
              <a:buSzTx/>
              <a:buFontTx/>
            </a:pPr>
            <a:r>
              <a:rPr lang="zh-CN" altLang="en-US" sz="2800" dirty="0">
                <a:solidFill>
                  <a:srgbClr val="FF0000"/>
                </a:solidFill>
                <a:latin typeface="隶书" panose="02010509060101010101" pitchFamily="49" charset="-122"/>
                <a:ea typeface="隶书" panose="02010509060101010101" pitchFamily="49" charset="-122"/>
              </a:rPr>
              <a:t>在推导公式的过程中必须要熟悉某些数学 知识，但是亦要防止另一种倾向，热衷于数学 推导而忽视了推导公式的目的及其所得结论的 物理意义。</a:t>
            </a:r>
            <a:endParaRPr lang="zh-CN" altLang="en-US" sz="2800" dirty="0">
              <a:solidFill>
                <a:srgbClr val="FF0000"/>
              </a:solidFill>
              <a:latin typeface="隶书" panose="02010509060101010101" pitchFamily="49" charset="-122"/>
              <a:ea typeface="隶书" panose="02010509060101010101" pitchFamily="49" charset="-122"/>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102" y="609345"/>
            <a:ext cx="3048635" cy="504825"/>
          </a:xfrm>
          <a:prstGeom prst="rect">
            <a:avLst/>
          </a:prstGeom>
        </p:spPr>
        <p:txBody>
          <a:bodyPr vert="horz" wrap="square" lIns="0" tIns="12700" rIns="0" bIns="0" rtlCol="0">
            <a:spAutoFit/>
          </a:bodyPr>
          <a:lstStyle/>
          <a:p>
            <a:pPr marL="12700">
              <a:lnSpc>
                <a:spcPct val="100000"/>
              </a:lnSpc>
              <a:spcBef>
                <a:spcPts val="100"/>
              </a:spcBef>
            </a:pPr>
            <a:r>
              <a:rPr sz="3200" b="1" dirty="0">
                <a:latin typeface="隶书" panose="02010509060101010101" pitchFamily="49" charset="-122"/>
                <a:ea typeface="隶书" panose="02010509060101010101" pitchFamily="49" charset="-122"/>
                <a:cs typeface="隶书" panose="02010509060101010101" pitchFamily="49" charset="-122"/>
              </a:rPr>
              <a:t>重视多</a:t>
            </a:r>
            <a:r>
              <a:rPr sz="3200" b="1" spc="-15" dirty="0">
                <a:latin typeface="隶书" panose="02010509060101010101" pitchFamily="49" charset="-122"/>
                <a:ea typeface="隶书" panose="02010509060101010101" pitchFamily="49" charset="-122"/>
                <a:cs typeface="隶书" panose="02010509060101010101" pitchFamily="49" charset="-122"/>
              </a:rPr>
              <a:t>做</a:t>
            </a:r>
            <a:r>
              <a:rPr sz="3200" b="1" dirty="0">
                <a:latin typeface="隶书" panose="02010509060101010101" pitchFamily="49" charset="-122"/>
                <a:ea typeface="隶书" panose="02010509060101010101" pitchFamily="49" charset="-122"/>
                <a:cs typeface="隶书" panose="02010509060101010101" pitchFamily="49" charset="-122"/>
              </a:rPr>
              <a:t>习题</a:t>
            </a:r>
            <a:endParaRPr sz="3200" b="1" dirty="0"/>
          </a:p>
        </p:txBody>
      </p:sp>
      <p:sp>
        <p:nvSpPr>
          <p:cNvPr id="3" name="object 3"/>
          <p:cNvSpPr txBox="1"/>
          <p:nvPr/>
        </p:nvSpPr>
        <p:spPr>
          <a:xfrm>
            <a:off x="688975" y="1186180"/>
            <a:ext cx="7789545" cy="4660265"/>
          </a:xfrm>
          <a:prstGeom prst="rect">
            <a:avLst/>
          </a:prstGeom>
        </p:spPr>
        <p:txBody>
          <a:bodyPr vert="horz" wrap="square" lIns="0" tIns="12700" rIns="0" bIns="0" rtlCol="0">
            <a:spAutoFit/>
          </a:bodyPr>
          <a:lstStyle/>
          <a:p>
            <a:pPr marL="12700" marR="5080" indent="609600">
              <a:lnSpc>
                <a:spcPct val="100000"/>
              </a:lnSpc>
              <a:spcBef>
                <a:spcPts val="100"/>
              </a:spcBef>
            </a:pP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学习物</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理化学的目的在于要运用它，而做习题是将所 学的物理化学内容联系实际的第一步。</a:t>
            </a:r>
            <a:endParaRPr sz="2400">
              <a:latin typeface="隶书" panose="02010509060101010101" pitchFamily="49" charset="-122"/>
              <a:ea typeface="隶书" panose="02010509060101010101" pitchFamily="49" charset="-122"/>
              <a:cs typeface="隶书" panose="02010509060101010101" pitchFamily="49" charset="-122"/>
            </a:endParaRPr>
          </a:p>
          <a:p>
            <a:pPr marL="88900" marR="233045" indent="609600" algn="just">
              <a:lnSpc>
                <a:spcPct val="100000"/>
              </a:lnSpc>
              <a:spcBef>
                <a:spcPts val="840"/>
              </a:spcBef>
            </a:pP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一般说来物理化学习题大致有以下几方面的内容， </a:t>
            </a:r>
            <a:r>
              <a:rPr sz="2400" dirty="0">
                <a:solidFill>
                  <a:srgbClr val="FF0000"/>
                </a:solidFill>
                <a:latin typeface="隶书" panose="02010509060101010101" pitchFamily="49" charset="-122"/>
                <a:ea typeface="隶书" panose="02010509060101010101" pitchFamily="49" charset="-122"/>
                <a:cs typeface="隶书" panose="02010509060101010101" pitchFamily="49" charset="-122"/>
              </a:rPr>
              <a:t>一是</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巩固所学的内容和方法的；</a:t>
            </a:r>
            <a:r>
              <a:rPr sz="2400" dirty="0">
                <a:solidFill>
                  <a:srgbClr val="FF0000"/>
                </a:solidFill>
                <a:latin typeface="隶书" panose="02010509060101010101" pitchFamily="49" charset="-122"/>
                <a:ea typeface="隶书" panose="02010509060101010101" pitchFamily="49" charset="-122"/>
                <a:cs typeface="隶书" panose="02010509060101010101" pitchFamily="49" charset="-122"/>
              </a:rPr>
              <a:t>二是</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有些正文中所没有 介绍，但运用所学的内容可以推理出来而进一步得到某 些结论的；</a:t>
            </a:r>
            <a:r>
              <a:rPr sz="2400" dirty="0">
                <a:solidFill>
                  <a:srgbClr val="FF0000"/>
                </a:solidFill>
                <a:latin typeface="隶书" panose="02010509060101010101" pitchFamily="49" charset="-122"/>
                <a:ea typeface="隶书" panose="02010509060101010101" pitchFamily="49" charset="-122"/>
                <a:cs typeface="隶书" panose="02010509060101010101" pitchFamily="49" charset="-122"/>
              </a:rPr>
              <a:t>三是</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从前人的研究论文和生产实际中抽提出 </a:t>
            </a:r>
            <a:r>
              <a:rPr sz="2400" spc="-5" dirty="0">
                <a:solidFill>
                  <a:srgbClr val="0000FF"/>
                </a:solidFill>
                <a:latin typeface="隶书" panose="02010509060101010101" pitchFamily="49" charset="-122"/>
                <a:ea typeface="隶书" panose="02010509060101010101" pitchFamily="49" charset="-122"/>
                <a:cs typeface="隶书" panose="02010509060101010101" pitchFamily="49" charset="-122"/>
              </a:rPr>
              <a:t>来的一些问题，如何用所学的知识去解决它。</a:t>
            </a:r>
            <a:endParaRPr sz="2400" spc="-5" dirty="0">
              <a:solidFill>
                <a:srgbClr val="0000FF"/>
              </a:solidFill>
              <a:latin typeface="隶书" panose="02010509060101010101" pitchFamily="49" charset="-122"/>
              <a:ea typeface="隶书" panose="02010509060101010101" pitchFamily="49" charset="-122"/>
              <a:cs typeface="隶书" panose="02010509060101010101" pitchFamily="49" charset="-122"/>
            </a:endParaRPr>
          </a:p>
          <a:p>
            <a:pPr marL="88900" marR="233045" indent="609600" algn="just">
              <a:lnSpc>
                <a:spcPct val="100000"/>
              </a:lnSpc>
              <a:spcBef>
                <a:spcPts val="840"/>
              </a:spcBef>
            </a:pPr>
            <a:r>
              <a:rPr sz="2400" dirty="0">
                <a:latin typeface="隶书" panose="02010509060101010101" pitchFamily="49" charset="-122"/>
                <a:ea typeface="隶书" panose="02010509060101010101" pitchFamily="49" charset="-122"/>
                <a:cs typeface="隶书" panose="02010509060101010101" pitchFamily="49" charset="-122"/>
              </a:rPr>
              <a:t>做习题要注意不要盲目地多做，首先是要注意在复 习好的基础上再动手做习题，其次是特别重视那些一眼 看上去不知如何做的习题，但当你经过一番思考终于解 决了时会感到满足和愉快，从中亦就在培养自己思维能 力方面获得益处。</a:t>
            </a:r>
            <a:endParaRPr sz="2400" dirty="0">
              <a:latin typeface="隶书" panose="02010509060101010101" pitchFamily="49" charset="-122"/>
              <a:ea typeface="隶书" panose="02010509060101010101" pitchFamily="49" charset="-122"/>
              <a:cs typeface="隶书" panose="02010509060101010101" pitchFamily="49" charset="-122"/>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102" y="761746"/>
            <a:ext cx="2336800" cy="504825"/>
          </a:xfrm>
          <a:prstGeom prst="rect">
            <a:avLst/>
          </a:prstGeom>
        </p:spPr>
        <p:txBody>
          <a:bodyPr vert="horz" wrap="square" lIns="0" tIns="12700" rIns="0" bIns="0" rtlCol="0">
            <a:spAutoFit/>
          </a:bodyPr>
          <a:lstStyle/>
          <a:p>
            <a:pPr marL="12700">
              <a:lnSpc>
                <a:spcPct val="100000"/>
              </a:lnSpc>
              <a:spcBef>
                <a:spcPts val="100"/>
              </a:spcBef>
            </a:pPr>
            <a:r>
              <a:rPr sz="3200" b="1" dirty="0">
                <a:latin typeface="隶书" panose="02010509060101010101" pitchFamily="49" charset="-122"/>
                <a:ea typeface="隶书" panose="02010509060101010101" pitchFamily="49" charset="-122"/>
              </a:rPr>
              <a:t>勤于思</a:t>
            </a:r>
            <a:r>
              <a:rPr sz="3200" b="1" spc="-15" dirty="0">
                <a:latin typeface="隶书" panose="02010509060101010101" pitchFamily="49" charset="-122"/>
                <a:ea typeface="隶书" panose="02010509060101010101" pitchFamily="49" charset="-122"/>
              </a:rPr>
              <a:t>考</a:t>
            </a:r>
            <a:endParaRPr sz="3200" b="1" dirty="0"/>
          </a:p>
        </p:txBody>
      </p:sp>
      <p:sp>
        <p:nvSpPr>
          <p:cNvPr id="3" name="object 3"/>
          <p:cNvSpPr txBox="1"/>
          <p:nvPr/>
        </p:nvSpPr>
        <p:spPr>
          <a:xfrm>
            <a:off x="689101" y="1447800"/>
            <a:ext cx="7645400" cy="3747770"/>
          </a:xfrm>
          <a:prstGeom prst="rect">
            <a:avLst/>
          </a:prstGeom>
        </p:spPr>
        <p:txBody>
          <a:bodyPr vert="horz" wrap="square" lIns="0" tIns="12700" rIns="0" bIns="0" rtlCol="0">
            <a:spAutoFit/>
          </a:bodyPr>
          <a:lstStyle/>
          <a:p>
            <a:pPr marL="12700" marR="5080" indent="609600">
              <a:lnSpc>
                <a:spcPct val="120000"/>
              </a:lnSpc>
              <a:spcBef>
                <a:spcPts val="100"/>
              </a:spcBef>
            </a:pP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学习物理化学的目的在于要运用它，而做习题是将所 学的物理化学内容联系实际的第一步。</a:t>
            </a:r>
            <a:endParaRPr sz="2400">
              <a:latin typeface="隶书" panose="02010509060101010101" pitchFamily="49" charset="-122"/>
              <a:ea typeface="隶书" panose="02010509060101010101" pitchFamily="49" charset="-122"/>
              <a:cs typeface="隶书" panose="02010509060101010101" pitchFamily="49" charset="-122"/>
            </a:endParaRPr>
          </a:p>
          <a:p>
            <a:pPr marL="88900" marR="234315" indent="609600" algn="just">
              <a:lnSpc>
                <a:spcPct val="120000"/>
              </a:lnSpc>
              <a:spcBef>
                <a:spcPts val="1485"/>
              </a:spcBef>
            </a:pP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本书每一章后面均有一部分思考题，其目的就在于启发读者去进一步考虑一些问题。其实只要是有心思考问题的人，可随时从自然现象和周围生活中接触到的一些现象，经常试着用物理化学的观点去考察和理解它。这样，就会感到物理化学的问题无处不在，而绝不会认为物理化学太抽象，相反会引起你浓厚的兴趣。</a:t>
            </a:r>
            <a:endParaRPr sz="2400" dirty="0">
              <a:solidFill>
                <a:schemeClr val="tx1"/>
              </a:solidFill>
              <a:latin typeface="隶书" panose="02010509060101010101" pitchFamily="49" charset="-122"/>
              <a:ea typeface="隶书" panose="02010509060101010101" pitchFamily="49" charset="-122"/>
              <a:cs typeface="隶书" panose="02010509060101010101" pitchFamily="49" charset="-122"/>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97840"/>
            <a:ext cx="4319270" cy="565785"/>
          </a:xfrm>
          <a:prstGeom prst="rect">
            <a:avLst/>
          </a:prstGeom>
        </p:spPr>
        <p:txBody>
          <a:bodyPr vert="horz" wrap="square" lIns="0" tIns="12065" rIns="0" bIns="0" rtlCol="0">
            <a:spAutoFit/>
          </a:bodyPr>
          <a:lstStyle/>
          <a:p>
            <a:pPr marL="12700">
              <a:lnSpc>
                <a:spcPct val="100000"/>
              </a:lnSpc>
              <a:spcBef>
                <a:spcPts val="95"/>
              </a:spcBef>
            </a:pPr>
            <a:r>
              <a:rPr sz="3600" spc="-5" dirty="0">
                <a:latin typeface="隶书" panose="02010509060101010101" pitchFamily="49" charset="-122"/>
                <a:ea typeface="隶书" panose="02010509060101010101" pitchFamily="49" charset="-122"/>
              </a:rPr>
              <a:t>有关数学知识的复习</a:t>
            </a:r>
            <a:endParaRPr sz="3600">
              <a:latin typeface="隶书" panose="02010509060101010101" pitchFamily="49" charset="-122"/>
              <a:ea typeface="隶书" panose="02010509060101010101" pitchFamily="49" charset="-122"/>
            </a:endParaRPr>
          </a:p>
        </p:txBody>
      </p:sp>
      <p:sp>
        <p:nvSpPr>
          <p:cNvPr id="3" name="object 3"/>
          <p:cNvSpPr txBox="1"/>
          <p:nvPr/>
        </p:nvSpPr>
        <p:spPr>
          <a:xfrm>
            <a:off x="587375" y="939800"/>
            <a:ext cx="8053705" cy="5132705"/>
          </a:xfrm>
          <a:prstGeom prst="rect">
            <a:avLst/>
          </a:prstGeom>
        </p:spPr>
        <p:txBody>
          <a:bodyPr vert="horz" wrap="square" lIns="0" tIns="140335" rIns="0" bIns="0" rtlCol="0">
            <a:spAutoFit/>
          </a:bodyPr>
          <a:lstStyle/>
          <a:p>
            <a:pPr marL="38100" indent="0">
              <a:lnSpc>
                <a:spcPct val="150000"/>
              </a:lnSpc>
              <a:spcBef>
                <a:spcPts val="1105"/>
              </a:spcBef>
              <a:buFont typeface="Times New Roman" panose="02020603050405020304"/>
              <a:buNone/>
              <a:tabLst>
                <a:tab pos="304800" algn="l"/>
              </a:tabLst>
            </a:pPr>
            <a:r>
              <a:rPr lang="en-US" sz="2800" spc="5" dirty="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1.</a:t>
            </a:r>
            <a:r>
              <a:rPr sz="2800" spc="5" dirty="0">
                <a:solidFill>
                  <a:srgbClr val="FF0000"/>
                </a:solidFill>
                <a:latin typeface="隶书" panose="02010509060101010101" pitchFamily="49" charset="-122"/>
                <a:ea typeface="隶书" panose="02010509060101010101" pitchFamily="49" charset="-122"/>
                <a:cs typeface="隶书" panose="02010509060101010101" pitchFamily="49" charset="-122"/>
              </a:rPr>
              <a:t>函数</a:t>
            </a:r>
            <a:r>
              <a:rPr sz="2800" dirty="0">
                <a:solidFill>
                  <a:srgbClr val="FF0000"/>
                </a:solidFill>
                <a:latin typeface="隶书" panose="02010509060101010101" pitchFamily="49" charset="-122"/>
                <a:ea typeface="隶书" panose="02010509060101010101" pitchFamily="49" charset="-122"/>
                <a:cs typeface="隶书" panose="02010509060101010101" pitchFamily="49" charset="-122"/>
              </a:rPr>
              <a:t>：</a:t>
            </a:r>
            <a:r>
              <a:rPr sz="2800" i="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Z</a:t>
            </a:r>
            <a:r>
              <a:rPr sz="2800" i="1" spc="-2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 </a:t>
            </a:r>
            <a:r>
              <a:rPr sz="28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r>
              <a:rPr sz="2800" spc="-1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 </a:t>
            </a:r>
            <a:r>
              <a:rPr sz="2800" i="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f</a:t>
            </a:r>
            <a:r>
              <a:rPr sz="2800" i="1"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 </a:t>
            </a:r>
            <a:r>
              <a:rPr sz="2800"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r>
              <a:rPr sz="2800" i="1"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x,y</a:t>
            </a:r>
            <a:r>
              <a:rPr sz="2800"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endParaRPr sz="2800">
              <a:latin typeface="Times New Roman" panose="02020603050405020304" pitchFamily="18" charset="0"/>
              <a:ea typeface="隶书" panose="02010509060101010101" pitchFamily="49" charset="-122"/>
              <a:cs typeface="Times New Roman" panose="02020603050405020304" pitchFamily="18" charset="0"/>
            </a:endParaRPr>
          </a:p>
          <a:p>
            <a:pPr marL="304800" marR="427355">
              <a:lnSpc>
                <a:spcPct val="150000"/>
              </a:lnSpc>
              <a:tabLst>
                <a:tab pos="1910080" algn="l"/>
                <a:tab pos="1949450" algn="l"/>
              </a:tabLst>
            </a:pP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如</a:t>
            </a:r>
            <a:r>
              <a:rPr sz="2400" spc="5" dirty="0">
                <a:solidFill>
                  <a:schemeClr val="tx1"/>
                </a:solidFill>
                <a:latin typeface="隶书" panose="02010509060101010101" pitchFamily="49" charset="-122"/>
                <a:ea typeface="隶书" panose="02010509060101010101" pitchFamily="49" charset="-122"/>
                <a:cs typeface="隶书" panose="02010509060101010101" pitchFamily="49" charset="-122"/>
              </a:rPr>
              <a:t>理</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想气体的压</a:t>
            </a:r>
            <a:r>
              <a:rPr sz="2400" spc="-15" dirty="0">
                <a:solidFill>
                  <a:schemeClr val="tx1"/>
                </a:solidFill>
                <a:latin typeface="隶书" panose="02010509060101010101" pitchFamily="49" charset="-122"/>
                <a:ea typeface="隶书" panose="02010509060101010101" pitchFamily="49" charset="-122"/>
                <a:cs typeface="隶书" panose="02010509060101010101" pitchFamily="49" charset="-122"/>
              </a:rPr>
              <a:t>力</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、温度和体</a:t>
            </a:r>
            <a:r>
              <a:rPr sz="2400" spc="-15" dirty="0">
                <a:solidFill>
                  <a:schemeClr val="tx1"/>
                </a:solidFill>
                <a:latin typeface="隶书" panose="02010509060101010101" pitchFamily="49" charset="-122"/>
                <a:ea typeface="隶书" panose="02010509060101010101" pitchFamily="49" charset="-122"/>
                <a:cs typeface="隶书" panose="02010509060101010101" pitchFamily="49" charset="-122"/>
              </a:rPr>
              <a:t>积</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三个物理量</a:t>
            </a:r>
            <a:r>
              <a:rPr sz="2400" spc="-15" dirty="0">
                <a:solidFill>
                  <a:schemeClr val="tx1"/>
                </a:solidFill>
                <a:latin typeface="隶书" panose="02010509060101010101" pitchFamily="49" charset="-122"/>
                <a:ea typeface="隶书" panose="02010509060101010101" pitchFamily="49" charset="-122"/>
                <a:cs typeface="隶书" panose="02010509060101010101" pitchFamily="49" charset="-122"/>
              </a:rPr>
              <a:t>中</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  </a:t>
            </a:r>
            <a:r>
              <a:rPr sz="2400" i="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p=f</a:t>
            </a:r>
            <a:r>
              <a:rPr sz="2400" baseline="-210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1</a:t>
            </a:r>
            <a:r>
              <a:rPr sz="2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r>
              <a:rPr sz="2400" i="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T,V</a:t>
            </a:r>
            <a:r>
              <a:rPr sz="2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		压力是温度和体积的函数；  </a:t>
            </a:r>
            <a:endParaRPr sz="2400" dirty="0">
              <a:solidFill>
                <a:schemeClr val="tx1"/>
              </a:solidFill>
              <a:latin typeface="隶书" panose="02010509060101010101" pitchFamily="49" charset="-122"/>
              <a:ea typeface="隶书" panose="02010509060101010101" pitchFamily="49" charset="-122"/>
              <a:cs typeface="隶书" panose="02010509060101010101" pitchFamily="49" charset="-122"/>
            </a:endParaRPr>
          </a:p>
          <a:p>
            <a:pPr marL="304800" marR="427355">
              <a:lnSpc>
                <a:spcPct val="150000"/>
              </a:lnSpc>
              <a:tabLst>
                <a:tab pos="1910080" algn="l"/>
                <a:tab pos="1949450" algn="l"/>
              </a:tabLst>
            </a:pPr>
            <a:r>
              <a:rPr sz="2400" i="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V</a:t>
            </a:r>
            <a:r>
              <a:rPr sz="2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r>
              <a:rPr sz="2400" i="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f</a:t>
            </a:r>
            <a:r>
              <a:rPr sz="2400" baseline="-210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2</a:t>
            </a:r>
            <a:r>
              <a:rPr sz="2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r>
              <a:rPr sz="2400" i="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T,p</a:t>
            </a:r>
            <a:r>
              <a:rPr sz="24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	体积是温度和压力的函数；</a:t>
            </a:r>
            <a:endParaRPr sz="2400">
              <a:solidFill>
                <a:schemeClr val="tx1"/>
              </a:solidFill>
              <a:latin typeface="隶书" panose="02010509060101010101" pitchFamily="49" charset="-122"/>
              <a:ea typeface="隶书" panose="02010509060101010101" pitchFamily="49" charset="-122"/>
              <a:cs typeface="隶书" panose="02010509060101010101" pitchFamily="49" charset="-122"/>
            </a:endParaRPr>
          </a:p>
          <a:p>
            <a:pPr marL="38100" indent="0">
              <a:lnSpc>
                <a:spcPct val="150000"/>
              </a:lnSpc>
              <a:spcBef>
                <a:spcPts val="935"/>
              </a:spcBef>
              <a:buFont typeface="Times New Roman" panose="02020603050405020304"/>
              <a:buNone/>
              <a:tabLst>
                <a:tab pos="304800" algn="l"/>
              </a:tabLst>
            </a:pPr>
            <a:r>
              <a:rPr lang="en-US" sz="2800" dirty="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2.</a:t>
            </a:r>
            <a:r>
              <a:rPr sz="2800" dirty="0">
                <a:solidFill>
                  <a:srgbClr val="FF0000"/>
                </a:solidFill>
                <a:latin typeface="隶书" panose="02010509060101010101" pitchFamily="49" charset="-122"/>
                <a:ea typeface="隶书" panose="02010509060101010101" pitchFamily="49" charset="-122"/>
                <a:cs typeface="隶书" panose="02010509060101010101" pitchFamily="49" charset="-122"/>
              </a:rPr>
              <a:t>偏</a:t>
            </a:r>
            <a:r>
              <a:rPr sz="2800" spc="5" dirty="0">
                <a:solidFill>
                  <a:srgbClr val="FF0000"/>
                </a:solidFill>
                <a:latin typeface="隶书" panose="02010509060101010101" pitchFamily="49" charset="-122"/>
                <a:ea typeface="隶书" panose="02010509060101010101" pitchFamily="49" charset="-122"/>
                <a:cs typeface="隶书" panose="02010509060101010101" pitchFamily="49" charset="-122"/>
              </a:rPr>
              <a:t>微</a:t>
            </a:r>
            <a:r>
              <a:rPr sz="2800" dirty="0">
                <a:solidFill>
                  <a:srgbClr val="FF0000"/>
                </a:solidFill>
                <a:latin typeface="隶书" panose="02010509060101010101" pitchFamily="49" charset="-122"/>
                <a:ea typeface="隶书" panose="02010509060101010101" pitchFamily="49" charset="-122"/>
                <a:cs typeface="隶书" panose="02010509060101010101" pitchFamily="49" charset="-122"/>
              </a:rPr>
              <a:t>分：</a:t>
            </a:r>
            <a:endParaRPr sz="2800">
              <a:latin typeface="隶书" panose="02010509060101010101" pitchFamily="49" charset="-122"/>
              <a:ea typeface="隶书" panose="02010509060101010101" pitchFamily="49" charset="-122"/>
              <a:cs typeface="隶书" panose="02010509060101010101" pitchFamily="49" charset="-122"/>
            </a:endParaRPr>
          </a:p>
          <a:p>
            <a:pPr marL="381000" marR="30480" indent="-165735">
              <a:lnSpc>
                <a:spcPct val="150000"/>
              </a:lnSpc>
              <a:spcBef>
                <a:spcPts val="675"/>
              </a:spcBef>
            </a:pPr>
            <a:r>
              <a:rPr lang="en-US" sz="2400" spc="5" dirty="0">
                <a:solidFill>
                  <a:srgbClr val="0000CC"/>
                </a:solidFill>
                <a:latin typeface="隶书" panose="02010509060101010101" pitchFamily="49" charset="-122"/>
                <a:ea typeface="隶书" panose="02010509060101010101" pitchFamily="49" charset="-122"/>
                <a:cs typeface="隶书" panose="02010509060101010101" pitchFamily="49" charset="-122"/>
              </a:rPr>
              <a:t> </a:t>
            </a:r>
            <a:r>
              <a:rPr sz="2400" spc="5" dirty="0">
                <a:solidFill>
                  <a:srgbClr val="0000CC"/>
                </a:solidFill>
                <a:latin typeface="隶书" panose="02010509060101010101" pitchFamily="49" charset="-122"/>
                <a:ea typeface="隶书" panose="02010509060101010101" pitchFamily="49" charset="-122"/>
                <a:cs typeface="隶书" panose="02010509060101010101" pitchFamily="49" charset="-122"/>
              </a:rPr>
              <a:t>设</a:t>
            </a:r>
            <a:r>
              <a:rPr sz="2400" i="1"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Z</a:t>
            </a:r>
            <a:r>
              <a:rPr sz="2400" i="1" spc="-1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 </a:t>
            </a:r>
            <a:r>
              <a:rPr sz="240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r>
              <a:rPr sz="2400" spc="-1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 </a:t>
            </a:r>
            <a:r>
              <a:rPr sz="2400" i="1"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f</a:t>
            </a:r>
            <a:r>
              <a:rPr sz="2400" i="1" spc="-1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 </a:t>
            </a:r>
            <a:r>
              <a:rPr sz="2400"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r>
              <a:rPr sz="2400" i="1"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x,y</a:t>
            </a:r>
            <a:r>
              <a:rPr sz="2400"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r>
              <a:rPr sz="2400" spc="-1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 </a:t>
            </a:r>
            <a:r>
              <a:rPr sz="240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r>
              <a:rPr sz="2400"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 </a:t>
            </a:r>
            <a:r>
              <a:rPr sz="2400" i="1"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x,y</a:t>
            </a:r>
            <a:r>
              <a:rPr sz="2400" dirty="0">
                <a:solidFill>
                  <a:srgbClr val="0000CC"/>
                </a:solidFill>
                <a:latin typeface="隶书" panose="02010509060101010101" pitchFamily="49" charset="-122"/>
                <a:ea typeface="隶书" panose="02010509060101010101" pitchFamily="49" charset="-122"/>
                <a:cs typeface="隶书" panose="02010509060101010101" pitchFamily="49" charset="-122"/>
              </a:rPr>
              <a:t>为独立变</a:t>
            </a:r>
            <a:r>
              <a:rPr sz="2400" spc="-5" dirty="0">
                <a:solidFill>
                  <a:srgbClr val="0000CC"/>
                </a:solidFill>
                <a:latin typeface="隶书" panose="02010509060101010101" pitchFamily="49" charset="-122"/>
                <a:ea typeface="隶书" panose="02010509060101010101" pitchFamily="49" charset="-122"/>
                <a:cs typeface="隶书" panose="02010509060101010101" pitchFamily="49" charset="-122"/>
              </a:rPr>
              <a:t>量</a:t>
            </a:r>
            <a:r>
              <a:rPr sz="2400" dirty="0">
                <a:solidFill>
                  <a:srgbClr val="0000CC"/>
                </a:solidFill>
                <a:latin typeface="隶书" panose="02010509060101010101" pitchFamily="49" charset="-122"/>
                <a:ea typeface="隶书" panose="02010509060101010101" pitchFamily="49" charset="-122"/>
                <a:cs typeface="隶书" panose="02010509060101010101" pitchFamily="49" charset="-122"/>
              </a:rPr>
              <a:t>,</a:t>
            </a:r>
            <a:r>
              <a:rPr sz="2400" spc="-15" dirty="0">
                <a:solidFill>
                  <a:srgbClr val="0000CC"/>
                </a:solidFill>
                <a:latin typeface="隶书" panose="02010509060101010101" pitchFamily="49" charset="-122"/>
                <a:ea typeface="隶书" panose="02010509060101010101" pitchFamily="49" charset="-122"/>
                <a:cs typeface="隶书" panose="02010509060101010101" pitchFamily="49" charset="-122"/>
              </a:rPr>
              <a:t> </a:t>
            </a:r>
            <a:r>
              <a:rPr sz="2400" i="1"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Z</a:t>
            </a:r>
            <a:r>
              <a:rPr sz="2400" spc="5" dirty="0">
                <a:solidFill>
                  <a:srgbClr val="0000CC"/>
                </a:solidFill>
                <a:latin typeface="隶书" panose="02010509060101010101" pitchFamily="49" charset="-122"/>
                <a:ea typeface="隶书" panose="02010509060101010101" pitchFamily="49" charset="-122"/>
                <a:cs typeface="隶书" panose="02010509060101010101" pitchFamily="49" charset="-122"/>
              </a:rPr>
              <a:t>是</a:t>
            </a:r>
            <a:r>
              <a:rPr sz="2400" i="1"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x,y</a:t>
            </a:r>
            <a:r>
              <a:rPr sz="2400" dirty="0">
                <a:solidFill>
                  <a:srgbClr val="0000CC"/>
                </a:solidFill>
                <a:latin typeface="隶书" panose="02010509060101010101" pitchFamily="49" charset="-122"/>
                <a:ea typeface="隶书" panose="02010509060101010101" pitchFamily="49" charset="-122"/>
                <a:cs typeface="隶书" panose="02010509060101010101" pitchFamily="49" charset="-122"/>
              </a:rPr>
              <a:t>的连续函</a:t>
            </a:r>
            <a:r>
              <a:rPr sz="2400" spc="-10" dirty="0">
                <a:solidFill>
                  <a:srgbClr val="0000CC"/>
                </a:solidFill>
                <a:latin typeface="隶书" panose="02010509060101010101" pitchFamily="49" charset="-122"/>
                <a:ea typeface="隶书" panose="02010509060101010101" pitchFamily="49" charset="-122"/>
                <a:cs typeface="隶书" panose="02010509060101010101" pitchFamily="49" charset="-122"/>
              </a:rPr>
              <a:t>数</a:t>
            </a:r>
            <a:r>
              <a:rPr sz="2400" dirty="0">
                <a:solidFill>
                  <a:srgbClr val="0000CC"/>
                </a:solidFill>
                <a:latin typeface="隶书" panose="02010509060101010101" pitchFamily="49" charset="-122"/>
                <a:ea typeface="隶书" panose="02010509060101010101" pitchFamily="49" charset="-122"/>
                <a:cs typeface="隶书" panose="02010509060101010101" pitchFamily="49" charset="-122"/>
              </a:rPr>
              <a:t>,若 自变</a:t>
            </a:r>
            <a:r>
              <a:rPr sz="2400" spc="-10" dirty="0">
                <a:solidFill>
                  <a:srgbClr val="0000CC"/>
                </a:solidFill>
                <a:latin typeface="隶书" panose="02010509060101010101" pitchFamily="49" charset="-122"/>
                <a:ea typeface="隶书" panose="02010509060101010101" pitchFamily="49" charset="-122"/>
                <a:cs typeface="隶书" panose="02010509060101010101" pitchFamily="49" charset="-122"/>
              </a:rPr>
              <a:t>量</a:t>
            </a:r>
            <a:r>
              <a:rPr sz="2400" i="1" spc="-10" dirty="0">
                <a:solidFill>
                  <a:srgbClr val="0000CC"/>
                </a:solidFill>
                <a:latin typeface="隶书" panose="02010509060101010101" pitchFamily="49" charset="-122"/>
                <a:ea typeface="隶书" panose="02010509060101010101" pitchFamily="49" charset="-122"/>
                <a:cs typeface="隶书" panose="02010509060101010101" pitchFamily="49" charset="-122"/>
              </a:rPr>
              <a:t>x</a:t>
            </a:r>
            <a:r>
              <a:rPr sz="2400" dirty="0">
                <a:solidFill>
                  <a:srgbClr val="0000CC"/>
                </a:solidFill>
                <a:latin typeface="隶书" panose="02010509060101010101" pitchFamily="49" charset="-122"/>
                <a:ea typeface="隶书" panose="02010509060101010101" pitchFamily="49" charset="-122"/>
                <a:cs typeface="隶书" panose="02010509060101010101" pitchFamily="49" charset="-122"/>
              </a:rPr>
              <a:t>改变</a:t>
            </a:r>
            <a:r>
              <a:rPr sz="2400" spc="-10" dirty="0">
                <a:solidFill>
                  <a:srgbClr val="0000CC"/>
                </a:solidFill>
                <a:latin typeface="隶书" panose="02010509060101010101" pitchFamily="49" charset="-122"/>
                <a:ea typeface="隶书" panose="02010509060101010101" pitchFamily="49" charset="-122"/>
                <a:cs typeface="隶书" panose="02010509060101010101" pitchFamily="49" charset="-122"/>
              </a:rPr>
              <a:t>了</a:t>
            </a:r>
            <a:r>
              <a:rPr sz="2400"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d</a:t>
            </a:r>
            <a:r>
              <a:rPr sz="2400" i="1"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x</a:t>
            </a:r>
            <a:r>
              <a:rPr sz="2400" spc="-5" dirty="0">
                <a:solidFill>
                  <a:srgbClr val="0000CC"/>
                </a:solidFill>
                <a:latin typeface="隶书" panose="02010509060101010101" pitchFamily="49" charset="-122"/>
                <a:ea typeface="隶书" panose="02010509060101010101" pitchFamily="49" charset="-122"/>
                <a:cs typeface="隶书" panose="02010509060101010101" pitchFamily="49" charset="-122"/>
              </a:rPr>
              <a:t>，</a:t>
            </a:r>
            <a:r>
              <a:rPr sz="2400" spc="-75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 </a:t>
            </a:r>
            <a:r>
              <a:rPr sz="2400" i="1" spc="-1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y</a:t>
            </a:r>
            <a:r>
              <a:rPr sz="2400" dirty="0">
                <a:solidFill>
                  <a:srgbClr val="0000CC"/>
                </a:solidFill>
                <a:latin typeface="隶书" panose="02010509060101010101" pitchFamily="49" charset="-122"/>
                <a:ea typeface="隶书" panose="02010509060101010101" pitchFamily="49" charset="-122"/>
                <a:cs typeface="隶书" panose="02010509060101010101" pitchFamily="49" charset="-122"/>
              </a:rPr>
              <a:t>改变</a:t>
            </a:r>
            <a:r>
              <a:rPr sz="2400" spc="-10" dirty="0">
                <a:solidFill>
                  <a:srgbClr val="0000CC"/>
                </a:solidFill>
                <a:latin typeface="隶书" panose="02010509060101010101" pitchFamily="49" charset="-122"/>
                <a:ea typeface="隶书" panose="02010509060101010101" pitchFamily="49" charset="-122"/>
                <a:cs typeface="隶书" panose="02010509060101010101" pitchFamily="49" charset="-122"/>
              </a:rPr>
              <a:t>了</a:t>
            </a:r>
            <a:r>
              <a:rPr sz="2400"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d</a:t>
            </a:r>
            <a:r>
              <a:rPr sz="2400" i="1"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y</a:t>
            </a:r>
            <a:r>
              <a:rPr sz="2400" spc="-5" dirty="0">
                <a:solidFill>
                  <a:srgbClr val="0000CC"/>
                </a:solidFill>
                <a:latin typeface="隶书" panose="02010509060101010101" pitchFamily="49" charset="-122"/>
                <a:ea typeface="隶书" panose="02010509060101010101" pitchFamily="49" charset="-122"/>
                <a:cs typeface="隶书" panose="02010509060101010101" pitchFamily="49" charset="-122"/>
              </a:rPr>
              <a:t>，</a:t>
            </a:r>
            <a:r>
              <a:rPr sz="2400" spc="-10" dirty="0">
                <a:solidFill>
                  <a:srgbClr val="0000CC"/>
                </a:solidFill>
                <a:latin typeface="隶书" panose="02010509060101010101" pitchFamily="49" charset="-122"/>
                <a:ea typeface="隶书" panose="02010509060101010101" pitchFamily="49" charset="-122"/>
                <a:cs typeface="隶书" panose="02010509060101010101" pitchFamily="49" charset="-122"/>
              </a:rPr>
              <a:t>则</a:t>
            </a:r>
            <a:r>
              <a:rPr sz="2400" i="1" dirty="0">
                <a:solidFill>
                  <a:srgbClr val="0000CC"/>
                </a:solidFill>
                <a:latin typeface="隶书" panose="02010509060101010101" pitchFamily="49" charset="-122"/>
                <a:ea typeface="隶书" panose="02010509060101010101" pitchFamily="49" charset="-122"/>
                <a:cs typeface="隶书" panose="02010509060101010101" pitchFamily="49" charset="-122"/>
              </a:rPr>
              <a:t>Z</a:t>
            </a:r>
            <a:r>
              <a:rPr sz="2400" dirty="0">
                <a:solidFill>
                  <a:srgbClr val="0000CC"/>
                </a:solidFill>
                <a:latin typeface="隶书" panose="02010509060101010101" pitchFamily="49" charset="-122"/>
                <a:ea typeface="隶书" panose="02010509060101010101" pitchFamily="49" charset="-122"/>
                <a:cs typeface="隶书" panose="02010509060101010101" pitchFamily="49" charset="-122"/>
              </a:rPr>
              <a:t>相应改变</a:t>
            </a:r>
            <a:r>
              <a:rPr sz="2400" spc="-10" dirty="0">
                <a:solidFill>
                  <a:srgbClr val="0000CC"/>
                </a:solidFill>
                <a:latin typeface="隶书" panose="02010509060101010101" pitchFamily="49" charset="-122"/>
                <a:ea typeface="隶书" panose="02010509060101010101" pitchFamily="49" charset="-122"/>
                <a:cs typeface="隶书" panose="02010509060101010101" pitchFamily="49" charset="-122"/>
              </a:rPr>
              <a:t>了</a:t>
            </a:r>
            <a:r>
              <a:rPr sz="240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d</a:t>
            </a:r>
            <a:r>
              <a:rPr sz="2400" i="1"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Z</a:t>
            </a:r>
            <a:r>
              <a:rPr sz="240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endParaRPr sz="2400">
              <a:latin typeface="Times New Roman" panose="02020603050405020304" pitchFamily="18" charset="0"/>
              <a:ea typeface="隶书" panose="02010509060101010101" pitchFamily="49" charset="-122"/>
              <a:cs typeface="Times New Roman" panose="02020603050405020304" pitchFamily="18" charset="0"/>
            </a:endParaRPr>
          </a:p>
          <a:p>
            <a:pPr algn="ctr" fontAlgn="auto">
              <a:lnSpc>
                <a:spcPct val="150000"/>
              </a:lnSpc>
              <a:spcBef>
                <a:spcPts val="600"/>
              </a:spcBef>
            </a:pPr>
            <a:r>
              <a:rPr lang="en-US" sz="2400" b="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    </a:t>
            </a:r>
            <a:r>
              <a:rPr sz="2800" b="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d</a:t>
            </a:r>
            <a:r>
              <a:rPr sz="2800" b="1" i="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Z </a:t>
            </a:r>
            <a:r>
              <a:rPr sz="2800" b="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 Z’ – </a:t>
            </a:r>
            <a:r>
              <a:rPr sz="2800" b="1"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Z=</a:t>
            </a:r>
            <a:r>
              <a:rPr sz="2800" b="1" i="1"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f </a:t>
            </a:r>
            <a:r>
              <a:rPr sz="2800" b="1"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r>
              <a:rPr sz="2800" b="1" i="1"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x+</a:t>
            </a:r>
            <a:r>
              <a:rPr sz="2800" b="1"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d</a:t>
            </a:r>
            <a:r>
              <a:rPr sz="2800" b="1" i="1"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x ,y+</a:t>
            </a:r>
            <a:r>
              <a:rPr sz="2800" b="1"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d</a:t>
            </a:r>
            <a:r>
              <a:rPr sz="2800" b="1" i="1"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y</a:t>
            </a:r>
            <a:r>
              <a:rPr sz="2800" b="1" spc="-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 </a:t>
            </a:r>
            <a:r>
              <a:rPr sz="2800" b="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r>
              <a:rPr sz="2800" b="1" i="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f</a:t>
            </a:r>
            <a:r>
              <a:rPr sz="2800" b="1" i="1" spc="-265"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 </a:t>
            </a:r>
            <a:r>
              <a:rPr sz="2800" b="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r>
              <a:rPr sz="2800" b="1" i="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x,y</a:t>
            </a:r>
            <a:r>
              <a:rPr sz="2800" b="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rPr>
              <a:t>)</a:t>
            </a:r>
            <a:endParaRPr sz="2800" b="1" dirty="0">
              <a:solidFill>
                <a:schemeClr val="tx1"/>
              </a:solidFill>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163" name="picture 163"/>
          <p:cNvPicPr>
            <a:picLocks noChangeAspect="1"/>
          </p:cNvPicPr>
          <p:nvPr/>
        </p:nvPicPr>
        <p:blipFill>
          <a:blip r:embed="rId1"/>
          <a:stretch>
            <a:fillRect/>
          </a:stretch>
        </p:blipFill>
        <p:spPr>
          <a:xfrm rot="21600000">
            <a:off x="0" y="1063373"/>
            <a:ext cx="7698501" cy="76876"/>
          </a:xfrm>
          <a:prstGeom prst="rect">
            <a:avLst/>
          </a:prstGeom>
          <a:gradFill>
            <a:gsLst>
              <a:gs pos="3896">
                <a:srgbClr val="F2E6CD"/>
              </a:gs>
              <a:gs pos="97000">
                <a:srgbClr val="E3B84B"/>
              </a:gs>
            </a:gsLst>
            <a:lin scaled="1"/>
          </a:gradFill>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901" y="603504"/>
            <a:ext cx="8011795" cy="874395"/>
          </a:xfrm>
          <a:prstGeom prst="rect">
            <a:avLst/>
          </a:prstGeom>
        </p:spPr>
        <p:txBody>
          <a:bodyPr vert="horz" wrap="square" lIns="0" tIns="12700" rIns="0" bIns="0" rtlCol="0">
            <a:spAutoFit/>
          </a:bodyPr>
          <a:lstStyle/>
          <a:p>
            <a:pPr marL="12700" marR="5080">
              <a:lnSpc>
                <a:spcPct val="100000"/>
              </a:lnSpc>
              <a:spcBef>
                <a:spcPts val="100"/>
              </a:spcBef>
              <a:tabLst>
                <a:tab pos="1881505" algn="l"/>
              </a:tabLst>
            </a:pPr>
            <a:r>
              <a:rPr dirty="0">
                <a:solidFill>
                  <a:srgbClr val="0000CC"/>
                </a:solidFill>
                <a:latin typeface="隶书" panose="02010509060101010101" pitchFamily="49" charset="-122"/>
                <a:ea typeface="隶书" panose="02010509060101010101" pitchFamily="49" charset="-122"/>
                <a:cs typeface="隶书" panose="02010509060101010101" pitchFamily="49" charset="-122"/>
              </a:rPr>
              <a:t>例</a:t>
            </a:r>
            <a:r>
              <a:rPr spc="5" dirty="0">
                <a:solidFill>
                  <a:srgbClr val="0000CC"/>
                </a:solidFill>
                <a:latin typeface="隶书" panose="02010509060101010101" pitchFamily="49" charset="-122"/>
                <a:ea typeface="隶书" panose="02010509060101010101" pitchFamily="49" charset="-122"/>
                <a:cs typeface="隶书" panose="02010509060101010101" pitchFamily="49" charset="-122"/>
              </a:rPr>
              <a:t>如</a:t>
            </a:r>
            <a:r>
              <a:rPr dirty="0">
                <a:solidFill>
                  <a:srgbClr val="0000CC"/>
                </a:solidFill>
                <a:latin typeface="隶书" panose="02010509060101010101" pitchFamily="49" charset="-122"/>
                <a:ea typeface="隶书" panose="02010509060101010101" pitchFamily="49" charset="-122"/>
                <a:cs typeface="隶书" panose="02010509060101010101" pitchFamily="49" charset="-122"/>
              </a:rPr>
              <a:t>在平面直角</a:t>
            </a:r>
            <a:r>
              <a:rPr spc="-15" dirty="0">
                <a:solidFill>
                  <a:srgbClr val="0000CC"/>
                </a:solidFill>
                <a:latin typeface="隶书" panose="02010509060101010101" pitchFamily="49" charset="-122"/>
                <a:ea typeface="隶书" panose="02010509060101010101" pitchFamily="49" charset="-122"/>
                <a:cs typeface="隶书" panose="02010509060101010101" pitchFamily="49" charset="-122"/>
              </a:rPr>
              <a:t>坐</a:t>
            </a:r>
            <a:r>
              <a:rPr dirty="0">
                <a:solidFill>
                  <a:srgbClr val="0000CC"/>
                </a:solidFill>
                <a:latin typeface="隶书" panose="02010509060101010101" pitchFamily="49" charset="-122"/>
                <a:ea typeface="隶书" panose="02010509060101010101" pitchFamily="49" charset="-122"/>
                <a:cs typeface="隶书" panose="02010509060101010101" pitchFamily="49" charset="-122"/>
              </a:rPr>
              <a:t>标系中，面</a:t>
            </a:r>
            <a:r>
              <a:rPr spc="-10" dirty="0">
                <a:solidFill>
                  <a:srgbClr val="0000CC"/>
                </a:solidFill>
                <a:latin typeface="隶书" panose="02010509060101010101" pitchFamily="49" charset="-122"/>
                <a:ea typeface="隶书" panose="02010509060101010101" pitchFamily="49" charset="-122"/>
                <a:cs typeface="隶书" panose="02010509060101010101" pitchFamily="49" charset="-122"/>
              </a:rPr>
              <a:t>积</a:t>
            </a:r>
            <a:r>
              <a:rPr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r>
              <a:rPr i="1"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Z</a:t>
            </a:r>
            <a:r>
              <a:rPr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r>
              <a:rPr spc="5" dirty="0">
                <a:solidFill>
                  <a:srgbClr val="0000CC"/>
                </a:solidFill>
                <a:latin typeface="隶书" panose="02010509060101010101" pitchFamily="49" charset="-122"/>
                <a:ea typeface="隶书" panose="02010509060101010101" pitchFamily="49" charset="-122"/>
                <a:cs typeface="隶书" panose="02010509060101010101" pitchFamily="49" charset="-122"/>
              </a:rPr>
              <a:t>是</a:t>
            </a:r>
            <a:r>
              <a:rPr dirty="0">
                <a:solidFill>
                  <a:srgbClr val="0000CC"/>
                </a:solidFill>
                <a:latin typeface="隶书" panose="02010509060101010101" pitchFamily="49" charset="-122"/>
                <a:ea typeface="隶书" panose="02010509060101010101" pitchFamily="49" charset="-122"/>
                <a:cs typeface="隶书" panose="02010509060101010101" pitchFamily="49" charset="-122"/>
              </a:rPr>
              <a:t>长</a:t>
            </a:r>
            <a:r>
              <a:rPr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r>
              <a:rPr i="1" spc="-1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x</a:t>
            </a:r>
            <a:r>
              <a:rPr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r>
              <a:rPr dirty="0">
                <a:solidFill>
                  <a:srgbClr val="0000CC"/>
                </a:solidFill>
                <a:latin typeface="隶书" panose="02010509060101010101" pitchFamily="49" charset="-122"/>
                <a:ea typeface="隶书" panose="02010509060101010101" pitchFamily="49" charset="-122"/>
                <a:cs typeface="隶书" panose="02010509060101010101" pitchFamily="49" charset="-122"/>
              </a:rPr>
              <a:t>和宽</a:t>
            </a:r>
            <a:r>
              <a:rPr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r>
              <a:rPr i="1" spc="-1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y</a:t>
            </a:r>
            <a:r>
              <a:rPr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r>
              <a:rPr dirty="0">
                <a:solidFill>
                  <a:srgbClr val="0000CC"/>
                </a:solidFill>
                <a:latin typeface="隶书" panose="02010509060101010101" pitchFamily="49" charset="-122"/>
                <a:ea typeface="隶书" panose="02010509060101010101" pitchFamily="49" charset="-122"/>
                <a:cs typeface="隶书" panose="02010509060101010101" pitchFamily="49" charset="-122"/>
              </a:rPr>
              <a:t>的 </a:t>
            </a:r>
            <a:r>
              <a:rPr spc="5" dirty="0">
                <a:solidFill>
                  <a:srgbClr val="0000CC"/>
                </a:solidFill>
                <a:latin typeface="隶书" panose="02010509060101010101" pitchFamily="49" charset="-122"/>
                <a:ea typeface="隶书" panose="02010509060101010101" pitchFamily="49" charset="-122"/>
                <a:cs typeface="隶书" panose="02010509060101010101" pitchFamily="49" charset="-122"/>
              </a:rPr>
              <a:t>函数</a:t>
            </a:r>
            <a:r>
              <a:rPr dirty="0">
                <a:solidFill>
                  <a:srgbClr val="0000CC"/>
                </a:solidFill>
                <a:latin typeface="隶书" panose="02010509060101010101" pitchFamily="49" charset="-122"/>
                <a:ea typeface="隶书" panose="02010509060101010101" pitchFamily="49" charset="-122"/>
                <a:cs typeface="隶书" panose="02010509060101010101" pitchFamily="49" charset="-122"/>
              </a:rPr>
              <a:t>,</a:t>
            </a:r>
            <a:r>
              <a:rPr spc="-15" dirty="0">
                <a:solidFill>
                  <a:srgbClr val="0000CC"/>
                </a:solidFill>
                <a:latin typeface="隶书" panose="02010509060101010101" pitchFamily="49" charset="-122"/>
                <a:ea typeface="隶书" panose="02010509060101010101" pitchFamily="49" charset="-122"/>
                <a:cs typeface="隶书" panose="02010509060101010101" pitchFamily="49" charset="-122"/>
              </a:rPr>
              <a:t> </a:t>
            </a:r>
            <a:r>
              <a:rPr i="1"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Z</a:t>
            </a:r>
            <a:r>
              <a:rPr i="1"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 </a:t>
            </a:r>
            <a:r>
              <a:rPr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a:t>
            </a:r>
            <a:r>
              <a:rPr spc="-5"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 </a:t>
            </a:r>
            <a:r>
              <a:rPr i="1" spc="-409"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xy·	</a:t>
            </a:r>
            <a:r>
              <a:rPr dirty="0">
                <a:solidFill>
                  <a:srgbClr val="0000CC"/>
                </a:solidFill>
                <a:latin typeface="隶书" panose="02010509060101010101" pitchFamily="49" charset="-122"/>
                <a:ea typeface="隶书" panose="02010509060101010101" pitchFamily="49" charset="-122"/>
                <a:cs typeface="隶书" panose="02010509060101010101" pitchFamily="49" charset="-122"/>
              </a:rPr>
              <a:t>。当</a:t>
            </a:r>
            <a:r>
              <a:rPr i="1" spc="-1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x</a:t>
            </a:r>
            <a:r>
              <a:rPr dirty="0">
                <a:solidFill>
                  <a:srgbClr val="0000CC"/>
                </a:solidFill>
                <a:latin typeface="隶书" panose="02010509060101010101" pitchFamily="49" charset="-122"/>
                <a:ea typeface="隶书" panose="02010509060101010101" pitchFamily="49" charset="-122"/>
                <a:cs typeface="隶书" panose="02010509060101010101" pitchFamily="49" charset="-122"/>
              </a:rPr>
              <a:t>和</a:t>
            </a:r>
            <a:r>
              <a:rPr i="1" spc="-10"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rPr>
              <a:t>y</a:t>
            </a:r>
            <a:r>
              <a:rPr dirty="0">
                <a:solidFill>
                  <a:srgbClr val="0000CC"/>
                </a:solidFill>
                <a:latin typeface="隶书" panose="02010509060101010101" pitchFamily="49" charset="-122"/>
                <a:ea typeface="隶书" panose="02010509060101010101" pitchFamily="49" charset="-122"/>
                <a:cs typeface="隶书" panose="02010509060101010101" pitchFamily="49" charset="-122"/>
              </a:rPr>
              <a:t>有微小变化时，</a:t>
            </a:r>
            <a:endParaRPr dirty="0">
              <a:solidFill>
                <a:srgbClr val="0000CC"/>
              </a:solidFill>
              <a:latin typeface="隶书" panose="02010509060101010101" pitchFamily="49" charset="-122"/>
              <a:ea typeface="隶书" panose="02010509060101010101" pitchFamily="49" charset="-122"/>
              <a:cs typeface="隶书" panose="02010509060101010101" pitchFamily="49" charset="-122"/>
            </a:endParaRPr>
          </a:p>
        </p:txBody>
      </p:sp>
      <p:sp>
        <p:nvSpPr>
          <p:cNvPr id="3" name="object 3"/>
          <p:cNvSpPr txBox="1"/>
          <p:nvPr/>
        </p:nvSpPr>
        <p:spPr>
          <a:xfrm>
            <a:off x="5794247" y="1651761"/>
            <a:ext cx="2162810" cy="44323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00CC"/>
                </a:solidFill>
                <a:latin typeface="隶书" panose="02010509060101010101" pitchFamily="49" charset="-122"/>
                <a:ea typeface="隶书" panose="02010509060101010101" pitchFamily="49" charset="-122"/>
                <a:cs typeface="黑体" panose="02010609060101010101" charset="-122"/>
              </a:rPr>
              <a:t>面</a:t>
            </a:r>
            <a:r>
              <a:rPr sz="2800" spc="10" dirty="0">
                <a:solidFill>
                  <a:srgbClr val="0000CC"/>
                </a:solidFill>
                <a:latin typeface="隶书" panose="02010509060101010101" pitchFamily="49" charset="-122"/>
                <a:ea typeface="隶书" panose="02010509060101010101" pitchFamily="49" charset="-122"/>
                <a:cs typeface="黑体" panose="02010609060101010101" charset="-122"/>
              </a:rPr>
              <a:t>积</a:t>
            </a:r>
            <a:r>
              <a:rPr sz="2800" dirty="0">
                <a:solidFill>
                  <a:srgbClr val="0000CC"/>
                </a:solidFill>
                <a:latin typeface="隶书" panose="02010509060101010101" pitchFamily="49" charset="-122"/>
                <a:ea typeface="隶书" panose="02010509060101010101" pitchFamily="49" charset="-122"/>
                <a:cs typeface="黑体" panose="02010609060101010101" charset="-122"/>
              </a:rPr>
              <a:t>变化为：</a:t>
            </a:r>
            <a:endParaRPr sz="2800">
              <a:latin typeface="隶书" panose="02010509060101010101" pitchFamily="49" charset="-122"/>
              <a:ea typeface="隶书" panose="02010509060101010101" pitchFamily="49" charset="-122"/>
              <a:cs typeface="黑体" panose="02010609060101010101" charset="-122"/>
            </a:endParaRPr>
          </a:p>
        </p:txBody>
      </p:sp>
      <p:sp>
        <p:nvSpPr>
          <p:cNvPr id="4" name="object 4"/>
          <p:cNvSpPr/>
          <p:nvPr/>
        </p:nvSpPr>
        <p:spPr>
          <a:xfrm>
            <a:off x="838200" y="2286000"/>
            <a:ext cx="3124200" cy="2362200"/>
          </a:xfrm>
          <a:custGeom>
            <a:avLst/>
            <a:gdLst/>
            <a:ahLst/>
            <a:cxnLst/>
            <a:rect l="l" t="t" r="r" b="b"/>
            <a:pathLst>
              <a:path w="3124200" h="2362200">
                <a:moveTo>
                  <a:pt x="0" y="2362200"/>
                </a:moveTo>
                <a:lnTo>
                  <a:pt x="3124200" y="2362200"/>
                </a:lnTo>
                <a:lnTo>
                  <a:pt x="3124200" y="0"/>
                </a:lnTo>
                <a:lnTo>
                  <a:pt x="0" y="0"/>
                </a:lnTo>
                <a:lnTo>
                  <a:pt x="0" y="2362200"/>
                </a:lnTo>
                <a:close/>
              </a:path>
            </a:pathLst>
          </a:custGeom>
          <a:solidFill>
            <a:srgbClr val="66CCFF"/>
          </a:solidFill>
        </p:spPr>
        <p:txBody>
          <a:bodyPr wrap="square" lIns="0" tIns="0" rIns="0" bIns="0" rtlCol="0"/>
          <a:lstStyle/>
          <a:p/>
        </p:txBody>
      </p:sp>
      <p:sp>
        <p:nvSpPr>
          <p:cNvPr id="5" name="object 5"/>
          <p:cNvSpPr/>
          <p:nvPr/>
        </p:nvSpPr>
        <p:spPr>
          <a:xfrm>
            <a:off x="838200" y="2286000"/>
            <a:ext cx="3124200" cy="2362200"/>
          </a:xfrm>
          <a:custGeom>
            <a:avLst/>
            <a:gdLst/>
            <a:ahLst/>
            <a:cxnLst/>
            <a:rect l="l" t="t" r="r" b="b"/>
            <a:pathLst>
              <a:path w="3124200" h="2362200">
                <a:moveTo>
                  <a:pt x="0" y="2362200"/>
                </a:moveTo>
                <a:lnTo>
                  <a:pt x="3124200" y="2362200"/>
                </a:lnTo>
                <a:lnTo>
                  <a:pt x="3124200" y="0"/>
                </a:lnTo>
                <a:lnTo>
                  <a:pt x="0" y="0"/>
                </a:lnTo>
                <a:lnTo>
                  <a:pt x="0" y="2362200"/>
                </a:lnTo>
                <a:close/>
              </a:path>
            </a:pathLst>
          </a:custGeom>
          <a:ln w="12700">
            <a:solidFill>
              <a:srgbClr val="000000"/>
            </a:solidFill>
          </a:ln>
        </p:spPr>
        <p:txBody>
          <a:bodyPr wrap="square" lIns="0" tIns="0" rIns="0" bIns="0" rtlCol="0"/>
          <a:lstStyle/>
          <a:p/>
        </p:txBody>
      </p:sp>
      <p:sp>
        <p:nvSpPr>
          <p:cNvPr id="6" name="object 6"/>
          <p:cNvSpPr txBox="1"/>
          <p:nvPr/>
        </p:nvSpPr>
        <p:spPr>
          <a:xfrm>
            <a:off x="2213864" y="3261105"/>
            <a:ext cx="240665" cy="391160"/>
          </a:xfrm>
          <a:prstGeom prst="rect">
            <a:avLst/>
          </a:prstGeom>
        </p:spPr>
        <p:txBody>
          <a:bodyPr vert="horz" wrap="square" lIns="0" tIns="12700" rIns="0" bIns="0" rtlCol="0">
            <a:spAutoFit/>
          </a:bodyPr>
          <a:lstStyle/>
          <a:p>
            <a:pPr marL="12700">
              <a:lnSpc>
                <a:spcPct val="100000"/>
              </a:lnSpc>
              <a:spcBef>
                <a:spcPts val="100"/>
              </a:spcBef>
            </a:pPr>
            <a:r>
              <a:rPr sz="2400" i="1" spc="-35" dirty="0">
                <a:latin typeface="Times New Roman" panose="02020603050405020304"/>
                <a:cs typeface="Times New Roman" panose="02020603050405020304"/>
              </a:rPr>
              <a:t>x</a:t>
            </a:r>
            <a:r>
              <a:rPr sz="2400" i="1" spc="-1010" dirty="0">
                <a:latin typeface="Times New Roman" panose="02020603050405020304"/>
                <a:cs typeface="Times New Roman" panose="02020603050405020304"/>
              </a:rPr>
              <a:t>y</a:t>
            </a:r>
            <a:r>
              <a:rPr sz="2400"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7" name="object 7"/>
          <p:cNvSpPr txBox="1"/>
          <p:nvPr/>
        </p:nvSpPr>
        <p:spPr>
          <a:xfrm>
            <a:off x="2060194" y="4569459"/>
            <a:ext cx="16129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Times New Roman" panose="02020603050405020304"/>
                <a:cs typeface="Times New Roman" panose="02020603050405020304"/>
              </a:rPr>
              <a:t>x</a:t>
            </a:r>
            <a:endParaRPr sz="2400">
              <a:latin typeface="Times New Roman" panose="02020603050405020304"/>
              <a:cs typeface="Times New Roman" panose="02020603050405020304"/>
            </a:endParaRPr>
          </a:p>
        </p:txBody>
      </p:sp>
      <p:sp>
        <p:nvSpPr>
          <p:cNvPr id="8" name="object 8"/>
          <p:cNvSpPr txBox="1"/>
          <p:nvPr/>
        </p:nvSpPr>
        <p:spPr>
          <a:xfrm>
            <a:off x="688340" y="3121405"/>
            <a:ext cx="16129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p:txBody>
      </p:sp>
      <p:sp>
        <p:nvSpPr>
          <p:cNvPr id="9" name="object 9"/>
          <p:cNvSpPr txBox="1"/>
          <p:nvPr/>
        </p:nvSpPr>
        <p:spPr>
          <a:xfrm>
            <a:off x="434340" y="1902205"/>
            <a:ext cx="3554095" cy="391160"/>
          </a:xfrm>
          <a:prstGeom prst="rect">
            <a:avLst/>
          </a:prstGeom>
        </p:spPr>
        <p:txBody>
          <a:bodyPr vert="horz" wrap="square" lIns="0" tIns="12700" rIns="0" bIns="0" rtlCol="0">
            <a:spAutoFit/>
          </a:bodyPr>
          <a:lstStyle/>
          <a:p>
            <a:pPr marL="38100">
              <a:lnSpc>
                <a:spcPct val="100000"/>
              </a:lnSpc>
              <a:spcBef>
                <a:spcPts val="100"/>
              </a:spcBef>
              <a:tabLst>
                <a:tab pos="1360805" algn="l"/>
              </a:tabLst>
            </a:pPr>
            <a:r>
              <a:rPr sz="2400" dirty="0">
                <a:solidFill>
                  <a:srgbClr val="FF0000"/>
                </a:solidFill>
                <a:latin typeface="Times New Roman" panose="02020603050405020304"/>
                <a:cs typeface="Times New Roman" panose="02020603050405020304"/>
              </a:rPr>
              <a:t>d</a:t>
            </a:r>
            <a:r>
              <a:rPr sz="2400" i="1" dirty="0">
                <a:solidFill>
                  <a:srgbClr val="FF0000"/>
                </a:solidFill>
                <a:latin typeface="Times New Roman" panose="02020603050405020304"/>
                <a:cs typeface="Times New Roman" panose="02020603050405020304"/>
              </a:rPr>
              <a:t>y	</a:t>
            </a:r>
            <a:r>
              <a:rPr sz="3600" spc="-7" baseline="2000" dirty="0">
                <a:latin typeface="Times New Roman" panose="02020603050405020304"/>
                <a:cs typeface="Times New Roman" panose="02020603050405020304"/>
              </a:rPr>
              <a:t>(</a:t>
            </a:r>
            <a:r>
              <a:rPr sz="3600" spc="-7" baseline="2000" dirty="0">
                <a:latin typeface="Symbol" panose="05050102010706020507"/>
                <a:cs typeface="Symbol" panose="05050102010706020507"/>
              </a:rPr>
              <a:t></a:t>
            </a:r>
            <a:r>
              <a:rPr sz="3600" i="1" spc="-7" baseline="2000" dirty="0">
                <a:latin typeface="Times New Roman" panose="02020603050405020304"/>
                <a:cs typeface="Times New Roman" panose="02020603050405020304"/>
              </a:rPr>
              <a:t>Z</a:t>
            </a:r>
            <a:r>
              <a:rPr sz="3600" spc="-7" baseline="2000" dirty="0">
                <a:latin typeface="Times New Roman" panose="02020603050405020304"/>
                <a:cs typeface="Times New Roman" panose="02020603050405020304"/>
              </a:rPr>
              <a:t>)</a:t>
            </a:r>
            <a:r>
              <a:rPr sz="2400" i="1" spc="-7" baseline="-17000" dirty="0">
                <a:latin typeface="Times New Roman" panose="02020603050405020304"/>
                <a:cs typeface="Times New Roman" panose="02020603050405020304"/>
              </a:rPr>
              <a:t>x</a:t>
            </a:r>
            <a:r>
              <a:rPr sz="3600" spc="-7" baseline="2000" dirty="0">
                <a:latin typeface="Times New Roman" panose="02020603050405020304"/>
                <a:cs typeface="Times New Roman" panose="02020603050405020304"/>
              </a:rPr>
              <a:t>=</a:t>
            </a:r>
            <a:r>
              <a:rPr sz="3600" i="1" spc="-7" baseline="2000" dirty="0">
                <a:latin typeface="Times New Roman" panose="02020603050405020304"/>
                <a:cs typeface="Times New Roman" panose="02020603050405020304"/>
              </a:rPr>
              <a:t>x</a:t>
            </a:r>
            <a:r>
              <a:rPr sz="3600" spc="-7" baseline="2000" dirty="0">
                <a:latin typeface="Times New Roman" panose="02020603050405020304"/>
                <a:cs typeface="Times New Roman" panose="02020603050405020304"/>
              </a:rPr>
              <a:t>d</a:t>
            </a:r>
            <a:r>
              <a:rPr sz="3600" i="1" spc="-7" baseline="2000" dirty="0">
                <a:latin typeface="Times New Roman" panose="02020603050405020304"/>
                <a:cs typeface="Times New Roman" panose="02020603050405020304"/>
              </a:rPr>
              <a:t>y</a:t>
            </a:r>
            <a:endParaRPr sz="3600" baseline="2000">
              <a:latin typeface="Times New Roman" panose="02020603050405020304"/>
              <a:cs typeface="Times New Roman" panose="02020603050405020304"/>
            </a:endParaRPr>
          </a:p>
        </p:txBody>
      </p:sp>
      <p:sp>
        <p:nvSpPr>
          <p:cNvPr id="10" name="object 10"/>
          <p:cNvSpPr/>
          <p:nvPr/>
        </p:nvSpPr>
        <p:spPr>
          <a:xfrm>
            <a:off x="3962400" y="1905000"/>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solidFill>
            <a:srgbClr val="FF0000"/>
          </a:solidFill>
        </p:spPr>
        <p:txBody>
          <a:bodyPr wrap="square" lIns="0" tIns="0" rIns="0" bIns="0" rtlCol="0"/>
          <a:lstStyle/>
          <a:p/>
        </p:txBody>
      </p:sp>
      <p:sp>
        <p:nvSpPr>
          <p:cNvPr id="11" name="object 11"/>
          <p:cNvSpPr/>
          <p:nvPr/>
        </p:nvSpPr>
        <p:spPr>
          <a:xfrm>
            <a:off x="3962400" y="1905000"/>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12700">
            <a:solidFill>
              <a:srgbClr val="000000"/>
            </a:solidFill>
          </a:ln>
        </p:spPr>
        <p:txBody>
          <a:bodyPr wrap="square" lIns="0" tIns="0" rIns="0" bIns="0" rtlCol="0"/>
          <a:lstStyle/>
          <a:p/>
        </p:txBody>
      </p:sp>
      <p:sp>
        <p:nvSpPr>
          <p:cNvPr id="12" name="object 12"/>
          <p:cNvSpPr txBox="1">
            <a:spLocks noGrp="1"/>
          </p:cNvSpPr>
          <p:nvPr>
            <p:ph type="body" idx="1"/>
          </p:nvPr>
        </p:nvSpPr>
        <p:spPr>
          <a:prstGeom prst="rect">
            <a:avLst/>
          </a:prstGeom>
        </p:spPr>
        <p:txBody>
          <a:bodyPr vert="horz" wrap="square" lIns="0" tIns="55244" rIns="0" bIns="0" rtlCol="0">
            <a:spAutoFit/>
          </a:bodyPr>
          <a:lstStyle/>
          <a:p>
            <a:pPr algn="ctr">
              <a:lnSpc>
                <a:spcPct val="100000"/>
              </a:lnSpc>
              <a:spcBef>
                <a:spcPts val="435"/>
              </a:spcBef>
            </a:pPr>
            <a:r>
              <a:rPr i="0" dirty="0">
                <a:latin typeface="Times New Roman" panose="02020603050405020304"/>
                <a:cs typeface="Times New Roman" panose="02020603050405020304"/>
              </a:rPr>
              <a:t>d</a:t>
            </a:r>
            <a:r>
              <a:rPr dirty="0"/>
              <a:t>Z </a:t>
            </a:r>
            <a:r>
              <a:rPr i="0" dirty="0">
                <a:latin typeface="Times New Roman" panose="02020603050405020304"/>
                <a:cs typeface="Times New Roman" panose="02020603050405020304"/>
              </a:rPr>
              <a:t>= </a:t>
            </a:r>
            <a:r>
              <a:rPr dirty="0"/>
              <a:t>f </a:t>
            </a:r>
            <a:r>
              <a:rPr i="0" spc="-5" dirty="0">
                <a:latin typeface="Times New Roman" panose="02020603050405020304"/>
                <a:cs typeface="Times New Roman" panose="02020603050405020304"/>
              </a:rPr>
              <a:t>(</a:t>
            </a:r>
            <a:r>
              <a:rPr spc="-5" dirty="0"/>
              <a:t>x+</a:t>
            </a:r>
            <a:r>
              <a:rPr i="0" spc="-5" dirty="0">
                <a:latin typeface="Times New Roman" panose="02020603050405020304"/>
                <a:cs typeface="Times New Roman" panose="02020603050405020304"/>
              </a:rPr>
              <a:t>d</a:t>
            </a:r>
            <a:r>
              <a:rPr spc="-5" dirty="0"/>
              <a:t>x ,y+</a:t>
            </a:r>
            <a:r>
              <a:rPr i="0" spc="-5" dirty="0">
                <a:latin typeface="Times New Roman" panose="02020603050405020304"/>
                <a:cs typeface="Times New Roman" panose="02020603050405020304"/>
              </a:rPr>
              <a:t>d</a:t>
            </a:r>
            <a:r>
              <a:rPr spc="-5" dirty="0"/>
              <a:t>y</a:t>
            </a:r>
            <a:r>
              <a:rPr i="0" spc="-5" dirty="0">
                <a:latin typeface="Times New Roman" panose="02020603050405020304"/>
                <a:cs typeface="Times New Roman" panose="02020603050405020304"/>
              </a:rPr>
              <a:t>) </a:t>
            </a:r>
            <a:r>
              <a:rPr i="0" dirty="0">
                <a:latin typeface="Times New Roman" panose="02020603050405020304"/>
                <a:cs typeface="Times New Roman" panose="02020603050405020304"/>
              </a:rPr>
              <a:t>–</a:t>
            </a:r>
            <a:r>
              <a:rPr dirty="0"/>
              <a:t>f</a:t>
            </a:r>
            <a:r>
              <a:rPr spc="-70" dirty="0"/>
              <a:t> </a:t>
            </a:r>
            <a:r>
              <a:rPr i="0" spc="-5" dirty="0">
                <a:latin typeface="Times New Roman" panose="02020603050405020304"/>
                <a:cs typeface="Times New Roman" panose="02020603050405020304"/>
              </a:rPr>
              <a:t>(</a:t>
            </a:r>
            <a:r>
              <a:rPr spc="-5" dirty="0"/>
              <a:t>x,y</a:t>
            </a:r>
            <a:r>
              <a:rPr i="0" spc="-5" dirty="0">
                <a:latin typeface="Times New Roman" panose="02020603050405020304"/>
                <a:cs typeface="Times New Roman" panose="02020603050405020304"/>
              </a:rPr>
              <a:t>)</a:t>
            </a:r>
            <a:endParaRPr i="0" spc="-5" dirty="0">
              <a:latin typeface="Times New Roman" panose="02020603050405020304"/>
              <a:cs typeface="Times New Roman" panose="02020603050405020304"/>
            </a:endParaRPr>
          </a:p>
          <a:p>
            <a:pPr marR="6985" algn="ctr">
              <a:lnSpc>
                <a:spcPct val="100000"/>
              </a:lnSpc>
              <a:spcBef>
                <a:spcPts val="335"/>
              </a:spcBef>
            </a:pPr>
            <a:r>
              <a:rPr i="0" dirty="0">
                <a:latin typeface="Times New Roman" panose="02020603050405020304"/>
                <a:cs typeface="Times New Roman" panose="02020603050405020304"/>
              </a:rPr>
              <a:t>= </a:t>
            </a:r>
            <a:r>
              <a:rPr i="0" spc="-5" dirty="0">
                <a:latin typeface="Times New Roman" panose="02020603050405020304"/>
                <a:cs typeface="Times New Roman" panose="02020603050405020304"/>
              </a:rPr>
              <a:t>(</a:t>
            </a:r>
            <a:r>
              <a:rPr spc="-5" dirty="0"/>
              <a:t>x+</a:t>
            </a:r>
            <a:r>
              <a:rPr i="0" spc="-5" dirty="0">
                <a:latin typeface="Times New Roman" panose="02020603050405020304"/>
                <a:cs typeface="Times New Roman" panose="02020603050405020304"/>
              </a:rPr>
              <a:t>d</a:t>
            </a:r>
            <a:r>
              <a:rPr spc="-5" dirty="0"/>
              <a:t>x </a:t>
            </a:r>
            <a:r>
              <a:rPr i="0" dirty="0">
                <a:latin typeface="Times New Roman" panose="02020603050405020304"/>
                <a:cs typeface="Times New Roman" panose="02020603050405020304"/>
              </a:rPr>
              <a:t>) </a:t>
            </a:r>
            <a:r>
              <a:rPr spc="-5" dirty="0"/>
              <a:t>·</a:t>
            </a:r>
            <a:r>
              <a:rPr i="0" spc="-5" dirty="0">
                <a:latin typeface="Times New Roman" panose="02020603050405020304"/>
                <a:cs typeface="Times New Roman" panose="02020603050405020304"/>
              </a:rPr>
              <a:t>(</a:t>
            </a:r>
            <a:r>
              <a:rPr spc="-5" dirty="0"/>
              <a:t>y+</a:t>
            </a:r>
            <a:r>
              <a:rPr i="0" spc="-5" dirty="0">
                <a:latin typeface="Times New Roman" panose="02020603050405020304"/>
                <a:cs typeface="Times New Roman" panose="02020603050405020304"/>
              </a:rPr>
              <a:t>d</a:t>
            </a:r>
            <a:r>
              <a:rPr spc="-5" dirty="0"/>
              <a:t>y</a:t>
            </a:r>
            <a:r>
              <a:rPr i="0" spc="-5" dirty="0">
                <a:latin typeface="Times New Roman" panose="02020603050405020304"/>
                <a:cs typeface="Times New Roman" panose="02020603050405020304"/>
              </a:rPr>
              <a:t>)</a:t>
            </a:r>
            <a:r>
              <a:rPr i="0" spc="-35" dirty="0">
                <a:latin typeface="Times New Roman" panose="02020603050405020304"/>
                <a:cs typeface="Times New Roman" panose="02020603050405020304"/>
              </a:rPr>
              <a:t> </a:t>
            </a:r>
            <a:r>
              <a:rPr i="0" spc="-305" dirty="0">
                <a:latin typeface="Times New Roman" panose="02020603050405020304"/>
                <a:cs typeface="Times New Roman" panose="02020603050405020304"/>
              </a:rPr>
              <a:t>–</a:t>
            </a:r>
            <a:r>
              <a:rPr spc="-305" dirty="0"/>
              <a:t>xy·</a:t>
            </a:r>
            <a:endParaRPr spc="-305" dirty="0"/>
          </a:p>
          <a:p>
            <a:pPr marR="353060" algn="ctr">
              <a:lnSpc>
                <a:spcPct val="100000"/>
              </a:lnSpc>
              <a:spcBef>
                <a:spcPts val="1280"/>
              </a:spcBef>
            </a:pPr>
            <a:r>
              <a:rPr dirty="0"/>
              <a:t>= </a:t>
            </a:r>
            <a:r>
              <a:rPr spc="-5" dirty="0"/>
              <a:t>x</a:t>
            </a:r>
            <a:r>
              <a:rPr i="0" spc="-5" dirty="0">
                <a:latin typeface="Times New Roman" panose="02020603050405020304"/>
                <a:cs typeface="Times New Roman" panose="02020603050405020304"/>
              </a:rPr>
              <a:t>d</a:t>
            </a:r>
            <a:r>
              <a:rPr spc="-5" dirty="0"/>
              <a:t>y+y</a:t>
            </a:r>
            <a:r>
              <a:rPr i="0" spc="-5" dirty="0">
                <a:latin typeface="Times New Roman" panose="02020603050405020304"/>
                <a:cs typeface="Times New Roman" panose="02020603050405020304"/>
              </a:rPr>
              <a:t>d</a:t>
            </a:r>
            <a:r>
              <a:rPr spc="-5" dirty="0"/>
              <a:t>x+</a:t>
            </a:r>
            <a:r>
              <a:rPr i="0" spc="-5" dirty="0">
                <a:latin typeface="Times New Roman" panose="02020603050405020304"/>
                <a:cs typeface="Times New Roman" panose="02020603050405020304"/>
              </a:rPr>
              <a:t>d</a:t>
            </a:r>
            <a:r>
              <a:rPr spc="-5" dirty="0"/>
              <a:t>x</a:t>
            </a:r>
            <a:r>
              <a:rPr spc="-25" dirty="0"/>
              <a:t> </a:t>
            </a:r>
            <a:r>
              <a:rPr spc="-10" dirty="0"/>
              <a:t>·</a:t>
            </a:r>
            <a:r>
              <a:rPr i="0" spc="-10" dirty="0">
                <a:latin typeface="Times New Roman" panose="02020603050405020304"/>
                <a:cs typeface="Times New Roman" panose="02020603050405020304"/>
              </a:rPr>
              <a:t>d</a:t>
            </a:r>
            <a:r>
              <a:rPr spc="-10" dirty="0"/>
              <a:t>y</a:t>
            </a:r>
            <a:endParaRPr spc="-10" dirty="0"/>
          </a:p>
          <a:p>
            <a:pPr marL="495300">
              <a:lnSpc>
                <a:spcPct val="100000"/>
              </a:lnSpc>
              <a:spcBef>
                <a:spcPts val="1775"/>
              </a:spcBef>
            </a:pPr>
            <a:r>
              <a:rPr dirty="0"/>
              <a:t>= </a:t>
            </a:r>
            <a:r>
              <a:rPr i="0" dirty="0">
                <a:latin typeface="Times New Roman" panose="02020603050405020304"/>
                <a:cs typeface="Times New Roman" panose="02020603050405020304"/>
              </a:rPr>
              <a:t>(</a:t>
            </a:r>
            <a:r>
              <a:rPr i="0" dirty="0">
                <a:latin typeface="Symbol" panose="05050102010706020507"/>
                <a:cs typeface="Symbol" panose="05050102010706020507"/>
              </a:rPr>
              <a:t></a:t>
            </a:r>
            <a:r>
              <a:rPr dirty="0"/>
              <a:t>Z</a:t>
            </a:r>
            <a:r>
              <a:rPr i="0" dirty="0">
                <a:latin typeface="Times New Roman" panose="02020603050405020304"/>
                <a:cs typeface="Times New Roman" panose="02020603050405020304"/>
              </a:rPr>
              <a:t>)</a:t>
            </a:r>
            <a:r>
              <a:rPr sz="2775" baseline="-21000" dirty="0"/>
              <a:t>x </a:t>
            </a:r>
            <a:r>
              <a:rPr sz="2800" dirty="0"/>
              <a:t>+ </a:t>
            </a:r>
            <a:r>
              <a:rPr sz="2800" i="0" dirty="0">
                <a:latin typeface="Times New Roman" panose="02020603050405020304"/>
                <a:cs typeface="Times New Roman" panose="02020603050405020304"/>
              </a:rPr>
              <a:t>(</a:t>
            </a:r>
            <a:r>
              <a:rPr sz="2800" i="0" dirty="0">
                <a:latin typeface="Symbol" panose="05050102010706020507"/>
                <a:cs typeface="Symbol" panose="05050102010706020507"/>
              </a:rPr>
              <a:t></a:t>
            </a:r>
            <a:r>
              <a:rPr sz="2800" dirty="0"/>
              <a:t>Z</a:t>
            </a:r>
            <a:r>
              <a:rPr sz="2800" i="0" dirty="0">
                <a:latin typeface="Times New Roman" panose="02020603050405020304"/>
                <a:cs typeface="Times New Roman" panose="02020603050405020304"/>
              </a:rPr>
              <a:t>)</a:t>
            </a:r>
            <a:r>
              <a:rPr sz="2775" baseline="-21000" dirty="0"/>
              <a:t>y </a:t>
            </a:r>
            <a:r>
              <a:rPr sz="2800" dirty="0"/>
              <a:t>+</a:t>
            </a:r>
            <a:r>
              <a:rPr sz="2800" i="0" dirty="0">
                <a:latin typeface="Times New Roman" panose="02020603050405020304"/>
                <a:cs typeface="Times New Roman" panose="02020603050405020304"/>
              </a:rPr>
              <a:t>d</a:t>
            </a:r>
            <a:r>
              <a:rPr sz="2800" dirty="0"/>
              <a:t>x</a:t>
            </a:r>
            <a:r>
              <a:rPr sz="2800" spc="420" dirty="0"/>
              <a:t> </a:t>
            </a:r>
            <a:r>
              <a:rPr sz="2800" spc="-10" dirty="0"/>
              <a:t>·</a:t>
            </a:r>
            <a:r>
              <a:rPr sz="2800" i="0" spc="-10" dirty="0">
                <a:latin typeface="Times New Roman" panose="02020603050405020304"/>
                <a:cs typeface="Times New Roman" panose="02020603050405020304"/>
              </a:rPr>
              <a:t>d</a:t>
            </a:r>
            <a:r>
              <a:rPr sz="2800" spc="-10" dirty="0"/>
              <a:t>y</a:t>
            </a:r>
            <a:endParaRPr sz="2800">
              <a:latin typeface="Times New Roman" panose="02020603050405020304"/>
              <a:cs typeface="Times New Roman" panose="02020603050405020304"/>
            </a:endParaRPr>
          </a:p>
        </p:txBody>
      </p:sp>
      <p:sp>
        <p:nvSpPr>
          <p:cNvPr id="13" name="object 13"/>
          <p:cNvSpPr/>
          <p:nvPr/>
        </p:nvSpPr>
        <p:spPr>
          <a:xfrm>
            <a:off x="4975802" y="5413859"/>
            <a:ext cx="393065" cy="0"/>
          </a:xfrm>
          <a:custGeom>
            <a:avLst/>
            <a:gdLst/>
            <a:ahLst/>
            <a:cxnLst/>
            <a:rect l="l" t="t" r="r" b="b"/>
            <a:pathLst>
              <a:path w="393064">
                <a:moveTo>
                  <a:pt x="0" y="0"/>
                </a:moveTo>
                <a:lnTo>
                  <a:pt x="392458" y="0"/>
                </a:lnTo>
              </a:path>
            </a:pathLst>
          </a:custGeom>
          <a:ln w="12417">
            <a:solidFill>
              <a:srgbClr val="000000"/>
            </a:solidFill>
          </a:ln>
        </p:spPr>
        <p:txBody>
          <a:bodyPr wrap="square" lIns="0" tIns="0" rIns="0" bIns="0" rtlCol="0"/>
          <a:lstStyle/>
          <a:p/>
        </p:txBody>
      </p:sp>
      <p:sp>
        <p:nvSpPr>
          <p:cNvPr id="14" name="object 14"/>
          <p:cNvSpPr txBox="1"/>
          <p:nvPr/>
        </p:nvSpPr>
        <p:spPr>
          <a:xfrm>
            <a:off x="4787685" y="5477240"/>
            <a:ext cx="890905" cy="384175"/>
          </a:xfrm>
          <a:prstGeom prst="rect">
            <a:avLst/>
          </a:prstGeom>
        </p:spPr>
        <p:txBody>
          <a:bodyPr vert="horz" wrap="square" lIns="0" tIns="12700" rIns="0" bIns="0" rtlCol="0">
            <a:spAutoFit/>
          </a:bodyPr>
          <a:lstStyle/>
          <a:p>
            <a:pPr marL="25400">
              <a:lnSpc>
                <a:spcPct val="100000"/>
              </a:lnSpc>
              <a:spcBef>
                <a:spcPts val="100"/>
              </a:spcBef>
              <a:tabLst>
                <a:tab pos="614680" algn="l"/>
              </a:tabLst>
            </a:pPr>
            <a:r>
              <a:rPr sz="2350" spc="50" dirty="0">
                <a:latin typeface="Symbol" panose="05050102010706020507"/>
                <a:cs typeface="Symbol" panose="05050102010706020507"/>
              </a:rPr>
              <a:t></a:t>
            </a:r>
            <a:r>
              <a:rPr sz="2350" spc="50" dirty="0">
                <a:latin typeface="Times New Roman" panose="02020603050405020304"/>
                <a:cs typeface="Times New Roman" panose="02020603050405020304"/>
              </a:rPr>
              <a:t>	</a:t>
            </a:r>
            <a:r>
              <a:rPr sz="2350" spc="130" dirty="0">
                <a:latin typeface="Symbol" panose="05050102010706020507"/>
                <a:cs typeface="Symbol" panose="05050102010706020507"/>
              </a:rPr>
              <a:t></a:t>
            </a:r>
            <a:r>
              <a:rPr sz="2025" i="1" spc="195" baseline="-12000" dirty="0">
                <a:latin typeface="Times New Roman" panose="02020603050405020304"/>
                <a:cs typeface="Times New Roman" panose="02020603050405020304"/>
              </a:rPr>
              <a:t>x</a:t>
            </a:r>
            <a:endParaRPr sz="2025" baseline="-12000">
              <a:latin typeface="Times New Roman" panose="02020603050405020304"/>
              <a:cs typeface="Times New Roman" panose="02020603050405020304"/>
            </a:endParaRPr>
          </a:p>
        </p:txBody>
      </p:sp>
      <p:sp>
        <p:nvSpPr>
          <p:cNvPr id="15" name="object 15"/>
          <p:cNvSpPr txBox="1"/>
          <p:nvPr/>
        </p:nvSpPr>
        <p:spPr>
          <a:xfrm>
            <a:off x="4787685" y="5177214"/>
            <a:ext cx="1388110" cy="384175"/>
          </a:xfrm>
          <a:prstGeom prst="rect">
            <a:avLst/>
          </a:prstGeom>
        </p:spPr>
        <p:txBody>
          <a:bodyPr vert="horz" wrap="square" lIns="0" tIns="12700" rIns="0" bIns="0" rtlCol="0">
            <a:spAutoFit/>
          </a:bodyPr>
          <a:lstStyle/>
          <a:p>
            <a:pPr marL="25400">
              <a:lnSpc>
                <a:spcPct val="100000"/>
              </a:lnSpc>
              <a:spcBef>
                <a:spcPts val="100"/>
              </a:spcBef>
              <a:tabLst>
                <a:tab pos="948690" algn="l"/>
              </a:tabLst>
            </a:pPr>
            <a:r>
              <a:rPr sz="3525" spc="75" baseline="1000" dirty="0">
                <a:latin typeface="Symbol" panose="05050102010706020507"/>
                <a:cs typeface="Symbol" panose="05050102010706020507"/>
              </a:rPr>
              <a:t></a:t>
            </a:r>
            <a:r>
              <a:rPr sz="3525" spc="150" baseline="1000" dirty="0">
                <a:latin typeface="Times New Roman" panose="02020603050405020304"/>
                <a:cs typeface="Times New Roman" panose="02020603050405020304"/>
              </a:rPr>
              <a:t> </a:t>
            </a:r>
            <a:r>
              <a:rPr sz="3525" spc="67" baseline="-44000" dirty="0">
                <a:latin typeface="Symbol" panose="05050102010706020507"/>
                <a:cs typeface="Symbol" panose="05050102010706020507"/>
              </a:rPr>
              <a:t></a:t>
            </a:r>
            <a:r>
              <a:rPr sz="3525" i="1" spc="67" baseline="-44000" dirty="0">
                <a:latin typeface="Times New Roman" panose="02020603050405020304"/>
                <a:cs typeface="Times New Roman" panose="02020603050405020304"/>
              </a:rPr>
              <a:t>y</a:t>
            </a:r>
            <a:r>
              <a:rPr sz="3525" i="1" spc="157" baseline="-44000" dirty="0">
                <a:latin typeface="Times New Roman" panose="02020603050405020304"/>
                <a:cs typeface="Times New Roman" panose="02020603050405020304"/>
              </a:rPr>
              <a:t> </a:t>
            </a:r>
            <a:r>
              <a:rPr sz="3525" spc="75" baseline="1000" dirty="0">
                <a:latin typeface="Symbol" panose="05050102010706020507"/>
                <a:cs typeface="Symbol" panose="05050102010706020507"/>
              </a:rPr>
              <a:t></a:t>
            </a:r>
            <a:r>
              <a:rPr sz="3525" spc="75" baseline="1000" dirty="0">
                <a:latin typeface="Times New Roman" panose="02020603050405020304"/>
                <a:cs typeface="Times New Roman" panose="02020603050405020304"/>
              </a:rPr>
              <a:t>	</a:t>
            </a:r>
            <a:r>
              <a:rPr sz="2350" spc="70" dirty="0">
                <a:latin typeface="Symbol" panose="05050102010706020507"/>
                <a:cs typeface="Symbol" panose="05050102010706020507"/>
              </a:rPr>
              <a:t></a:t>
            </a:r>
            <a:r>
              <a:rPr sz="2350" spc="35" dirty="0">
                <a:latin typeface="Times New Roman" panose="02020603050405020304"/>
                <a:cs typeface="Times New Roman" panose="02020603050405020304"/>
              </a:rPr>
              <a:t> </a:t>
            </a:r>
            <a:r>
              <a:rPr sz="2350" i="1" spc="55" dirty="0">
                <a:latin typeface="Times New Roman" panose="02020603050405020304"/>
                <a:cs typeface="Times New Roman" panose="02020603050405020304"/>
              </a:rPr>
              <a:t>x</a:t>
            </a:r>
            <a:endParaRPr sz="2350">
              <a:latin typeface="Times New Roman" panose="02020603050405020304"/>
              <a:cs typeface="Times New Roman" panose="02020603050405020304"/>
            </a:endParaRPr>
          </a:p>
        </p:txBody>
      </p:sp>
      <p:sp>
        <p:nvSpPr>
          <p:cNvPr id="16" name="object 16"/>
          <p:cNvSpPr txBox="1"/>
          <p:nvPr/>
        </p:nvSpPr>
        <p:spPr>
          <a:xfrm>
            <a:off x="4813085" y="4989013"/>
            <a:ext cx="723900" cy="384175"/>
          </a:xfrm>
          <a:prstGeom prst="rect">
            <a:avLst/>
          </a:prstGeom>
        </p:spPr>
        <p:txBody>
          <a:bodyPr vert="horz" wrap="square" lIns="0" tIns="12700" rIns="0" bIns="0" rtlCol="0">
            <a:spAutoFit/>
          </a:bodyPr>
          <a:lstStyle/>
          <a:p>
            <a:pPr>
              <a:lnSpc>
                <a:spcPct val="100000"/>
              </a:lnSpc>
              <a:spcBef>
                <a:spcPts val="100"/>
              </a:spcBef>
            </a:pPr>
            <a:r>
              <a:rPr sz="3525" spc="75" baseline="1000" dirty="0">
                <a:latin typeface="Symbol" panose="05050102010706020507"/>
                <a:cs typeface="Symbol" panose="05050102010706020507"/>
              </a:rPr>
              <a:t></a:t>
            </a:r>
            <a:r>
              <a:rPr sz="3525" spc="75" baseline="1000" dirty="0">
                <a:latin typeface="Times New Roman" panose="02020603050405020304"/>
                <a:cs typeface="Times New Roman" panose="02020603050405020304"/>
              </a:rPr>
              <a:t> </a:t>
            </a:r>
            <a:r>
              <a:rPr sz="2350" spc="55" dirty="0">
                <a:latin typeface="Symbol" panose="05050102010706020507"/>
                <a:cs typeface="Symbol" panose="05050102010706020507"/>
              </a:rPr>
              <a:t></a:t>
            </a:r>
            <a:r>
              <a:rPr sz="2350" i="1" spc="55" dirty="0">
                <a:latin typeface="Times New Roman" panose="02020603050405020304"/>
                <a:cs typeface="Times New Roman" panose="02020603050405020304"/>
              </a:rPr>
              <a:t>Z</a:t>
            </a:r>
            <a:r>
              <a:rPr sz="2350" i="1" spc="-215" dirty="0">
                <a:latin typeface="Times New Roman" panose="02020603050405020304"/>
                <a:cs typeface="Times New Roman" panose="02020603050405020304"/>
              </a:rPr>
              <a:t> </a:t>
            </a:r>
            <a:r>
              <a:rPr sz="3525" spc="75" baseline="1000" dirty="0">
                <a:latin typeface="Symbol" panose="05050102010706020507"/>
                <a:cs typeface="Symbol" panose="05050102010706020507"/>
              </a:rPr>
              <a:t></a:t>
            </a:r>
            <a:endParaRPr sz="3525" baseline="1000">
              <a:latin typeface="Symbol" panose="05050102010706020507"/>
              <a:cs typeface="Symbol" panose="05050102010706020507"/>
            </a:endParaRPr>
          </a:p>
        </p:txBody>
      </p:sp>
      <p:sp>
        <p:nvSpPr>
          <p:cNvPr id="17" name="object 17"/>
          <p:cNvSpPr/>
          <p:nvPr/>
        </p:nvSpPr>
        <p:spPr>
          <a:xfrm>
            <a:off x="4772025" y="4962525"/>
            <a:ext cx="1405255" cy="908050"/>
          </a:xfrm>
          <a:custGeom>
            <a:avLst/>
            <a:gdLst/>
            <a:ahLst/>
            <a:cxnLst/>
            <a:rect l="l" t="t" r="r" b="b"/>
            <a:pathLst>
              <a:path w="1405254" h="908050">
                <a:moveTo>
                  <a:pt x="0" y="908050"/>
                </a:moveTo>
                <a:lnTo>
                  <a:pt x="1405001" y="908050"/>
                </a:lnTo>
                <a:lnTo>
                  <a:pt x="1405001" y="0"/>
                </a:lnTo>
                <a:lnTo>
                  <a:pt x="0" y="0"/>
                </a:lnTo>
                <a:lnTo>
                  <a:pt x="0" y="908050"/>
                </a:lnTo>
                <a:close/>
              </a:path>
            </a:pathLst>
          </a:custGeom>
          <a:ln w="6350">
            <a:solidFill>
              <a:srgbClr val="FF3300"/>
            </a:solidFill>
          </a:ln>
        </p:spPr>
        <p:txBody>
          <a:bodyPr wrap="square" lIns="0" tIns="0" rIns="0" bIns="0" rtlCol="0"/>
          <a:lstStyle/>
          <a:p/>
        </p:txBody>
      </p:sp>
      <p:sp>
        <p:nvSpPr>
          <p:cNvPr id="18" name="object 18"/>
          <p:cNvSpPr/>
          <p:nvPr/>
        </p:nvSpPr>
        <p:spPr>
          <a:xfrm>
            <a:off x="5533135" y="3581400"/>
            <a:ext cx="185420" cy="1375410"/>
          </a:xfrm>
          <a:custGeom>
            <a:avLst/>
            <a:gdLst/>
            <a:ahLst/>
            <a:cxnLst/>
            <a:rect l="l" t="t" r="r" b="b"/>
            <a:pathLst>
              <a:path w="185420" h="1375410">
                <a:moveTo>
                  <a:pt x="41024" y="75339"/>
                </a:moveTo>
                <a:lnTo>
                  <a:pt x="34668" y="76043"/>
                </a:lnTo>
                <a:lnTo>
                  <a:pt x="179069" y="1375156"/>
                </a:lnTo>
                <a:lnTo>
                  <a:pt x="185419" y="1374394"/>
                </a:lnTo>
                <a:lnTo>
                  <a:pt x="41024" y="75339"/>
                </a:lnTo>
                <a:close/>
              </a:path>
              <a:path w="185420" h="1375410">
                <a:moveTo>
                  <a:pt x="29463" y="0"/>
                </a:moveTo>
                <a:lnTo>
                  <a:pt x="0" y="79882"/>
                </a:lnTo>
                <a:lnTo>
                  <a:pt x="34668" y="76043"/>
                </a:lnTo>
                <a:lnTo>
                  <a:pt x="33274" y="63500"/>
                </a:lnTo>
                <a:lnTo>
                  <a:pt x="39624" y="62737"/>
                </a:lnTo>
                <a:lnTo>
                  <a:pt x="70026" y="62737"/>
                </a:lnTo>
                <a:lnTo>
                  <a:pt x="29463" y="0"/>
                </a:lnTo>
                <a:close/>
              </a:path>
              <a:path w="185420" h="1375410">
                <a:moveTo>
                  <a:pt x="39624" y="62737"/>
                </a:moveTo>
                <a:lnTo>
                  <a:pt x="33274" y="63500"/>
                </a:lnTo>
                <a:lnTo>
                  <a:pt x="34668" y="76043"/>
                </a:lnTo>
                <a:lnTo>
                  <a:pt x="41024" y="75339"/>
                </a:lnTo>
                <a:lnTo>
                  <a:pt x="39624" y="62737"/>
                </a:lnTo>
                <a:close/>
              </a:path>
              <a:path w="185420" h="1375410">
                <a:moveTo>
                  <a:pt x="70026" y="62737"/>
                </a:moveTo>
                <a:lnTo>
                  <a:pt x="39624" y="62737"/>
                </a:lnTo>
                <a:lnTo>
                  <a:pt x="41024" y="75339"/>
                </a:lnTo>
                <a:lnTo>
                  <a:pt x="75691" y="71500"/>
                </a:lnTo>
                <a:lnTo>
                  <a:pt x="70026" y="62737"/>
                </a:lnTo>
                <a:close/>
              </a:path>
            </a:pathLst>
          </a:custGeom>
          <a:solidFill>
            <a:srgbClr val="FF3300"/>
          </a:solidFill>
        </p:spPr>
        <p:txBody>
          <a:bodyPr wrap="square" lIns="0" tIns="0" rIns="0" bIns="0" rtlCol="0"/>
          <a:lstStyle/>
          <a:p/>
        </p:txBody>
      </p:sp>
      <p:sp>
        <p:nvSpPr>
          <p:cNvPr id="19" name="object 19"/>
          <p:cNvSpPr/>
          <p:nvPr/>
        </p:nvSpPr>
        <p:spPr>
          <a:xfrm>
            <a:off x="7045925" y="5477639"/>
            <a:ext cx="434340" cy="0"/>
          </a:xfrm>
          <a:custGeom>
            <a:avLst/>
            <a:gdLst/>
            <a:ahLst/>
            <a:cxnLst/>
            <a:rect l="l" t="t" r="r" b="b"/>
            <a:pathLst>
              <a:path w="434340">
                <a:moveTo>
                  <a:pt x="0" y="0"/>
                </a:moveTo>
                <a:lnTo>
                  <a:pt x="434011" y="0"/>
                </a:lnTo>
              </a:path>
            </a:pathLst>
          </a:custGeom>
          <a:ln w="12651">
            <a:solidFill>
              <a:srgbClr val="000000"/>
            </a:solidFill>
          </a:ln>
        </p:spPr>
        <p:txBody>
          <a:bodyPr wrap="square" lIns="0" tIns="0" rIns="0" bIns="0" rtlCol="0"/>
          <a:lstStyle/>
          <a:p/>
        </p:txBody>
      </p:sp>
      <p:sp>
        <p:nvSpPr>
          <p:cNvPr id="20" name="object 20"/>
          <p:cNvSpPr txBox="1"/>
          <p:nvPr/>
        </p:nvSpPr>
        <p:spPr>
          <a:xfrm>
            <a:off x="7900447" y="5234903"/>
            <a:ext cx="474980" cy="393700"/>
          </a:xfrm>
          <a:prstGeom prst="rect">
            <a:avLst/>
          </a:prstGeom>
        </p:spPr>
        <p:txBody>
          <a:bodyPr vert="horz" wrap="square" lIns="0" tIns="13970" rIns="0" bIns="0" rtlCol="0">
            <a:spAutoFit/>
          </a:bodyPr>
          <a:lstStyle/>
          <a:p>
            <a:pPr>
              <a:lnSpc>
                <a:spcPct val="100000"/>
              </a:lnSpc>
              <a:spcBef>
                <a:spcPts val="110"/>
              </a:spcBef>
            </a:pPr>
            <a:r>
              <a:rPr sz="2400" spc="204" dirty="0">
                <a:latin typeface="Symbol" panose="05050102010706020507"/>
                <a:cs typeface="Symbol" panose="05050102010706020507"/>
              </a:rPr>
              <a:t></a:t>
            </a:r>
            <a:r>
              <a:rPr sz="2400" spc="190" dirty="0">
                <a:latin typeface="Times New Roman" panose="02020603050405020304"/>
                <a:cs typeface="Times New Roman" panose="02020603050405020304"/>
              </a:rPr>
              <a:t> </a:t>
            </a:r>
            <a:r>
              <a:rPr sz="2400" i="1" spc="165"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p:txBody>
      </p:sp>
      <p:sp>
        <p:nvSpPr>
          <p:cNvPr id="21" name="object 21"/>
          <p:cNvSpPr txBox="1"/>
          <p:nvPr/>
        </p:nvSpPr>
        <p:spPr>
          <a:xfrm>
            <a:off x="6866166" y="5260687"/>
            <a:ext cx="800735" cy="393700"/>
          </a:xfrm>
          <a:prstGeom prst="rect">
            <a:avLst/>
          </a:prstGeom>
        </p:spPr>
        <p:txBody>
          <a:bodyPr vert="horz" wrap="square" lIns="0" tIns="13970" rIns="0" bIns="0" rtlCol="0">
            <a:spAutoFit/>
          </a:bodyPr>
          <a:lstStyle/>
          <a:p>
            <a:pPr>
              <a:lnSpc>
                <a:spcPct val="100000"/>
              </a:lnSpc>
              <a:spcBef>
                <a:spcPts val="110"/>
              </a:spcBef>
              <a:tabLst>
                <a:tab pos="651510" algn="l"/>
              </a:tabLst>
            </a:pPr>
            <a:r>
              <a:rPr sz="2400" spc="145" dirty="0">
                <a:latin typeface="Symbol" panose="05050102010706020507"/>
                <a:cs typeface="Symbol" panose="05050102010706020507"/>
              </a:rPr>
              <a:t></a:t>
            </a:r>
            <a:r>
              <a:rPr sz="2400" spc="145" dirty="0">
                <a:latin typeface="Times New Roman" panose="02020603050405020304"/>
                <a:cs typeface="Times New Roman" panose="02020603050405020304"/>
              </a:rPr>
              <a:t>	</a:t>
            </a:r>
            <a:r>
              <a:rPr sz="2400" spc="145" dirty="0">
                <a:latin typeface="Symbol" panose="05050102010706020507"/>
                <a:cs typeface="Symbol" panose="05050102010706020507"/>
              </a:rPr>
              <a:t></a:t>
            </a:r>
            <a:endParaRPr sz="2400">
              <a:latin typeface="Symbol" panose="05050102010706020507"/>
              <a:cs typeface="Symbol" panose="05050102010706020507"/>
            </a:endParaRPr>
          </a:p>
        </p:txBody>
      </p:sp>
      <p:sp>
        <p:nvSpPr>
          <p:cNvPr id="22" name="object 22"/>
          <p:cNvSpPr txBox="1"/>
          <p:nvPr/>
        </p:nvSpPr>
        <p:spPr>
          <a:xfrm>
            <a:off x="6840766" y="5474458"/>
            <a:ext cx="975360" cy="393700"/>
          </a:xfrm>
          <a:prstGeom prst="rect">
            <a:avLst/>
          </a:prstGeom>
        </p:spPr>
        <p:txBody>
          <a:bodyPr vert="horz" wrap="square" lIns="0" tIns="13970" rIns="0" bIns="0" rtlCol="0">
            <a:spAutoFit/>
          </a:bodyPr>
          <a:lstStyle/>
          <a:p>
            <a:pPr marL="25400">
              <a:lnSpc>
                <a:spcPct val="100000"/>
              </a:lnSpc>
              <a:spcBef>
                <a:spcPts val="110"/>
              </a:spcBef>
            </a:pPr>
            <a:r>
              <a:rPr sz="3600" spc="217" baseline="-7000" dirty="0">
                <a:latin typeface="Symbol" panose="05050102010706020507"/>
                <a:cs typeface="Symbol" panose="05050102010706020507"/>
              </a:rPr>
              <a:t></a:t>
            </a:r>
            <a:r>
              <a:rPr sz="3600" spc="217" baseline="-7000" dirty="0">
                <a:latin typeface="Times New Roman" panose="02020603050405020304"/>
                <a:cs typeface="Times New Roman" panose="02020603050405020304"/>
              </a:rPr>
              <a:t> </a:t>
            </a:r>
            <a:r>
              <a:rPr sz="2400" spc="155" dirty="0">
                <a:latin typeface="Symbol" panose="05050102010706020507"/>
                <a:cs typeface="Symbol" panose="05050102010706020507"/>
              </a:rPr>
              <a:t></a:t>
            </a:r>
            <a:r>
              <a:rPr sz="2400" i="1" spc="155" dirty="0">
                <a:latin typeface="Times New Roman" panose="02020603050405020304"/>
                <a:cs typeface="Times New Roman" panose="02020603050405020304"/>
              </a:rPr>
              <a:t>x </a:t>
            </a:r>
            <a:r>
              <a:rPr sz="3600" spc="217" baseline="-7000" dirty="0">
                <a:latin typeface="Symbol" panose="05050102010706020507"/>
                <a:cs typeface="Symbol" panose="05050102010706020507"/>
              </a:rPr>
              <a:t></a:t>
            </a:r>
            <a:r>
              <a:rPr sz="3600" spc="-652" baseline="-7000" dirty="0">
                <a:latin typeface="Times New Roman" panose="02020603050405020304"/>
                <a:cs typeface="Times New Roman" panose="02020603050405020304"/>
              </a:rPr>
              <a:t> </a:t>
            </a:r>
            <a:r>
              <a:rPr sz="2100" i="1" spc="142" baseline="-24000" dirty="0">
                <a:latin typeface="Times New Roman" panose="02020603050405020304"/>
                <a:cs typeface="Times New Roman" panose="02020603050405020304"/>
              </a:rPr>
              <a:t>y</a:t>
            </a:r>
            <a:endParaRPr sz="2100" baseline="-24000">
              <a:latin typeface="Times New Roman" panose="02020603050405020304"/>
              <a:cs typeface="Times New Roman" panose="02020603050405020304"/>
            </a:endParaRPr>
          </a:p>
        </p:txBody>
      </p:sp>
      <p:sp>
        <p:nvSpPr>
          <p:cNvPr id="23" name="object 23"/>
          <p:cNvSpPr txBox="1"/>
          <p:nvPr/>
        </p:nvSpPr>
        <p:spPr>
          <a:xfrm>
            <a:off x="6866166" y="5042222"/>
            <a:ext cx="800735" cy="393700"/>
          </a:xfrm>
          <a:prstGeom prst="rect">
            <a:avLst/>
          </a:prstGeom>
        </p:spPr>
        <p:txBody>
          <a:bodyPr vert="horz" wrap="square" lIns="0" tIns="13970" rIns="0" bIns="0" rtlCol="0">
            <a:spAutoFit/>
          </a:bodyPr>
          <a:lstStyle/>
          <a:p>
            <a:pPr>
              <a:lnSpc>
                <a:spcPct val="100000"/>
              </a:lnSpc>
              <a:spcBef>
                <a:spcPts val="110"/>
              </a:spcBef>
            </a:pPr>
            <a:r>
              <a:rPr sz="3600" spc="217" baseline="-3000" dirty="0">
                <a:latin typeface="Symbol" panose="05050102010706020507"/>
                <a:cs typeface="Symbol" panose="05050102010706020507"/>
              </a:rPr>
              <a:t></a:t>
            </a:r>
            <a:r>
              <a:rPr sz="3600" spc="217" baseline="-3000" dirty="0">
                <a:latin typeface="Times New Roman" panose="02020603050405020304"/>
                <a:cs typeface="Times New Roman" panose="02020603050405020304"/>
              </a:rPr>
              <a:t> </a:t>
            </a:r>
            <a:r>
              <a:rPr sz="2400" spc="175" dirty="0">
                <a:latin typeface="Symbol" panose="05050102010706020507"/>
                <a:cs typeface="Symbol" panose="05050102010706020507"/>
              </a:rPr>
              <a:t></a:t>
            </a:r>
            <a:r>
              <a:rPr sz="2400" i="1" spc="175" dirty="0">
                <a:latin typeface="Times New Roman" panose="02020603050405020304"/>
                <a:cs typeface="Times New Roman" panose="02020603050405020304"/>
              </a:rPr>
              <a:t>Z</a:t>
            </a:r>
            <a:r>
              <a:rPr sz="2400" i="1" spc="-250" dirty="0">
                <a:latin typeface="Times New Roman" panose="02020603050405020304"/>
                <a:cs typeface="Times New Roman" panose="02020603050405020304"/>
              </a:rPr>
              <a:t> </a:t>
            </a:r>
            <a:r>
              <a:rPr sz="3600" spc="217" baseline="-3000" dirty="0">
                <a:latin typeface="Symbol" panose="05050102010706020507"/>
                <a:cs typeface="Symbol" panose="05050102010706020507"/>
              </a:rPr>
              <a:t></a:t>
            </a:r>
            <a:endParaRPr sz="3600" baseline="-3000">
              <a:latin typeface="Symbol" panose="05050102010706020507"/>
              <a:cs typeface="Symbol" panose="05050102010706020507"/>
            </a:endParaRPr>
          </a:p>
        </p:txBody>
      </p:sp>
      <p:sp>
        <p:nvSpPr>
          <p:cNvPr id="24" name="object 24"/>
          <p:cNvSpPr/>
          <p:nvPr/>
        </p:nvSpPr>
        <p:spPr>
          <a:xfrm>
            <a:off x="6821423" y="5040312"/>
            <a:ext cx="1583055" cy="906780"/>
          </a:xfrm>
          <a:custGeom>
            <a:avLst/>
            <a:gdLst/>
            <a:ahLst/>
            <a:cxnLst/>
            <a:rect l="l" t="t" r="r" b="b"/>
            <a:pathLst>
              <a:path w="1583054" h="906779">
                <a:moveTo>
                  <a:pt x="0" y="906462"/>
                </a:moveTo>
                <a:lnTo>
                  <a:pt x="1582801" y="906462"/>
                </a:lnTo>
                <a:lnTo>
                  <a:pt x="1582801" y="0"/>
                </a:lnTo>
                <a:lnTo>
                  <a:pt x="0" y="0"/>
                </a:lnTo>
                <a:lnTo>
                  <a:pt x="0" y="906462"/>
                </a:lnTo>
                <a:close/>
              </a:path>
            </a:pathLst>
          </a:custGeom>
          <a:ln w="6350">
            <a:solidFill>
              <a:srgbClr val="FF3300"/>
            </a:solidFill>
          </a:ln>
        </p:spPr>
        <p:txBody>
          <a:bodyPr wrap="square" lIns="0" tIns="0" rIns="0" bIns="0" rtlCol="0"/>
          <a:lstStyle/>
          <a:p/>
        </p:txBody>
      </p:sp>
      <p:sp>
        <p:nvSpPr>
          <p:cNvPr id="25" name="object 25"/>
          <p:cNvSpPr/>
          <p:nvPr/>
        </p:nvSpPr>
        <p:spPr>
          <a:xfrm>
            <a:off x="6324600" y="3657600"/>
            <a:ext cx="1147445" cy="1376045"/>
          </a:xfrm>
          <a:custGeom>
            <a:avLst/>
            <a:gdLst/>
            <a:ahLst/>
            <a:cxnLst/>
            <a:rect l="l" t="t" r="r" b="b"/>
            <a:pathLst>
              <a:path w="1147445" h="1376045">
                <a:moveTo>
                  <a:pt x="51230" y="56548"/>
                </a:moveTo>
                <a:lnTo>
                  <a:pt x="46382" y="60586"/>
                </a:lnTo>
                <a:lnTo>
                  <a:pt x="1142619" y="1376045"/>
                </a:lnTo>
                <a:lnTo>
                  <a:pt x="1147445" y="1371981"/>
                </a:lnTo>
                <a:lnTo>
                  <a:pt x="51230" y="56548"/>
                </a:lnTo>
                <a:close/>
              </a:path>
              <a:path w="1147445" h="1376045">
                <a:moveTo>
                  <a:pt x="0" y="0"/>
                </a:moveTo>
                <a:lnTo>
                  <a:pt x="19558" y="82931"/>
                </a:lnTo>
                <a:lnTo>
                  <a:pt x="46382" y="60586"/>
                </a:lnTo>
                <a:lnTo>
                  <a:pt x="38226" y="50800"/>
                </a:lnTo>
                <a:lnTo>
                  <a:pt x="43052" y="46736"/>
                </a:lnTo>
                <a:lnTo>
                  <a:pt x="63010" y="46736"/>
                </a:lnTo>
                <a:lnTo>
                  <a:pt x="78104" y="34162"/>
                </a:lnTo>
                <a:lnTo>
                  <a:pt x="0" y="0"/>
                </a:lnTo>
                <a:close/>
              </a:path>
              <a:path w="1147445" h="1376045">
                <a:moveTo>
                  <a:pt x="43052" y="46736"/>
                </a:moveTo>
                <a:lnTo>
                  <a:pt x="38226" y="50800"/>
                </a:lnTo>
                <a:lnTo>
                  <a:pt x="46382" y="60586"/>
                </a:lnTo>
                <a:lnTo>
                  <a:pt x="51230" y="56548"/>
                </a:lnTo>
                <a:lnTo>
                  <a:pt x="43052" y="46736"/>
                </a:lnTo>
                <a:close/>
              </a:path>
              <a:path w="1147445" h="1376045">
                <a:moveTo>
                  <a:pt x="63010" y="46736"/>
                </a:moveTo>
                <a:lnTo>
                  <a:pt x="43052" y="46736"/>
                </a:lnTo>
                <a:lnTo>
                  <a:pt x="51230" y="56548"/>
                </a:lnTo>
                <a:lnTo>
                  <a:pt x="63010" y="46736"/>
                </a:lnTo>
                <a:close/>
              </a:path>
            </a:pathLst>
          </a:custGeom>
          <a:solidFill>
            <a:srgbClr val="FF3300"/>
          </a:solidFill>
        </p:spPr>
        <p:txBody>
          <a:bodyPr wrap="square" lIns="0" tIns="0" rIns="0" bIns="0" rtlCol="0"/>
          <a:lstStyle/>
          <a:p/>
        </p:txBody>
      </p:sp>
      <p:sp>
        <p:nvSpPr>
          <p:cNvPr id="26" name="object 26"/>
          <p:cNvSpPr/>
          <p:nvPr/>
        </p:nvSpPr>
        <p:spPr>
          <a:xfrm>
            <a:off x="3962653" y="2286000"/>
            <a:ext cx="457200" cy="2362200"/>
          </a:xfrm>
          <a:custGeom>
            <a:avLst/>
            <a:gdLst/>
            <a:ahLst/>
            <a:cxnLst/>
            <a:rect l="l" t="t" r="r" b="b"/>
            <a:pathLst>
              <a:path w="457200" h="2362200">
                <a:moveTo>
                  <a:pt x="0" y="2362200"/>
                </a:moveTo>
                <a:lnTo>
                  <a:pt x="457200" y="2362200"/>
                </a:lnTo>
                <a:lnTo>
                  <a:pt x="457200" y="0"/>
                </a:lnTo>
                <a:lnTo>
                  <a:pt x="0" y="0"/>
                </a:lnTo>
                <a:lnTo>
                  <a:pt x="0" y="2362200"/>
                </a:lnTo>
                <a:close/>
              </a:path>
            </a:pathLst>
          </a:custGeom>
          <a:solidFill>
            <a:srgbClr val="99FFCC"/>
          </a:solidFill>
        </p:spPr>
        <p:txBody>
          <a:bodyPr wrap="square" lIns="0" tIns="0" rIns="0" bIns="0" rtlCol="0"/>
          <a:lstStyle/>
          <a:p/>
        </p:txBody>
      </p:sp>
      <p:sp>
        <p:nvSpPr>
          <p:cNvPr id="27" name="object 27"/>
          <p:cNvSpPr/>
          <p:nvPr/>
        </p:nvSpPr>
        <p:spPr>
          <a:xfrm>
            <a:off x="3962653" y="2286000"/>
            <a:ext cx="457200" cy="2362200"/>
          </a:xfrm>
          <a:custGeom>
            <a:avLst/>
            <a:gdLst/>
            <a:ahLst/>
            <a:cxnLst/>
            <a:rect l="l" t="t" r="r" b="b"/>
            <a:pathLst>
              <a:path w="457200" h="2362200">
                <a:moveTo>
                  <a:pt x="0" y="2362200"/>
                </a:moveTo>
                <a:lnTo>
                  <a:pt x="457200" y="2362200"/>
                </a:lnTo>
                <a:lnTo>
                  <a:pt x="457200" y="0"/>
                </a:lnTo>
                <a:lnTo>
                  <a:pt x="0" y="0"/>
                </a:lnTo>
                <a:lnTo>
                  <a:pt x="0" y="2362200"/>
                </a:lnTo>
                <a:close/>
              </a:path>
            </a:pathLst>
          </a:custGeom>
          <a:ln w="12700">
            <a:solidFill>
              <a:srgbClr val="000000"/>
            </a:solidFill>
          </a:ln>
        </p:spPr>
        <p:txBody>
          <a:bodyPr wrap="square" lIns="0" tIns="0" rIns="0" bIns="0" rtlCol="0"/>
          <a:lstStyle/>
          <a:p/>
        </p:txBody>
      </p:sp>
      <p:sp>
        <p:nvSpPr>
          <p:cNvPr id="28" name="object 28"/>
          <p:cNvSpPr txBox="1"/>
          <p:nvPr/>
        </p:nvSpPr>
        <p:spPr>
          <a:xfrm>
            <a:off x="2898394" y="4459429"/>
            <a:ext cx="1456690" cy="1218565"/>
          </a:xfrm>
          <a:prstGeom prst="rect">
            <a:avLst/>
          </a:prstGeom>
        </p:spPr>
        <p:txBody>
          <a:bodyPr vert="horz" wrap="square" lIns="0" tIns="198755" rIns="0" bIns="0" rtlCol="0">
            <a:spAutoFit/>
          </a:bodyPr>
          <a:lstStyle/>
          <a:p>
            <a:pPr marR="5080" algn="r">
              <a:lnSpc>
                <a:spcPct val="100000"/>
              </a:lnSpc>
              <a:spcBef>
                <a:spcPts val="1565"/>
              </a:spcBef>
            </a:pPr>
            <a:r>
              <a:rPr sz="2400" dirty="0">
                <a:latin typeface="Times New Roman" panose="02020603050405020304"/>
                <a:cs typeface="Times New Roman" panose="02020603050405020304"/>
              </a:rPr>
              <a:t>d</a:t>
            </a:r>
            <a:r>
              <a:rPr sz="2400" i="1" dirty="0">
                <a:latin typeface="Times New Roman" panose="02020603050405020304"/>
                <a:cs typeface="Times New Roman" panose="02020603050405020304"/>
              </a:rPr>
              <a:t>x</a:t>
            </a:r>
            <a:endParaRPr sz="2400">
              <a:latin typeface="Times New Roman" panose="02020603050405020304"/>
              <a:cs typeface="Times New Roman" panose="02020603050405020304"/>
            </a:endParaRPr>
          </a:p>
          <a:p>
            <a:pPr marL="12700">
              <a:lnSpc>
                <a:spcPct val="100000"/>
              </a:lnSpc>
              <a:spcBef>
                <a:spcPts val="1715"/>
              </a:spcBef>
            </a:pPr>
            <a:r>
              <a:rPr sz="2800" spc="5" dirty="0">
                <a:solidFill>
                  <a:srgbClr val="9900CC"/>
                </a:solidFill>
                <a:latin typeface="隶书" panose="02010509060101010101" pitchFamily="49" charset="-122"/>
                <a:ea typeface="隶书" panose="02010509060101010101" pitchFamily="49" charset="-122"/>
                <a:cs typeface="隶书" panose="02010509060101010101" pitchFamily="49" charset="-122"/>
              </a:rPr>
              <a:t>偏微</a:t>
            </a:r>
            <a:r>
              <a:rPr sz="2800" dirty="0">
                <a:solidFill>
                  <a:srgbClr val="9900CC"/>
                </a:solidFill>
                <a:latin typeface="隶书" panose="02010509060101010101" pitchFamily="49" charset="-122"/>
                <a:ea typeface="隶书" panose="02010509060101010101" pitchFamily="49" charset="-122"/>
                <a:cs typeface="隶书" panose="02010509060101010101" pitchFamily="49" charset="-122"/>
              </a:rPr>
              <a:t>商:</a:t>
            </a:r>
            <a:endParaRPr sz="2800">
              <a:latin typeface="隶书" panose="02010509060101010101" pitchFamily="49" charset="-122"/>
              <a:ea typeface="隶书" panose="02010509060101010101" pitchFamily="49" charset="-122"/>
              <a:cs typeface="隶书" panose="02010509060101010101" pitchFamily="49" charset="-122"/>
            </a:endParaRPr>
          </a:p>
        </p:txBody>
      </p:sp>
      <p:sp>
        <p:nvSpPr>
          <p:cNvPr id="29" name="object 29"/>
          <p:cNvSpPr txBox="1"/>
          <p:nvPr/>
        </p:nvSpPr>
        <p:spPr>
          <a:xfrm>
            <a:off x="3863594" y="2767329"/>
            <a:ext cx="689610" cy="755650"/>
          </a:xfrm>
          <a:prstGeom prst="rect">
            <a:avLst/>
          </a:prstGeom>
        </p:spPr>
        <p:txBody>
          <a:bodyPr vert="horz" wrap="square" lIns="0" tIns="12700" rIns="0" bIns="0" rtlCol="0">
            <a:spAutoFit/>
          </a:bodyPr>
          <a:lstStyle/>
          <a:p>
            <a:pPr marL="38100">
              <a:lnSpc>
                <a:spcPts val="2875"/>
              </a:lnSpc>
              <a:spcBef>
                <a:spcPts val="100"/>
              </a:spcBef>
            </a:pPr>
            <a:r>
              <a:rPr sz="2400" spc="-5" dirty="0">
                <a:latin typeface="Times New Roman" panose="02020603050405020304"/>
                <a:cs typeface="Times New Roman" panose="02020603050405020304"/>
              </a:rPr>
              <a:t>(</a:t>
            </a:r>
            <a:r>
              <a:rPr sz="2400" spc="-5" dirty="0">
                <a:latin typeface="Symbol" panose="05050102010706020507"/>
                <a:cs typeface="Symbol" panose="05050102010706020507"/>
              </a:rPr>
              <a:t></a:t>
            </a:r>
            <a:r>
              <a:rPr sz="2400" i="1" spc="-5" dirty="0">
                <a:latin typeface="Times New Roman" panose="02020603050405020304"/>
                <a:cs typeface="Times New Roman" panose="02020603050405020304"/>
              </a:rPr>
              <a:t>Z</a:t>
            </a:r>
            <a:r>
              <a:rPr sz="2400" spc="-5" dirty="0">
                <a:latin typeface="Times New Roman" panose="02020603050405020304"/>
                <a:cs typeface="Times New Roman" panose="02020603050405020304"/>
              </a:rPr>
              <a:t>)</a:t>
            </a:r>
            <a:r>
              <a:rPr sz="2400" i="1" spc="-7" baseline="-21000" dirty="0">
                <a:latin typeface="Times New Roman" panose="02020603050405020304"/>
                <a:cs typeface="Times New Roman" panose="02020603050405020304"/>
              </a:rPr>
              <a:t>y</a:t>
            </a:r>
            <a:endParaRPr sz="2400" baseline="-21000">
              <a:latin typeface="Times New Roman" panose="02020603050405020304"/>
              <a:cs typeface="Times New Roman" panose="02020603050405020304"/>
            </a:endParaRPr>
          </a:p>
          <a:p>
            <a:pPr marL="38100">
              <a:lnSpc>
                <a:spcPts val="2875"/>
              </a:lnSpc>
            </a:pPr>
            <a:r>
              <a:rPr sz="2400" dirty="0">
                <a:latin typeface="Times New Roman" panose="02020603050405020304"/>
                <a:cs typeface="Times New Roman" panose="02020603050405020304"/>
              </a:rPr>
              <a:t>=</a:t>
            </a:r>
            <a:r>
              <a:rPr sz="2400" i="1" dirty="0">
                <a:latin typeface="Times New Roman" panose="02020603050405020304"/>
                <a:cs typeface="Times New Roman" panose="02020603050405020304"/>
              </a:rPr>
              <a:t>y</a:t>
            </a:r>
            <a:r>
              <a:rPr sz="2400" dirty="0">
                <a:latin typeface="Times New Roman" panose="02020603050405020304"/>
                <a:cs typeface="Times New Roman" panose="02020603050405020304"/>
              </a:rPr>
              <a:t>d</a:t>
            </a:r>
            <a:r>
              <a:rPr sz="2400" i="1" dirty="0">
                <a:latin typeface="Times New Roman" panose="02020603050405020304"/>
                <a:cs typeface="Times New Roman" panose="02020603050405020304"/>
              </a:rPr>
              <a:t>x</a:t>
            </a:r>
            <a:endParaRPr sz="2400">
              <a:latin typeface="Times New Roman" panose="02020603050405020304"/>
              <a:cs typeface="Times New Roman" panose="02020603050405020304"/>
            </a:endParaRPr>
          </a:p>
        </p:txBody>
      </p:sp>
      <p:sp>
        <p:nvSpPr>
          <p:cNvPr id="30" name="object 30"/>
          <p:cNvSpPr/>
          <p:nvPr/>
        </p:nvSpPr>
        <p:spPr>
          <a:xfrm>
            <a:off x="4114800" y="1630426"/>
            <a:ext cx="917575" cy="317500"/>
          </a:xfrm>
          <a:custGeom>
            <a:avLst/>
            <a:gdLst/>
            <a:ahLst/>
            <a:cxnLst/>
            <a:rect l="l" t="t" r="r" b="b"/>
            <a:pathLst>
              <a:path w="917575" h="317500">
                <a:moveTo>
                  <a:pt x="0" y="317500"/>
                </a:moveTo>
                <a:lnTo>
                  <a:pt x="917575" y="317500"/>
                </a:lnTo>
                <a:lnTo>
                  <a:pt x="917575" y="0"/>
                </a:lnTo>
                <a:lnTo>
                  <a:pt x="0" y="0"/>
                </a:lnTo>
                <a:lnTo>
                  <a:pt x="0" y="317500"/>
                </a:lnTo>
                <a:close/>
              </a:path>
            </a:pathLst>
          </a:custGeom>
          <a:ln w="6350">
            <a:solidFill>
              <a:srgbClr val="FF0000"/>
            </a:solidFill>
          </a:ln>
        </p:spPr>
        <p:txBody>
          <a:bodyPr wrap="square" lIns="0" tIns="0" rIns="0" bIns="0" rtlCol="0"/>
          <a:lstStyle/>
          <a:p/>
        </p:txBody>
      </p:sp>
      <p:sp>
        <p:nvSpPr>
          <p:cNvPr id="31" name="object 31"/>
          <p:cNvSpPr txBox="1"/>
          <p:nvPr/>
        </p:nvSpPr>
        <p:spPr>
          <a:xfrm>
            <a:off x="4117975" y="1523238"/>
            <a:ext cx="911225" cy="391160"/>
          </a:xfrm>
          <a:prstGeom prst="rect">
            <a:avLst/>
          </a:prstGeom>
        </p:spPr>
        <p:txBody>
          <a:bodyPr vert="horz" wrap="square" lIns="0" tIns="12700" rIns="0" bIns="0" rtlCol="0">
            <a:spAutoFit/>
          </a:bodyPr>
          <a:lstStyle/>
          <a:p>
            <a:pPr marL="88265">
              <a:lnSpc>
                <a:spcPct val="100000"/>
              </a:lnSpc>
              <a:spcBef>
                <a:spcPts val="100"/>
              </a:spcBef>
            </a:pPr>
            <a:r>
              <a:rPr sz="2400" dirty="0">
                <a:solidFill>
                  <a:srgbClr val="FF0000"/>
                </a:solidFill>
                <a:latin typeface="Times New Roman" panose="02020603050405020304"/>
                <a:cs typeface="Times New Roman" panose="02020603050405020304"/>
              </a:rPr>
              <a:t>d</a:t>
            </a:r>
            <a:r>
              <a:rPr sz="2400" i="1" dirty="0">
                <a:solidFill>
                  <a:srgbClr val="FF0000"/>
                </a:solidFill>
                <a:latin typeface="Times New Roman" panose="02020603050405020304"/>
                <a:cs typeface="Times New Roman" panose="02020603050405020304"/>
              </a:rPr>
              <a:t>x</a:t>
            </a:r>
            <a:r>
              <a:rPr sz="2400" i="1" spc="-25" dirty="0">
                <a:solidFill>
                  <a:srgbClr val="FF0000"/>
                </a:solidFill>
                <a:latin typeface="Times New Roman" panose="02020603050405020304"/>
                <a:cs typeface="Times New Roman" panose="02020603050405020304"/>
              </a:rPr>
              <a:t> </a:t>
            </a:r>
            <a:r>
              <a:rPr sz="2400" i="1" spc="-10" dirty="0">
                <a:solidFill>
                  <a:srgbClr val="FF0000"/>
                </a:solidFill>
                <a:latin typeface="Times New Roman" panose="02020603050405020304"/>
                <a:cs typeface="Times New Roman" panose="02020603050405020304"/>
              </a:rPr>
              <a:t>·</a:t>
            </a:r>
            <a:r>
              <a:rPr sz="2400" spc="-10" dirty="0">
                <a:solidFill>
                  <a:srgbClr val="FF0000"/>
                </a:solidFill>
                <a:latin typeface="Times New Roman" panose="02020603050405020304"/>
                <a:cs typeface="Times New Roman" panose="02020603050405020304"/>
              </a:rPr>
              <a:t>d</a:t>
            </a:r>
            <a:r>
              <a:rPr sz="2400" i="1" spc="-10" dirty="0">
                <a:solidFill>
                  <a:srgbClr val="FF0000"/>
                </a:solidFill>
                <a:latin typeface="Times New Roman" panose="02020603050405020304"/>
                <a:cs typeface="Times New Roman" panose="02020603050405020304"/>
              </a:rPr>
              <a:t>y</a:t>
            </a:r>
            <a:endParaRPr sz="2400">
              <a:latin typeface="Times New Roman" panose="02020603050405020304"/>
              <a:cs typeface="Times New Roman" panose="02020603050405020304"/>
            </a:endParaRPr>
          </a:p>
        </p:txBody>
      </p:sp>
      <p:sp>
        <p:nvSpPr>
          <p:cNvPr id="32" name="object 32"/>
          <p:cNvSpPr/>
          <p:nvPr/>
        </p:nvSpPr>
        <p:spPr>
          <a:xfrm>
            <a:off x="4106798" y="1903983"/>
            <a:ext cx="87249" cy="229615"/>
          </a:xfrm>
          <a:prstGeom prst="rect">
            <a:avLst/>
          </a:prstGeom>
          <a:blipFill>
            <a:blip r:embed="rId1" cstate="print"/>
            <a:stretch>
              <a:fillRect/>
            </a:stretch>
          </a:blipFill>
        </p:spPr>
        <p:txBody>
          <a:bodyPr wrap="square" lIns="0" tIns="0" rIns="0" bIns="0" rtlCol="0"/>
          <a:lstStyle/>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901" y="577393"/>
            <a:ext cx="7694930" cy="1132205"/>
          </a:xfrm>
          <a:prstGeom prst="rect">
            <a:avLst/>
          </a:prstGeom>
        </p:spPr>
        <p:txBody>
          <a:bodyPr vert="horz" wrap="square" lIns="0" tIns="12700" rIns="0" bIns="0" rtlCol="0">
            <a:spAutoFit/>
          </a:bodyPr>
          <a:lstStyle/>
          <a:p>
            <a:pPr marL="12700" marR="5080" indent="355600">
              <a:lnSpc>
                <a:spcPct val="130000"/>
              </a:lnSpc>
              <a:spcBef>
                <a:spcPts val="100"/>
              </a:spcBef>
            </a:pPr>
            <a:r>
              <a:rPr dirty="0">
                <a:latin typeface="隶书" panose="02010509060101010101" pitchFamily="49" charset="-122"/>
                <a:ea typeface="隶书" panose="02010509060101010101" pitchFamily="49" charset="-122"/>
              </a:rPr>
              <a:t>将</a:t>
            </a:r>
            <a:r>
              <a:rPr spc="5" dirty="0">
                <a:latin typeface="隶书" panose="02010509060101010101" pitchFamily="49" charset="-122"/>
                <a:ea typeface="隶书" panose="02010509060101010101" pitchFamily="49" charset="-122"/>
              </a:rPr>
              <a:t>上</a:t>
            </a:r>
            <a:r>
              <a:rPr dirty="0">
                <a:latin typeface="隶书" panose="02010509060101010101" pitchFamily="49" charset="-122"/>
                <a:ea typeface="隶书" panose="02010509060101010101" pitchFamily="49" charset="-122"/>
              </a:rPr>
              <a:t>述两个偏</a:t>
            </a:r>
            <a:r>
              <a:rPr spc="-15" dirty="0">
                <a:latin typeface="隶书" panose="02010509060101010101" pitchFamily="49" charset="-122"/>
                <a:ea typeface="隶书" panose="02010509060101010101" pitchFamily="49" charset="-122"/>
              </a:rPr>
              <a:t>微</a:t>
            </a:r>
            <a:r>
              <a:rPr dirty="0">
                <a:latin typeface="隶书" panose="02010509060101010101" pitchFamily="49" charset="-122"/>
                <a:ea typeface="隶书" panose="02010509060101010101" pitchFamily="49" charset="-122"/>
              </a:rPr>
              <a:t>商代</a:t>
            </a:r>
            <a:r>
              <a:rPr spc="-5" dirty="0">
                <a:latin typeface="隶书" panose="02010509060101010101" pitchFamily="49" charset="-122"/>
                <a:ea typeface="隶书" panose="02010509060101010101" pitchFamily="49" charset="-122"/>
              </a:rPr>
              <a:t>入</a:t>
            </a:r>
            <a:r>
              <a:rPr dirty="0">
                <a:latin typeface="Times New Roman" panose="02020603050405020304"/>
                <a:cs typeface="Times New Roman" panose="02020603050405020304"/>
              </a:rPr>
              <a:t>d</a:t>
            </a:r>
            <a:r>
              <a:rPr i="1" dirty="0">
                <a:latin typeface="Times New Roman" panose="02020603050405020304"/>
                <a:cs typeface="Times New Roman" panose="02020603050405020304"/>
              </a:rPr>
              <a:t>Z</a:t>
            </a:r>
            <a:r>
              <a:rPr dirty="0">
                <a:latin typeface="隶书" panose="02010509060101010101" pitchFamily="49" charset="-122"/>
                <a:ea typeface="隶书" panose="02010509060101010101" pitchFamily="49" charset="-122"/>
                <a:cs typeface="隶书" panose="02010509060101010101" pitchFamily="49" charset="-122"/>
              </a:rPr>
              <a:t>式,</a:t>
            </a:r>
            <a:r>
              <a:rPr spc="-85" dirty="0">
                <a:latin typeface="隶书" panose="02010509060101010101" pitchFamily="49" charset="-122"/>
                <a:ea typeface="隶书" panose="02010509060101010101" pitchFamily="49" charset="-122"/>
                <a:cs typeface="隶书" panose="02010509060101010101" pitchFamily="49" charset="-122"/>
              </a:rPr>
              <a:t> </a:t>
            </a:r>
            <a:r>
              <a:rPr dirty="0">
                <a:latin typeface="隶书" panose="02010509060101010101" pitchFamily="49" charset="-122"/>
                <a:ea typeface="隶书" panose="02010509060101010101" pitchFamily="49" charset="-122"/>
                <a:cs typeface="隶书" panose="02010509060101010101" pitchFamily="49" charset="-122"/>
              </a:rPr>
              <a:t>并</a:t>
            </a:r>
            <a:r>
              <a:rPr spc="5" dirty="0">
                <a:latin typeface="隶书" panose="02010509060101010101" pitchFamily="49" charset="-122"/>
                <a:ea typeface="隶书" panose="02010509060101010101" pitchFamily="49" charset="-122"/>
                <a:cs typeface="隶书" panose="02010509060101010101" pitchFamily="49" charset="-122"/>
              </a:rPr>
              <a:t>略</a:t>
            </a:r>
            <a:r>
              <a:rPr dirty="0">
                <a:latin typeface="隶书" panose="02010509060101010101" pitchFamily="49" charset="-122"/>
                <a:ea typeface="隶书" panose="02010509060101010101" pitchFamily="49" charset="-122"/>
                <a:cs typeface="隶书" panose="02010509060101010101" pitchFamily="49" charset="-122"/>
              </a:rPr>
              <a:t>去二级无限小 </a:t>
            </a:r>
            <a:r>
              <a:rPr spc="5" dirty="0">
                <a:latin typeface="隶书" panose="02010509060101010101" pitchFamily="49" charset="-122"/>
                <a:ea typeface="隶书" panose="02010509060101010101" pitchFamily="49" charset="-122"/>
                <a:cs typeface="隶书" panose="02010509060101010101" pitchFamily="49" charset="-122"/>
              </a:rPr>
              <a:t>量</a:t>
            </a:r>
            <a:r>
              <a:rPr spc="-5" dirty="0">
                <a:latin typeface="Times New Roman" panose="02020603050405020304"/>
                <a:cs typeface="Times New Roman" panose="02020603050405020304"/>
              </a:rPr>
              <a:t>d</a:t>
            </a:r>
            <a:r>
              <a:rPr i="1" spc="-5" dirty="0">
                <a:latin typeface="Times New Roman" panose="02020603050405020304"/>
                <a:cs typeface="Times New Roman" panose="02020603050405020304"/>
              </a:rPr>
              <a:t>x·</a:t>
            </a:r>
            <a:r>
              <a:rPr spc="-5" dirty="0">
                <a:latin typeface="Times New Roman" panose="02020603050405020304"/>
                <a:cs typeface="Times New Roman" panose="02020603050405020304"/>
              </a:rPr>
              <a:t>d</a:t>
            </a:r>
            <a:r>
              <a:rPr i="1" spc="-5" dirty="0">
                <a:latin typeface="Times New Roman" panose="02020603050405020304"/>
                <a:cs typeface="Times New Roman" panose="02020603050405020304"/>
              </a:rPr>
              <a:t>y</a:t>
            </a:r>
            <a:r>
              <a:rPr spc="-5" dirty="0">
                <a:latin typeface="Times New Roman" panose="02020603050405020304"/>
                <a:cs typeface="Times New Roman" panose="02020603050405020304"/>
              </a:rPr>
              <a:t>,</a:t>
            </a:r>
            <a:r>
              <a:rPr spc="-30" dirty="0">
                <a:latin typeface="Times New Roman" panose="02020603050405020304"/>
                <a:cs typeface="Times New Roman" panose="02020603050405020304"/>
              </a:rPr>
              <a:t> </a:t>
            </a:r>
            <a:r>
              <a:rPr spc="5" dirty="0">
                <a:latin typeface="隶书" panose="02010509060101010101" pitchFamily="49" charset="-122"/>
                <a:ea typeface="隶书" panose="02010509060101010101" pitchFamily="49" charset="-122"/>
              </a:rPr>
              <a:t>得</a:t>
            </a:r>
            <a:r>
              <a:rPr i="1" dirty="0">
                <a:latin typeface="Times New Roman" panose="02020603050405020304"/>
                <a:cs typeface="Times New Roman" panose="02020603050405020304"/>
              </a:rPr>
              <a:t>Z</a:t>
            </a:r>
            <a:r>
              <a:rPr dirty="0">
                <a:latin typeface="隶书" panose="02010509060101010101" pitchFamily="49" charset="-122"/>
                <a:ea typeface="隶书" panose="02010509060101010101" pitchFamily="49" charset="-122"/>
              </a:rPr>
              <a:t>的全微分形式：</a:t>
            </a:r>
            <a:endParaRPr dirty="0">
              <a:latin typeface="隶书" panose="02010509060101010101" pitchFamily="49" charset="-122"/>
              <a:ea typeface="隶书" panose="02010509060101010101" pitchFamily="49" charset="-122"/>
            </a:endParaRPr>
          </a:p>
        </p:txBody>
      </p:sp>
      <p:sp>
        <p:nvSpPr>
          <p:cNvPr id="3" name="object 3"/>
          <p:cNvSpPr/>
          <p:nvPr/>
        </p:nvSpPr>
        <p:spPr>
          <a:xfrm>
            <a:off x="3293470" y="2677368"/>
            <a:ext cx="432434" cy="0"/>
          </a:xfrm>
          <a:custGeom>
            <a:avLst/>
            <a:gdLst/>
            <a:ahLst/>
            <a:cxnLst/>
            <a:rect l="l" t="t" r="r" b="b"/>
            <a:pathLst>
              <a:path w="432435">
                <a:moveTo>
                  <a:pt x="0" y="0"/>
                </a:moveTo>
                <a:lnTo>
                  <a:pt x="432202" y="0"/>
                </a:lnTo>
              </a:path>
            </a:pathLst>
          </a:custGeom>
          <a:ln w="14626">
            <a:solidFill>
              <a:srgbClr val="000000"/>
            </a:solidFill>
          </a:ln>
        </p:spPr>
        <p:txBody>
          <a:bodyPr wrap="square" lIns="0" tIns="0" rIns="0" bIns="0" rtlCol="0"/>
          <a:lstStyle/>
          <a:p/>
        </p:txBody>
      </p:sp>
      <p:sp>
        <p:nvSpPr>
          <p:cNvPr id="4" name="object 4"/>
          <p:cNvSpPr/>
          <p:nvPr/>
        </p:nvSpPr>
        <p:spPr>
          <a:xfrm>
            <a:off x="4874882" y="2677368"/>
            <a:ext cx="432434" cy="0"/>
          </a:xfrm>
          <a:custGeom>
            <a:avLst/>
            <a:gdLst/>
            <a:ahLst/>
            <a:cxnLst/>
            <a:rect l="l" t="t" r="r" b="b"/>
            <a:pathLst>
              <a:path w="432435">
                <a:moveTo>
                  <a:pt x="0" y="0"/>
                </a:moveTo>
                <a:lnTo>
                  <a:pt x="432095" y="0"/>
                </a:lnTo>
              </a:path>
            </a:pathLst>
          </a:custGeom>
          <a:ln w="14626">
            <a:solidFill>
              <a:srgbClr val="000000"/>
            </a:solidFill>
          </a:ln>
        </p:spPr>
        <p:txBody>
          <a:bodyPr wrap="square" lIns="0" tIns="0" rIns="0" bIns="0" rtlCol="0"/>
          <a:lstStyle/>
          <a:p/>
        </p:txBody>
      </p:sp>
      <p:sp>
        <p:nvSpPr>
          <p:cNvPr id="5" name="object 5"/>
          <p:cNvSpPr txBox="1"/>
          <p:nvPr/>
        </p:nvSpPr>
        <p:spPr>
          <a:xfrm>
            <a:off x="4657568" y="2717968"/>
            <a:ext cx="996315" cy="447675"/>
          </a:xfrm>
          <a:prstGeom prst="rect">
            <a:avLst/>
          </a:prstGeom>
        </p:spPr>
        <p:txBody>
          <a:bodyPr vert="horz" wrap="square" lIns="0" tIns="14604" rIns="0" bIns="0" rtlCol="0">
            <a:spAutoFit/>
          </a:bodyPr>
          <a:lstStyle/>
          <a:p>
            <a:pPr marL="38100">
              <a:lnSpc>
                <a:spcPct val="100000"/>
              </a:lnSpc>
              <a:spcBef>
                <a:spcPts val="115"/>
              </a:spcBef>
              <a:tabLst>
                <a:tab pos="686435" algn="l"/>
              </a:tabLst>
            </a:pPr>
            <a:r>
              <a:rPr sz="2750" dirty="0">
                <a:latin typeface="Symbol" panose="05050102010706020507"/>
                <a:cs typeface="Symbol" panose="05050102010706020507"/>
              </a:rPr>
              <a:t></a:t>
            </a:r>
            <a:r>
              <a:rPr sz="2750" dirty="0">
                <a:latin typeface="Times New Roman" panose="02020603050405020304"/>
                <a:cs typeface="Times New Roman" panose="02020603050405020304"/>
              </a:rPr>
              <a:t>	</a:t>
            </a:r>
            <a:r>
              <a:rPr sz="2750" dirty="0">
                <a:latin typeface="Symbol" panose="05050102010706020507"/>
                <a:cs typeface="Symbol" panose="05050102010706020507"/>
              </a:rPr>
              <a:t></a:t>
            </a:r>
            <a:r>
              <a:rPr sz="2750" spc="-470" dirty="0">
                <a:latin typeface="Times New Roman" panose="02020603050405020304"/>
                <a:cs typeface="Times New Roman" panose="02020603050405020304"/>
              </a:rPr>
              <a:t> </a:t>
            </a:r>
            <a:r>
              <a:rPr sz="2400" i="1" baseline="-12000" dirty="0">
                <a:latin typeface="Times New Roman" panose="02020603050405020304"/>
                <a:cs typeface="Times New Roman" panose="02020603050405020304"/>
              </a:rPr>
              <a:t>y</a:t>
            </a:r>
            <a:endParaRPr sz="2400" baseline="-12000">
              <a:latin typeface="Times New Roman" panose="02020603050405020304"/>
              <a:cs typeface="Times New Roman" panose="02020603050405020304"/>
            </a:endParaRPr>
          </a:p>
        </p:txBody>
      </p:sp>
      <p:sp>
        <p:nvSpPr>
          <p:cNvPr id="6" name="object 6"/>
          <p:cNvSpPr txBox="1"/>
          <p:nvPr/>
        </p:nvSpPr>
        <p:spPr>
          <a:xfrm>
            <a:off x="3076135" y="2754281"/>
            <a:ext cx="987425" cy="447675"/>
          </a:xfrm>
          <a:prstGeom prst="rect">
            <a:avLst/>
          </a:prstGeom>
        </p:spPr>
        <p:txBody>
          <a:bodyPr vert="horz" wrap="square" lIns="0" tIns="14604" rIns="0" bIns="0" rtlCol="0">
            <a:spAutoFit/>
          </a:bodyPr>
          <a:lstStyle/>
          <a:p>
            <a:pPr marL="38100">
              <a:lnSpc>
                <a:spcPct val="100000"/>
              </a:lnSpc>
              <a:spcBef>
                <a:spcPts val="115"/>
              </a:spcBef>
              <a:tabLst>
                <a:tab pos="687070" algn="l"/>
              </a:tabLst>
            </a:pPr>
            <a:r>
              <a:rPr sz="2750" dirty="0">
                <a:latin typeface="Symbol" panose="05050102010706020507"/>
                <a:cs typeface="Symbol" panose="05050102010706020507"/>
              </a:rPr>
              <a:t></a:t>
            </a:r>
            <a:r>
              <a:rPr sz="2750" dirty="0">
                <a:latin typeface="Times New Roman" panose="02020603050405020304"/>
                <a:cs typeface="Times New Roman" panose="02020603050405020304"/>
              </a:rPr>
              <a:t>	</a:t>
            </a:r>
            <a:r>
              <a:rPr sz="2750" spc="95" dirty="0">
                <a:latin typeface="Symbol" panose="05050102010706020507"/>
                <a:cs typeface="Symbol" panose="05050102010706020507"/>
              </a:rPr>
              <a:t></a:t>
            </a:r>
            <a:r>
              <a:rPr sz="2400" i="1" spc="142" baseline="-12000" dirty="0">
                <a:latin typeface="Times New Roman" panose="02020603050405020304"/>
                <a:cs typeface="Times New Roman" panose="02020603050405020304"/>
              </a:rPr>
              <a:t>x</a:t>
            </a:r>
            <a:endParaRPr sz="2400" baseline="-12000">
              <a:latin typeface="Times New Roman" panose="02020603050405020304"/>
              <a:cs typeface="Times New Roman" panose="02020603050405020304"/>
            </a:endParaRPr>
          </a:p>
        </p:txBody>
      </p:sp>
      <p:sp>
        <p:nvSpPr>
          <p:cNvPr id="7" name="object 7"/>
          <p:cNvSpPr txBox="1"/>
          <p:nvPr/>
        </p:nvSpPr>
        <p:spPr>
          <a:xfrm>
            <a:off x="3101535" y="2179218"/>
            <a:ext cx="2390140" cy="447675"/>
          </a:xfrm>
          <a:prstGeom prst="rect">
            <a:avLst/>
          </a:prstGeom>
        </p:spPr>
        <p:txBody>
          <a:bodyPr vert="horz" wrap="square" lIns="0" tIns="14604" rIns="0" bIns="0" rtlCol="0">
            <a:spAutoFit/>
          </a:bodyPr>
          <a:lstStyle/>
          <a:p>
            <a:pPr marL="12700">
              <a:lnSpc>
                <a:spcPct val="100000"/>
              </a:lnSpc>
              <a:spcBef>
                <a:spcPts val="115"/>
              </a:spcBef>
              <a:tabLst>
                <a:tab pos="1593850" algn="l"/>
              </a:tabLst>
            </a:pPr>
            <a:r>
              <a:rPr sz="4125" baseline="2000" dirty="0">
                <a:latin typeface="Symbol" panose="05050102010706020507"/>
                <a:cs typeface="Symbol" panose="05050102010706020507"/>
              </a:rPr>
              <a:t></a:t>
            </a:r>
            <a:r>
              <a:rPr sz="4125" spc="-292" baseline="2000" dirty="0">
                <a:latin typeface="Times New Roman" panose="02020603050405020304"/>
                <a:cs typeface="Times New Roman" panose="02020603050405020304"/>
              </a:rPr>
              <a:t> </a:t>
            </a:r>
            <a:r>
              <a:rPr sz="2750" spc="-20" dirty="0">
                <a:latin typeface="Symbol" panose="05050102010706020507"/>
                <a:cs typeface="Symbol" panose="05050102010706020507"/>
              </a:rPr>
              <a:t></a:t>
            </a:r>
            <a:r>
              <a:rPr sz="2750" i="1" spc="-20" dirty="0">
                <a:latin typeface="Times New Roman" panose="02020603050405020304"/>
                <a:cs typeface="Times New Roman" panose="02020603050405020304"/>
              </a:rPr>
              <a:t>Z</a:t>
            </a:r>
            <a:r>
              <a:rPr sz="2750" i="1" spc="15" dirty="0">
                <a:latin typeface="Times New Roman" panose="02020603050405020304"/>
                <a:cs typeface="Times New Roman" panose="02020603050405020304"/>
              </a:rPr>
              <a:t> </a:t>
            </a:r>
            <a:r>
              <a:rPr sz="4125" baseline="2000" dirty="0">
                <a:latin typeface="Symbol" panose="05050102010706020507"/>
                <a:cs typeface="Symbol" panose="05050102010706020507"/>
              </a:rPr>
              <a:t></a:t>
            </a:r>
            <a:r>
              <a:rPr sz="4125" baseline="2000" dirty="0">
                <a:latin typeface="Times New Roman" panose="02020603050405020304"/>
                <a:cs typeface="Times New Roman" panose="02020603050405020304"/>
              </a:rPr>
              <a:t>	</a:t>
            </a:r>
            <a:r>
              <a:rPr sz="4125" baseline="-4000" dirty="0">
                <a:latin typeface="Symbol" panose="05050102010706020507"/>
                <a:cs typeface="Symbol" panose="05050102010706020507"/>
              </a:rPr>
              <a:t></a:t>
            </a:r>
            <a:r>
              <a:rPr sz="4125" baseline="-4000" dirty="0">
                <a:latin typeface="Times New Roman" panose="02020603050405020304"/>
                <a:cs typeface="Times New Roman" panose="02020603050405020304"/>
              </a:rPr>
              <a:t> </a:t>
            </a:r>
            <a:r>
              <a:rPr sz="2750" spc="-20" dirty="0">
                <a:latin typeface="Symbol" panose="05050102010706020507"/>
                <a:cs typeface="Symbol" panose="05050102010706020507"/>
              </a:rPr>
              <a:t></a:t>
            </a:r>
            <a:r>
              <a:rPr sz="2750" i="1" spc="-20" dirty="0">
                <a:latin typeface="Times New Roman" panose="02020603050405020304"/>
                <a:cs typeface="Times New Roman" panose="02020603050405020304"/>
              </a:rPr>
              <a:t>Z</a:t>
            </a:r>
            <a:r>
              <a:rPr sz="2750" i="1" spc="-265" dirty="0">
                <a:latin typeface="Times New Roman" panose="02020603050405020304"/>
                <a:cs typeface="Times New Roman" panose="02020603050405020304"/>
              </a:rPr>
              <a:t> </a:t>
            </a:r>
            <a:r>
              <a:rPr sz="4125" baseline="-4000" dirty="0">
                <a:latin typeface="Symbol" panose="05050102010706020507"/>
                <a:cs typeface="Symbol" panose="05050102010706020507"/>
              </a:rPr>
              <a:t></a:t>
            </a:r>
            <a:endParaRPr sz="4125" baseline="-4000">
              <a:latin typeface="Symbol" panose="05050102010706020507"/>
              <a:cs typeface="Symbol" panose="05050102010706020507"/>
            </a:endParaRPr>
          </a:p>
        </p:txBody>
      </p:sp>
      <p:sp>
        <p:nvSpPr>
          <p:cNvPr id="8" name="object 8"/>
          <p:cNvSpPr txBox="1"/>
          <p:nvPr/>
        </p:nvSpPr>
        <p:spPr>
          <a:xfrm>
            <a:off x="2332826" y="2400892"/>
            <a:ext cx="3683635" cy="447675"/>
          </a:xfrm>
          <a:prstGeom prst="rect">
            <a:avLst/>
          </a:prstGeom>
        </p:spPr>
        <p:txBody>
          <a:bodyPr vert="horz" wrap="square" lIns="0" tIns="14604" rIns="0" bIns="0" rtlCol="0">
            <a:spAutoFit/>
          </a:bodyPr>
          <a:lstStyle/>
          <a:p>
            <a:pPr marL="38100">
              <a:lnSpc>
                <a:spcPct val="100000"/>
              </a:lnSpc>
              <a:spcBef>
                <a:spcPts val="115"/>
              </a:spcBef>
              <a:tabLst>
                <a:tab pos="1722120" algn="l"/>
                <a:tab pos="3315970" algn="l"/>
              </a:tabLst>
            </a:pPr>
            <a:r>
              <a:rPr sz="2750" spc="-5" dirty="0">
                <a:latin typeface="Times New Roman" panose="02020603050405020304"/>
                <a:cs typeface="Times New Roman" panose="02020603050405020304"/>
              </a:rPr>
              <a:t>d</a:t>
            </a:r>
            <a:r>
              <a:rPr sz="2750" i="1" spc="-5" dirty="0">
                <a:latin typeface="Times New Roman" panose="02020603050405020304"/>
                <a:cs typeface="Times New Roman" panose="02020603050405020304"/>
              </a:rPr>
              <a:t>Z </a:t>
            </a:r>
            <a:r>
              <a:rPr sz="2750" dirty="0">
                <a:latin typeface="Symbol" panose="05050102010706020507"/>
                <a:cs typeface="Symbol" panose="05050102010706020507"/>
              </a:rPr>
              <a:t></a:t>
            </a:r>
            <a:r>
              <a:rPr sz="2750" dirty="0">
                <a:latin typeface="Times New Roman" panose="02020603050405020304"/>
                <a:cs typeface="Times New Roman" panose="02020603050405020304"/>
              </a:rPr>
              <a:t> </a:t>
            </a:r>
            <a:r>
              <a:rPr sz="4125" baseline="1000" dirty="0">
                <a:latin typeface="Symbol" panose="05050102010706020507"/>
                <a:cs typeface="Symbol" panose="05050102010706020507"/>
              </a:rPr>
              <a:t></a:t>
            </a:r>
            <a:r>
              <a:rPr sz="4125" spc="202" baseline="1000" dirty="0">
                <a:latin typeface="Times New Roman" panose="02020603050405020304"/>
                <a:cs typeface="Times New Roman" panose="02020603050405020304"/>
              </a:rPr>
              <a:t> </a:t>
            </a:r>
            <a:r>
              <a:rPr sz="4125" spc="-30" baseline="-43000" dirty="0">
                <a:latin typeface="Symbol" panose="05050102010706020507"/>
                <a:cs typeface="Symbol" panose="05050102010706020507"/>
              </a:rPr>
              <a:t></a:t>
            </a:r>
            <a:r>
              <a:rPr sz="4125" i="1" spc="-30" baseline="-43000" dirty="0">
                <a:latin typeface="Times New Roman" panose="02020603050405020304"/>
                <a:cs typeface="Times New Roman" panose="02020603050405020304"/>
              </a:rPr>
              <a:t>y</a:t>
            </a:r>
            <a:r>
              <a:rPr sz="4125" i="1" spc="104" baseline="-43000" dirty="0">
                <a:latin typeface="Times New Roman" panose="02020603050405020304"/>
                <a:cs typeface="Times New Roman" panose="02020603050405020304"/>
              </a:rPr>
              <a:t> </a:t>
            </a:r>
            <a:r>
              <a:rPr sz="4125" baseline="1000" dirty="0">
                <a:latin typeface="Symbol" panose="05050102010706020507"/>
                <a:cs typeface="Symbol" panose="05050102010706020507"/>
              </a:rPr>
              <a:t></a:t>
            </a:r>
            <a:r>
              <a:rPr sz="4125" baseline="1000"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d</a:t>
            </a:r>
            <a:r>
              <a:rPr sz="2750" i="1" spc="-10" dirty="0">
                <a:latin typeface="Times New Roman" panose="02020603050405020304"/>
                <a:cs typeface="Times New Roman" panose="02020603050405020304"/>
              </a:rPr>
              <a:t>y </a:t>
            </a:r>
            <a:r>
              <a:rPr sz="2750" dirty="0">
                <a:latin typeface="Symbol" panose="05050102010706020507"/>
                <a:cs typeface="Symbol" panose="05050102010706020507"/>
              </a:rPr>
              <a:t></a:t>
            </a:r>
            <a:r>
              <a:rPr sz="2750" dirty="0">
                <a:latin typeface="Times New Roman" panose="02020603050405020304"/>
                <a:cs typeface="Times New Roman" panose="02020603050405020304"/>
              </a:rPr>
              <a:t> </a:t>
            </a:r>
            <a:r>
              <a:rPr sz="4125" baseline="-5000" dirty="0">
                <a:latin typeface="Symbol" panose="05050102010706020507"/>
                <a:cs typeface="Symbol" panose="05050102010706020507"/>
              </a:rPr>
              <a:t></a:t>
            </a:r>
            <a:r>
              <a:rPr sz="4125" spc="-509" baseline="-5000" dirty="0">
                <a:latin typeface="Times New Roman" panose="02020603050405020304"/>
                <a:cs typeface="Times New Roman" panose="02020603050405020304"/>
              </a:rPr>
              <a:t> </a:t>
            </a:r>
            <a:r>
              <a:rPr sz="4125" spc="-30" baseline="-43000" dirty="0">
                <a:latin typeface="Symbol" panose="05050102010706020507"/>
                <a:cs typeface="Symbol" panose="05050102010706020507"/>
              </a:rPr>
              <a:t></a:t>
            </a:r>
            <a:r>
              <a:rPr sz="4125" i="1" spc="-30" baseline="-43000" dirty="0">
                <a:latin typeface="Times New Roman" panose="02020603050405020304"/>
                <a:cs typeface="Times New Roman" panose="02020603050405020304"/>
              </a:rPr>
              <a:t>x</a:t>
            </a:r>
            <a:r>
              <a:rPr sz="4125" i="1" spc="75" baseline="-43000" dirty="0">
                <a:latin typeface="Times New Roman" panose="02020603050405020304"/>
                <a:cs typeface="Times New Roman" panose="02020603050405020304"/>
              </a:rPr>
              <a:t> </a:t>
            </a:r>
            <a:r>
              <a:rPr sz="4125" baseline="-5000" dirty="0">
                <a:latin typeface="Symbol" panose="05050102010706020507"/>
                <a:cs typeface="Symbol" panose="05050102010706020507"/>
              </a:rPr>
              <a:t></a:t>
            </a:r>
            <a:r>
              <a:rPr sz="4125" baseline="-5000" dirty="0">
                <a:latin typeface="Times New Roman" panose="02020603050405020304"/>
                <a:cs typeface="Times New Roman" panose="02020603050405020304"/>
              </a:rPr>
              <a:t>	</a:t>
            </a:r>
            <a:r>
              <a:rPr sz="2750" spc="-5" dirty="0">
                <a:latin typeface="Times New Roman" panose="02020603050405020304"/>
                <a:cs typeface="Times New Roman" panose="02020603050405020304"/>
              </a:rPr>
              <a:t>d</a:t>
            </a:r>
            <a:r>
              <a:rPr sz="2750" i="1" spc="-5" dirty="0">
                <a:latin typeface="Times New Roman" panose="02020603050405020304"/>
                <a:cs typeface="Times New Roman" panose="02020603050405020304"/>
              </a:rPr>
              <a:t>x</a:t>
            </a:r>
            <a:endParaRPr sz="2750">
              <a:latin typeface="Times New Roman" panose="02020603050405020304"/>
              <a:cs typeface="Times New Roman" panose="02020603050405020304"/>
            </a:endParaRPr>
          </a:p>
        </p:txBody>
      </p:sp>
      <p:sp>
        <p:nvSpPr>
          <p:cNvPr id="9" name="object 9"/>
          <p:cNvSpPr txBox="1"/>
          <p:nvPr/>
        </p:nvSpPr>
        <p:spPr>
          <a:xfrm>
            <a:off x="792480" y="3536315"/>
            <a:ext cx="7726680" cy="1647825"/>
          </a:xfrm>
          <a:prstGeom prst="rect">
            <a:avLst/>
          </a:prstGeom>
        </p:spPr>
        <p:txBody>
          <a:bodyPr vert="horz" wrap="square" lIns="0" tIns="182880" rIns="0" bIns="0" rtlCol="0">
            <a:spAutoFit/>
          </a:bodyPr>
          <a:lstStyle/>
          <a:p>
            <a:pPr marL="12700">
              <a:lnSpc>
                <a:spcPct val="100000"/>
              </a:lnSpc>
              <a:spcBef>
                <a:spcPts val="1440"/>
              </a:spcBef>
            </a:pPr>
            <a:r>
              <a:rPr sz="2800" dirty="0">
                <a:solidFill>
                  <a:srgbClr val="FF3300"/>
                </a:solidFill>
                <a:latin typeface="隶书" panose="02010509060101010101" pitchFamily="49" charset="-122"/>
                <a:ea typeface="隶书" panose="02010509060101010101" pitchFamily="49" charset="-122"/>
                <a:cs typeface="黑体" panose="02010609060101010101" charset="-122"/>
              </a:rPr>
              <a:t>全</a:t>
            </a:r>
            <a:r>
              <a:rPr sz="2800" spc="5" dirty="0">
                <a:solidFill>
                  <a:srgbClr val="FF3300"/>
                </a:solidFill>
                <a:latin typeface="隶书" panose="02010509060101010101" pitchFamily="49" charset="-122"/>
                <a:ea typeface="隶书" panose="02010509060101010101" pitchFamily="49" charset="-122"/>
                <a:cs typeface="黑体" panose="02010609060101010101" charset="-122"/>
              </a:rPr>
              <a:t>微</a:t>
            </a:r>
            <a:r>
              <a:rPr sz="2800" dirty="0">
                <a:solidFill>
                  <a:srgbClr val="FF3300"/>
                </a:solidFill>
                <a:latin typeface="隶书" panose="02010509060101010101" pitchFamily="49" charset="-122"/>
                <a:ea typeface="隶书" panose="02010509060101010101" pitchFamily="49" charset="-122"/>
                <a:cs typeface="黑体" panose="02010609060101010101" charset="-122"/>
              </a:rPr>
              <a:t>分的物理意</a:t>
            </a:r>
            <a:r>
              <a:rPr sz="2800" spc="-15" dirty="0">
                <a:solidFill>
                  <a:srgbClr val="FF3300"/>
                </a:solidFill>
                <a:latin typeface="隶书" panose="02010509060101010101" pitchFamily="49" charset="-122"/>
                <a:ea typeface="隶书" panose="02010509060101010101" pitchFamily="49" charset="-122"/>
                <a:cs typeface="黑体" panose="02010609060101010101" charset="-122"/>
              </a:rPr>
              <a:t>义</a:t>
            </a:r>
            <a:r>
              <a:rPr sz="2800" spc="-5" dirty="0">
                <a:solidFill>
                  <a:srgbClr val="FF3300"/>
                </a:solidFill>
                <a:latin typeface="隶书" panose="02010509060101010101" pitchFamily="49" charset="-122"/>
                <a:ea typeface="隶书" panose="02010509060101010101" pitchFamily="49" charset="-122"/>
                <a:cs typeface="黑体" panose="02010609060101010101" charset="-122"/>
              </a:rPr>
              <a:t>：</a:t>
            </a:r>
            <a:r>
              <a:rPr sz="2800" i="1" spc="-5" dirty="0">
                <a:latin typeface="Times New Roman" panose="02020603050405020304"/>
                <a:cs typeface="Times New Roman" panose="02020603050405020304"/>
              </a:rPr>
              <a:t>Z</a:t>
            </a:r>
            <a:r>
              <a:rPr sz="2800" spc="-5" dirty="0">
                <a:latin typeface="Times New Roman" panose="02020603050405020304"/>
                <a:cs typeface="Times New Roman" panose="02020603050405020304"/>
              </a:rPr>
              <a:t>=</a:t>
            </a:r>
            <a:r>
              <a:rPr sz="2800" i="1" spc="-5" dirty="0">
                <a:latin typeface="Times New Roman" panose="02020603050405020304"/>
                <a:cs typeface="Times New Roman" panose="02020603050405020304"/>
              </a:rPr>
              <a:t>f</a:t>
            </a:r>
            <a:r>
              <a:rPr sz="2800" spc="-5" dirty="0">
                <a:latin typeface="Times New Roman" panose="02020603050405020304"/>
                <a:cs typeface="Times New Roman" panose="02020603050405020304"/>
              </a:rPr>
              <a:t>(</a:t>
            </a:r>
            <a:r>
              <a:rPr sz="2800" spc="-20" dirty="0">
                <a:latin typeface="Times New Roman" panose="02020603050405020304"/>
                <a:cs typeface="Times New Roman" panose="02020603050405020304"/>
              </a:rPr>
              <a:t> </a:t>
            </a:r>
            <a:r>
              <a:rPr sz="2800" i="1" spc="-45" dirty="0">
                <a:latin typeface="Times New Roman" panose="02020603050405020304"/>
                <a:cs typeface="Times New Roman" panose="02020603050405020304"/>
              </a:rPr>
              <a:t>y,x</a:t>
            </a:r>
            <a:r>
              <a:rPr sz="2800" spc="-45" dirty="0">
                <a:latin typeface="Times New Roman" panose="02020603050405020304"/>
                <a:cs typeface="Times New Roman" panose="02020603050405020304"/>
              </a:rPr>
              <a:t>)</a:t>
            </a:r>
            <a:endParaRPr sz="2800">
              <a:latin typeface="Times New Roman" panose="02020603050405020304"/>
              <a:cs typeface="Times New Roman" panose="02020603050405020304"/>
            </a:endParaRPr>
          </a:p>
          <a:p>
            <a:pPr marL="12700" marR="5080">
              <a:lnSpc>
                <a:spcPct val="140000"/>
              </a:lnSpc>
              <a:spcBef>
                <a:spcPts val="5"/>
              </a:spcBef>
            </a:pPr>
            <a:r>
              <a:rPr sz="2400" i="1" dirty="0">
                <a:solidFill>
                  <a:schemeClr val="tx1"/>
                </a:solidFill>
                <a:latin typeface="Times New Roman" panose="02020603050405020304"/>
                <a:cs typeface="Times New Roman" panose="02020603050405020304"/>
              </a:rPr>
              <a:t>Z</a:t>
            </a: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是一个状态函数，</a:t>
            </a:r>
            <a:r>
              <a:rPr sz="2400" spc="-5" dirty="0">
                <a:solidFill>
                  <a:schemeClr val="tx1"/>
                </a:solidFill>
                <a:latin typeface="Times New Roman" panose="02020603050405020304"/>
                <a:cs typeface="Times New Roman" panose="02020603050405020304"/>
              </a:rPr>
              <a:t>d</a:t>
            </a:r>
            <a:r>
              <a:rPr sz="2400" i="1" spc="-5" dirty="0">
                <a:solidFill>
                  <a:schemeClr val="tx1"/>
                </a:solidFill>
                <a:latin typeface="Times New Roman" panose="02020603050405020304"/>
                <a:cs typeface="Times New Roman" panose="02020603050405020304"/>
              </a:rPr>
              <a:t>Z</a:t>
            </a: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只与始、终态有关，而与变化途径无关。</a:t>
            </a:r>
            <a:endPar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600" y="2528951"/>
            <a:ext cx="2667000" cy="2438400"/>
          </a:xfrm>
          <a:custGeom>
            <a:avLst/>
            <a:gdLst/>
            <a:ahLst/>
            <a:cxnLst/>
            <a:rect l="l" t="t" r="r" b="b"/>
            <a:pathLst>
              <a:path w="2667000" h="2438400">
                <a:moveTo>
                  <a:pt x="0" y="0"/>
                </a:moveTo>
                <a:lnTo>
                  <a:pt x="0" y="2438273"/>
                </a:lnTo>
                <a:lnTo>
                  <a:pt x="2667000" y="2438273"/>
                </a:lnTo>
              </a:path>
            </a:pathLst>
          </a:custGeom>
          <a:ln w="12700">
            <a:solidFill>
              <a:srgbClr val="000000"/>
            </a:solidFill>
          </a:ln>
        </p:spPr>
        <p:txBody>
          <a:bodyPr wrap="square" lIns="0" tIns="0" rIns="0" bIns="0" rtlCol="0"/>
          <a:lstStyle/>
          <a:p/>
        </p:txBody>
      </p:sp>
      <p:sp>
        <p:nvSpPr>
          <p:cNvPr id="3" name="object 3"/>
          <p:cNvSpPr txBox="1"/>
          <p:nvPr/>
        </p:nvSpPr>
        <p:spPr>
          <a:xfrm>
            <a:off x="993139" y="2602229"/>
            <a:ext cx="17780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Times New Roman" panose="02020603050405020304"/>
                <a:cs typeface="Times New Roman" panose="02020603050405020304"/>
              </a:rPr>
              <a:t>p</a:t>
            </a:r>
            <a:endParaRPr sz="2400">
              <a:latin typeface="Times New Roman" panose="02020603050405020304"/>
              <a:cs typeface="Times New Roman" panose="02020603050405020304"/>
            </a:endParaRPr>
          </a:p>
        </p:txBody>
      </p:sp>
      <p:sp>
        <p:nvSpPr>
          <p:cNvPr id="4" name="object 4"/>
          <p:cNvSpPr txBox="1"/>
          <p:nvPr/>
        </p:nvSpPr>
        <p:spPr>
          <a:xfrm>
            <a:off x="4193794" y="4812283"/>
            <a:ext cx="194945" cy="391160"/>
          </a:xfrm>
          <a:prstGeom prst="rect">
            <a:avLst/>
          </a:prstGeom>
        </p:spPr>
        <p:txBody>
          <a:bodyPr vert="horz" wrap="square" lIns="0" tIns="12700" rIns="0" bIns="0" rtlCol="0">
            <a:spAutoFit/>
          </a:bodyPr>
          <a:lstStyle/>
          <a:p>
            <a:pPr marL="12700">
              <a:lnSpc>
                <a:spcPct val="100000"/>
              </a:lnSpc>
              <a:spcBef>
                <a:spcPts val="100"/>
              </a:spcBef>
            </a:pPr>
            <a:r>
              <a:rPr sz="2400" i="1" spc="-5" dirty="0">
                <a:latin typeface="Times New Roman" panose="02020603050405020304"/>
                <a:cs typeface="Times New Roman" panose="02020603050405020304"/>
              </a:rPr>
              <a:t>T</a:t>
            </a:r>
            <a:endParaRPr sz="2400">
              <a:latin typeface="Times New Roman" panose="02020603050405020304"/>
              <a:cs typeface="Times New Roman" panose="02020603050405020304"/>
            </a:endParaRPr>
          </a:p>
        </p:txBody>
      </p:sp>
      <p:sp>
        <p:nvSpPr>
          <p:cNvPr id="5" name="object 5"/>
          <p:cNvSpPr/>
          <p:nvPr/>
        </p:nvSpPr>
        <p:spPr>
          <a:xfrm>
            <a:off x="1752600" y="2833751"/>
            <a:ext cx="1981200" cy="1676400"/>
          </a:xfrm>
          <a:custGeom>
            <a:avLst/>
            <a:gdLst/>
            <a:ahLst/>
            <a:cxnLst/>
            <a:rect l="l" t="t" r="r" b="b"/>
            <a:pathLst>
              <a:path w="1981200" h="1676400">
                <a:moveTo>
                  <a:pt x="0" y="1676273"/>
                </a:moveTo>
                <a:lnTo>
                  <a:pt x="51700" y="1666752"/>
                </a:lnTo>
                <a:lnTo>
                  <a:pt x="103358" y="1657178"/>
                </a:lnTo>
                <a:lnTo>
                  <a:pt x="154933" y="1647500"/>
                </a:lnTo>
                <a:lnTo>
                  <a:pt x="206384" y="1637664"/>
                </a:lnTo>
                <a:lnTo>
                  <a:pt x="257667" y="1627619"/>
                </a:lnTo>
                <a:lnTo>
                  <a:pt x="308743" y="1617313"/>
                </a:lnTo>
                <a:lnTo>
                  <a:pt x="359568" y="1606694"/>
                </a:lnTo>
                <a:lnTo>
                  <a:pt x="410102" y="1595710"/>
                </a:lnTo>
                <a:lnTo>
                  <a:pt x="460303" y="1584309"/>
                </a:lnTo>
                <a:lnTo>
                  <a:pt x="510129" y="1572438"/>
                </a:lnTo>
                <a:lnTo>
                  <a:pt x="559538" y="1560046"/>
                </a:lnTo>
                <a:lnTo>
                  <a:pt x="608489" y="1547080"/>
                </a:lnTo>
                <a:lnTo>
                  <a:pt x="656940" y="1533489"/>
                </a:lnTo>
                <a:lnTo>
                  <a:pt x="704850" y="1519221"/>
                </a:lnTo>
                <a:lnTo>
                  <a:pt x="752176" y="1504223"/>
                </a:lnTo>
                <a:lnTo>
                  <a:pt x="798878" y="1488444"/>
                </a:lnTo>
                <a:lnTo>
                  <a:pt x="844913" y="1471832"/>
                </a:lnTo>
                <a:lnTo>
                  <a:pt x="890240" y="1454333"/>
                </a:lnTo>
                <a:lnTo>
                  <a:pt x="934817" y="1435898"/>
                </a:lnTo>
                <a:lnTo>
                  <a:pt x="978603" y="1416472"/>
                </a:lnTo>
                <a:lnTo>
                  <a:pt x="1021556" y="1396005"/>
                </a:lnTo>
                <a:lnTo>
                  <a:pt x="1063634" y="1374445"/>
                </a:lnTo>
                <a:lnTo>
                  <a:pt x="1104795" y="1351738"/>
                </a:lnTo>
                <a:lnTo>
                  <a:pt x="1144999" y="1327834"/>
                </a:lnTo>
                <a:lnTo>
                  <a:pt x="1184203" y="1302680"/>
                </a:lnTo>
                <a:lnTo>
                  <a:pt x="1222365" y="1276224"/>
                </a:lnTo>
                <a:lnTo>
                  <a:pt x="1259445" y="1248415"/>
                </a:lnTo>
                <a:lnTo>
                  <a:pt x="1295400" y="1219200"/>
                </a:lnTo>
                <a:lnTo>
                  <a:pt x="1330436" y="1187559"/>
                </a:lnTo>
                <a:lnTo>
                  <a:pt x="1364782" y="1152691"/>
                </a:lnTo>
                <a:lnTo>
                  <a:pt x="1398427" y="1114865"/>
                </a:lnTo>
                <a:lnTo>
                  <a:pt x="1431360" y="1074353"/>
                </a:lnTo>
                <a:lnTo>
                  <a:pt x="1463571" y="1031424"/>
                </a:lnTo>
                <a:lnTo>
                  <a:pt x="1495050" y="986351"/>
                </a:lnTo>
                <a:lnTo>
                  <a:pt x="1525785" y="939403"/>
                </a:lnTo>
                <a:lnTo>
                  <a:pt x="1555768" y="890851"/>
                </a:lnTo>
                <a:lnTo>
                  <a:pt x="1584987" y="840966"/>
                </a:lnTo>
                <a:lnTo>
                  <a:pt x="1613432" y="790019"/>
                </a:lnTo>
                <a:lnTo>
                  <a:pt x="1641092" y="738281"/>
                </a:lnTo>
                <a:lnTo>
                  <a:pt x="1667958" y="686022"/>
                </a:lnTo>
                <a:lnTo>
                  <a:pt x="1694018" y="633513"/>
                </a:lnTo>
                <a:lnTo>
                  <a:pt x="1719262" y="581025"/>
                </a:lnTo>
                <a:lnTo>
                  <a:pt x="1743680" y="528828"/>
                </a:lnTo>
                <a:lnTo>
                  <a:pt x="1767262" y="477194"/>
                </a:lnTo>
                <a:lnTo>
                  <a:pt x="1789997" y="426393"/>
                </a:lnTo>
                <a:lnTo>
                  <a:pt x="1811874" y="376695"/>
                </a:lnTo>
                <a:lnTo>
                  <a:pt x="1832883" y="328372"/>
                </a:lnTo>
                <a:lnTo>
                  <a:pt x="1853015" y="281695"/>
                </a:lnTo>
                <a:lnTo>
                  <a:pt x="1872257" y="236934"/>
                </a:lnTo>
                <a:lnTo>
                  <a:pt x="1890601" y="194359"/>
                </a:lnTo>
                <a:lnTo>
                  <a:pt x="1908035" y="154243"/>
                </a:lnTo>
                <a:lnTo>
                  <a:pt x="1924549" y="116854"/>
                </a:lnTo>
                <a:lnTo>
                  <a:pt x="1954777" y="51346"/>
                </a:lnTo>
                <a:lnTo>
                  <a:pt x="1968469" y="23767"/>
                </a:lnTo>
                <a:lnTo>
                  <a:pt x="1981200" y="0"/>
                </a:lnTo>
              </a:path>
            </a:pathLst>
          </a:custGeom>
          <a:ln w="6349">
            <a:solidFill>
              <a:srgbClr val="FF0000"/>
            </a:solidFill>
          </a:ln>
        </p:spPr>
        <p:txBody>
          <a:bodyPr wrap="square" lIns="0" tIns="0" rIns="0" bIns="0" rtlCol="0"/>
          <a:lstStyle/>
          <a:p/>
        </p:txBody>
      </p:sp>
      <p:sp>
        <p:nvSpPr>
          <p:cNvPr id="6" name="object 6"/>
          <p:cNvSpPr/>
          <p:nvPr/>
        </p:nvSpPr>
        <p:spPr>
          <a:xfrm>
            <a:off x="2567051" y="3824223"/>
            <a:ext cx="762000" cy="609600"/>
          </a:xfrm>
          <a:custGeom>
            <a:avLst/>
            <a:gdLst/>
            <a:ahLst/>
            <a:cxnLst/>
            <a:rect l="l" t="t" r="r" b="b"/>
            <a:pathLst>
              <a:path w="762000" h="609600">
                <a:moveTo>
                  <a:pt x="762000" y="0"/>
                </a:moveTo>
                <a:lnTo>
                  <a:pt x="0" y="609600"/>
                </a:lnTo>
              </a:path>
            </a:pathLst>
          </a:custGeom>
          <a:ln w="6350">
            <a:solidFill>
              <a:srgbClr val="000000"/>
            </a:solidFill>
          </a:ln>
        </p:spPr>
        <p:txBody>
          <a:bodyPr wrap="square" lIns="0" tIns="0" rIns="0" bIns="0" rtlCol="0"/>
          <a:lstStyle/>
          <a:p/>
        </p:txBody>
      </p:sp>
      <p:sp>
        <p:nvSpPr>
          <p:cNvPr id="7" name="object 7"/>
          <p:cNvSpPr/>
          <p:nvPr/>
        </p:nvSpPr>
        <p:spPr>
          <a:xfrm>
            <a:off x="4953000" y="2528951"/>
            <a:ext cx="2667000" cy="2438400"/>
          </a:xfrm>
          <a:custGeom>
            <a:avLst/>
            <a:gdLst/>
            <a:ahLst/>
            <a:cxnLst/>
            <a:rect l="l" t="t" r="r" b="b"/>
            <a:pathLst>
              <a:path w="2667000" h="2438400">
                <a:moveTo>
                  <a:pt x="0" y="0"/>
                </a:moveTo>
                <a:lnTo>
                  <a:pt x="0" y="2438273"/>
                </a:lnTo>
                <a:lnTo>
                  <a:pt x="2667000" y="2438273"/>
                </a:lnTo>
              </a:path>
            </a:pathLst>
          </a:custGeom>
          <a:ln w="12700">
            <a:solidFill>
              <a:srgbClr val="000000"/>
            </a:solidFill>
          </a:ln>
        </p:spPr>
        <p:txBody>
          <a:bodyPr wrap="square" lIns="0" tIns="0" rIns="0" bIns="0" rtlCol="0"/>
          <a:lstStyle/>
          <a:p/>
        </p:txBody>
      </p:sp>
      <p:sp>
        <p:nvSpPr>
          <p:cNvPr id="8" name="object 8"/>
          <p:cNvSpPr txBox="1"/>
          <p:nvPr/>
        </p:nvSpPr>
        <p:spPr>
          <a:xfrm>
            <a:off x="4574794" y="2602229"/>
            <a:ext cx="17780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Times New Roman" panose="02020603050405020304"/>
                <a:cs typeface="Times New Roman" panose="02020603050405020304"/>
              </a:rPr>
              <a:t>p</a:t>
            </a:r>
            <a:endParaRPr sz="2400">
              <a:latin typeface="Times New Roman" panose="02020603050405020304"/>
              <a:cs typeface="Times New Roman" panose="02020603050405020304"/>
            </a:endParaRPr>
          </a:p>
        </p:txBody>
      </p:sp>
      <p:sp>
        <p:nvSpPr>
          <p:cNvPr id="9" name="object 9"/>
          <p:cNvSpPr txBox="1"/>
          <p:nvPr/>
        </p:nvSpPr>
        <p:spPr>
          <a:xfrm>
            <a:off x="7775447" y="4812283"/>
            <a:ext cx="21209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Times New Roman" panose="02020603050405020304"/>
                <a:cs typeface="Times New Roman" panose="02020603050405020304"/>
              </a:rPr>
              <a:t>V</a:t>
            </a:r>
            <a:endParaRPr sz="2400">
              <a:latin typeface="Times New Roman" panose="02020603050405020304"/>
              <a:cs typeface="Times New Roman" panose="02020603050405020304"/>
            </a:endParaRPr>
          </a:p>
        </p:txBody>
      </p:sp>
      <p:sp>
        <p:nvSpPr>
          <p:cNvPr id="10" name="object 10"/>
          <p:cNvSpPr/>
          <p:nvPr/>
        </p:nvSpPr>
        <p:spPr>
          <a:xfrm>
            <a:off x="5336159" y="2831210"/>
            <a:ext cx="1977389" cy="1681480"/>
          </a:xfrm>
          <a:custGeom>
            <a:avLst/>
            <a:gdLst/>
            <a:ahLst/>
            <a:cxnLst/>
            <a:rect l="l" t="t" r="r" b="b"/>
            <a:pathLst>
              <a:path w="1977390" h="1681479">
                <a:moveTo>
                  <a:pt x="0" y="0"/>
                </a:moveTo>
                <a:lnTo>
                  <a:pt x="17832" y="49453"/>
                </a:lnTo>
                <a:lnTo>
                  <a:pt x="35710" y="98857"/>
                </a:lnTo>
                <a:lnTo>
                  <a:pt x="53676" y="148162"/>
                </a:lnTo>
                <a:lnTo>
                  <a:pt x="71776" y="197318"/>
                </a:lnTo>
                <a:lnTo>
                  <a:pt x="90055" y="246276"/>
                </a:lnTo>
                <a:lnTo>
                  <a:pt x="108556" y="294986"/>
                </a:lnTo>
                <a:lnTo>
                  <a:pt x="127325" y="343398"/>
                </a:lnTo>
                <a:lnTo>
                  <a:pt x="146406" y="391462"/>
                </a:lnTo>
                <a:lnTo>
                  <a:pt x="165843" y="439130"/>
                </a:lnTo>
                <a:lnTo>
                  <a:pt x="185681" y="486352"/>
                </a:lnTo>
                <a:lnTo>
                  <a:pt x="205966" y="533077"/>
                </a:lnTo>
                <a:lnTo>
                  <a:pt x="226740" y="579257"/>
                </a:lnTo>
                <a:lnTo>
                  <a:pt x="248049" y="624842"/>
                </a:lnTo>
                <a:lnTo>
                  <a:pt x="269938" y="669782"/>
                </a:lnTo>
                <a:lnTo>
                  <a:pt x="292451" y="714027"/>
                </a:lnTo>
                <a:lnTo>
                  <a:pt x="315632" y="757528"/>
                </a:lnTo>
                <a:lnTo>
                  <a:pt x="339526" y="800236"/>
                </a:lnTo>
                <a:lnTo>
                  <a:pt x="364178" y="842100"/>
                </a:lnTo>
                <a:lnTo>
                  <a:pt x="389633" y="883072"/>
                </a:lnTo>
                <a:lnTo>
                  <a:pt x="415934" y="923101"/>
                </a:lnTo>
                <a:lnTo>
                  <a:pt x="443126" y="962138"/>
                </a:lnTo>
                <a:lnTo>
                  <a:pt x="471255" y="1000133"/>
                </a:lnTo>
                <a:lnTo>
                  <a:pt x="500364" y="1037037"/>
                </a:lnTo>
                <a:lnTo>
                  <a:pt x="530498" y="1072800"/>
                </a:lnTo>
                <a:lnTo>
                  <a:pt x="561702" y="1107373"/>
                </a:lnTo>
                <a:lnTo>
                  <a:pt x="594020" y="1140705"/>
                </a:lnTo>
                <a:lnTo>
                  <a:pt x="627497" y="1172748"/>
                </a:lnTo>
                <a:lnTo>
                  <a:pt x="662177" y="1203452"/>
                </a:lnTo>
                <a:lnTo>
                  <a:pt x="699114" y="1232867"/>
                </a:lnTo>
                <a:lnTo>
                  <a:pt x="739121" y="1261074"/>
                </a:lnTo>
                <a:lnTo>
                  <a:pt x="781932" y="1288107"/>
                </a:lnTo>
                <a:lnTo>
                  <a:pt x="827277" y="1314000"/>
                </a:lnTo>
                <a:lnTo>
                  <a:pt x="874887" y="1338785"/>
                </a:lnTo>
                <a:lnTo>
                  <a:pt x="924494" y="1362498"/>
                </a:lnTo>
                <a:lnTo>
                  <a:pt x="975828" y="1385173"/>
                </a:lnTo>
                <a:lnTo>
                  <a:pt x="1028621" y="1406842"/>
                </a:lnTo>
                <a:lnTo>
                  <a:pt x="1082604" y="1427540"/>
                </a:lnTo>
                <a:lnTo>
                  <a:pt x="1137509" y="1447301"/>
                </a:lnTo>
                <a:lnTo>
                  <a:pt x="1193066" y="1466158"/>
                </a:lnTo>
                <a:lnTo>
                  <a:pt x="1249006" y="1484146"/>
                </a:lnTo>
                <a:lnTo>
                  <a:pt x="1305062" y="1501299"/>
                </a:lnTo>
                <a:lnTo>
                  <a:pt x="1360963" y="1517649"/>
                </a:lnTo>
                <a:lnTo>
                  <a:pt x="1416442" y="1533232"/>
                </a:lnTo>
                <a:lnTo>
                  <a:pt x="1471229" y="1548081"/>
                </a:lnTo>
                <a:lnTo>
                  <a:pt x="1525056" y="1562230"/>
                </a:lnTo>
                <a:lnTo>
                  <a:pt x="1577653" y="1575713"/>
                </a:lnTo>
                <a:lnTo>
                  <a:pt x="1628752" y="1588563"/>
                </a:lnTo>
                <a:lnTo>
                  <a:pt x="1678085" y="1600815"/>
                </a:lnTo>
                <a:lnTo>
                  <a:pt x="1725382" y="1612503"/>
                </a:lnTo>
                <a:lnTo>
                  <a:pt x="1770374" y="1623659"/>
                </a:lnTo>
                <a:lnTo>
                  <a:pt x="1812793" y="1634319"/>
                </a:lnTo>
                <a:lnTo>
                  <a:pt x="1852370" y="1644516"/>
                </a:lnTo>
                <a:lnTo>
                  <a:pt x="1921923" y="1663657"/>
                </a:lnTo>
                <a:lnTo>
                  <a:pt x="1951361" y="1672668"/>
                </a:lnTo>
                <a:lnTo>
                  <a:pt x="1976882" y="1681352"/>
                </a:lnTo>
              </a:path>
            </a:pathLst>
          </a:custGeom>
          <a:ln w="6350">
            <a:solidFill>
              <a:srgbClr val="FF0000"/>
            </a:solidFill>
          </a:ln>
        </p:spPr>
        <p:txBody>
          <a:bodyPr wrap="square" lIns="0" tIns="0" rIns="0" bIns="0" rtlCol="0"/>
          <a:lstStyle/>
          <a:p/>
        </p:txBody>
      </p:sp>
      <p:sp>
        <p:nvSpPr>
          <p:cNvPr id="11" name="object 11"/>
          <p:cNvSpPr/>
          <p:nvPr/>
        </p:nvSpPr>
        <p:spPr>
          <a:xfrm>
            <a:off x="2431669" y="3382645"/>
            <a:ext cx="540385" cy="692785"/>
          </a:xfrm>
          <a:custGeom>
            <a:avLst/>
            <a:gdLst/>
            <a:ahLst/>
            <a:cxnLst/>
            <a:rect l="l" t="t" r="r" b="b"/>
            <a:pathLst>
              <a:path w="540385" h="692785">
                <a:moveTo>
                  <a:pt x="489546" y="635277"/>
                </a:moveTo>
                <a:lnTo>
                  <a:pt x="463295" y="655700"/>
                </a:lnTo>
                <a:lnTo>
                  <a:pt x="540131" y="692403"/>
                </a:lnTo>
                <a:lnTo>
                  <a:pt x="530664" y="645286"/>
                </a:lnTo>
                <a:lnTo>
                  <a:pt x="497331" y="645286"/>
                </a:lnTo>
                <a:lnTo>
                  <a:pt x="489546" y="635277"/>
                </a:lnTo>
                <a:close/>
              </a:path>
              <a:path w="540385" h="692785">
                <a:moveTo>
                  <a:pt x="497125" y="629381"/>
                </a:moveTo>
                <a:lnTo>
                  <a:pt x="489546" y="635277"/>
                </a:lnTo>
                <a:lnTo>
                  <a:pt x="497331" y="645286"/>
                </a:lnTo>
                <a:lnTo>
                  <a:pt x="504951" y="639444"/>
                </a:lnTo>
                <a:lnTo>
                  <a:pt x="497125" y="629381"/>
                </a:lnTo>
                <a:close/>
              </a:path>
              <a:path w="540385" h="692785">
                <a:moveTo>
                  <a:pt x="523367" y="608964"/>
                </a:moveTo>
                <a:lnTo>
                  <a:pt x="497125" y="629381"/>
                </a:lnTo>
                <a:lnTo>
                  <a:pt x="504951" y="639444"/>
                </a:lnTo>
                <a:lnTo>
                  <a:pt x="497331" y="645286"/>
                </a:lnTo>
                <a:lnTo>
                  <a:pt x="530664" y="645286"/>
                </a:lnTo>
                <a:lnTo>
                  <a:pt x="523367" y="608964"/>
                </a:lnTo>
                <a:close/>
              </a:path>
              <a:path w="540385" h="692785">
                <a:moveTo>
                  <a:pt x="7619" y="0"/>
                </a:moveTo>
                <a:lnTo>
                  <a:pt x="0" y="5841"/>
                </a:lnTo>
                <a:lnTo>
                  <a:pt x="489546" y="635277"/>
                </a:lnTo>
                <a:lnTo>
                  <a:pt x="497125" y="629381"/>
                </a:lnTo>
                <a:lnTo>
                  <a:pt x="7619" y="0"/>
                </a:lnTo>
                <a:close/>
              </a:path>
            </a:pathLst>
          </a:custGeom>
          <a:solidFill>
            <a:srgbClr val="0066FF"/>
          </a:solidFill>
        </p:spPr>
        <p:txBody>
          <a:bodyPr wrap="square" lIns="0" tIns="0" rIns="0" bIns="0" rtlCol="0"/>
          <a:lstStyle/>
          <a:p/>
        </p:txBody>
      </p:sp>
      <p:sp>
        <p:nvSpPr>
          <p:cNvPr id="12" name="object 12"/>
          <p:cNvSpPr/>
          <p:nvPr/>
        </p:nvSpPr>
        <p:spPr>
          <a:xfrm>
            <a:off x="2236968" y="2853770"/>
            <a:ext cx="451484" cy="0"/>
          </a:xfrm>
          <a:custGeom>
            <a:avLst/>
            <a:gdLst/>
            <a:ahLst/>
            <a:cxnLst/>
            <a:rect l="l" t="t" r="r" b="b"/>
            <a:pathLst>
              <a:path w="451485">
                <a:moveTo>
                  <a:pt x="0" y="0"/>
                </a:moveTo>
                <a:lnTo>
                  <a:pt x="451101" y="0"/>
                </a:lnTo>
              </a:path>
            </a:pathLst>
          </a:custGeom>
          <a:ln w="14217">
            <a:solidFill>
              <a:srgbClr val="000000"/>
            </a:solidFill>
          </a:ln>
        </p:spPr>
        <p:txBody>
          <a:bodyPr wrap="square" lIns="0" tIns="0" rIns="0" bIns="0" rtlCol="0"/>
          <a:lstStyle/>
          <a:p/>
        </p:txBody>
      </p:sp>
      <p:sp>
        <p:nvSpPr>
          <p:cNvPr id="13" name="object 13"/>
          <p:cNvSpPr txBox="1"/>
          <p:nvPr/>
        </p:nvSpPr>
        <p:spPr>
          <a:xfrm>
            <a:off x="2027075" y="2893388"/>
            <a:ext cx="1014094" cy="441959"/>
          </a:xfrm>
          <a:prstGeom prst="rect">
            <a:avLst/>
          </a:prstGeom>
        </p:spPr>
        <p:txBody>
          <a:bodyPr vert="horz" wrap="square" lIns="0" tIns="16510" rIns="0" bIns="0" rtlCol="0">
            <a:spAutoFit/>
          </a:bodyPr>
          <a:lstStyle/>
          <a:p>
            <a:pPr marL="25400">
              <a:lnSpc>
                <a:spcPct val="100000"/>
              </a:lnSpc>
              <a:spcBef>
                <a:spcPts val="130"/>
              </a:spcBef>
              <a:tabLst>
                <a:tab pos="699770" algn="l"/>
              </a:tabLst>
            </a:pPr>
            <a:r>
              <a:rPr sz="2700" spc="50" dirty="0">
                <a:latin typeface="Symbol" panose="05050102010706020507"/>
                <a:cs typeface="Symbol" panose="05050102010706020507"/>
              </a:rPr>
              <a:t></a:t>
            </a:r>
            <a:r>
              <a:rPr sz="2700" spc="50" dirty="0">
                <a:latin typeface="Times New Roman" panose="02020603050405020304"/>
                <a:cs typeface="Times New Roman" panose="02020603050405020304"/>
              </a:rPr>
              <a:t>	</a:t>
            </a:r>
            <a:r>
              <a:rPr sz="2700" spc="25" dirty="0">
                <a:latin typeface="Symbol" panose="05050102010706020507"/>
                <a:cs typeface="Symbol" panose="05050102010706020507"/>
              </a:rPr>
              <a:t></a:t>
            </a:r>
            <a:r>
              <a:rPr sz="2400" i="1" spc="37" baseline="-12000" dirty="0">
                <a:latin typeface="Times New Roman" panose="02020603050405020304"/>
                <a:cs typeface="Times New Roman" panose="02020603050405020304"/>
              </a:rPr>
              <a:t>V</a:t>
            </a:r>
            <a:endParaRPr sz="2400" baseline="-12000">
              <a:latin typeface="Times New Roman" panose="02020603050405020304"/>
              <a:cs typeface="Times New Roman" panose="02020603050405020304"/>
            </a:endParaRPr>
          </a:p>
        </p:txBody>
      </p:sp>
      <p:sp>
        <p:nvSpPr>
          <p:cNvPr id="14" name="object 14"/>
          <p:cNvSpPr txBox="1"/>
          <p:nvPr/>
        </p:nvSpPr>
        <p:spPr>
          <a:xfrm>
            <a:off x="2027075" y="2609436"/>
            <a:ext cx="877569" cy="441959"/>
          </a:xfrm>
          <a:prstGeom prst="rect">
            <a:avLst/>
          </a:prstGeom>
        </p:spPr>
        <p:txBody>
          <a:bodyPr vert="horz" wrap="square" lIns="0" tIns="16510" rIns="0" bIns="0" rtlCol="0">
            <a:spAutoFit/>
          </a:bodyPr>
          <a:lstStyle/>
          <a:p>
            <a:pPr marL="25400">
              <a:lnSpc>
                <a:spcPct val="100000"/>
              </a:lnSpc>
              <a:spcBef>
                <a:spcPts val="130"/>
              </a:spcBef>
            </a:pPr>
            <a:r>
              <a:rPr sz="2700" spc="50" dirty="0">
                <a:latin typeface="Symbol" panose="05050102010706020507"/>
                <a:cs typeface="Symbol" panose="05050102010706020507"/>
              </a:rPr>
              <a:t></a:t>
            </a:r>
            <a:r>
              <a:rPr sz="2700" spc="50" dirty="0">
                <a:latin typeface="Times New Roman" panose="02020603050405020304"/>
                <a:cs typeface="Times New Roman" panose="02020603050405020304"/>
              </a:rPr>
              <a:t> </a:t>
            </a:r>
            <a:r>
              <a:rPr sz="4050" spc="75" baseline="-39000" dirty="0">
                <a:latin typeface="Symbol" panose="05050102010706020507"/>
                <a:cs typeface="Symbol" panose="05050102010706020507"/>
              </a:rPr>
              <a:t></a:t>
            </a:r>
            <a:r>
              <a:rPr sz="4050" i="1" spc="75" baseline="-39000" dirty="0">
                <a:latin typeface="Times New Roman" panose="02020603050405020304"/>
                <a:cs typeface="Times New Roman" panose="02020603050405020304"/>
              </a:rPr>
              <a:t>T</a:t>
            </a:r>
            <a:r>
              <a:rPr sz="4050" i="1" spc="-300" baseline="-39000" dirty="0">
                <a:latin typeface="Times New Roman" panose="02020603050405020304"/>
                <a:cs typeface="Times New Roman" panose="02020603050405020304"/>
              </a:rPr>
              <a:t> </a:t>
            </a:r>
            <a:r>
              <a:rPr sz="2700" spc="50" dirty="0">
                <a:latin typeface="Symbol" panose="05050102010706020507"/>
                <a:cs typeface="Symbol" panose="05050102010706020507"/>
              </a:rPr>
              <a:t></a:t>
            </a:r>
            <a:endParaRPr sz="2700">
              <a:latin typeface="Symbol" panose="05050102010706020507"/>
              <a:cs typeface="Symbol" panose="05050102010706020507"/>
            </a:endParaRPr>
          </a:p>
        </p:txBody>
      </p:sp>
      <p:sp>
        <p:nvSpPr>
          <p:cNvPr id="15" name="object 15"/>
          <p:cNvSpPr txBox="1"/>
          <p:nvPr/>
        </p:nvSpPr>
        <p:spPr>
          <a:xfrm>
            <a:off x="2052475" y="2362355"/>
            <a:ext cx="826769" cy="441959"/>
          </a:xfrm>
          <a:prstGeom prst="rect">
            <a:avLst/>
          </a:prstGeom>
        </p:spPr>
        <p:txBody>
          <a:bodyPr vert="horz" wrap="square" lIns="0" tIns="16510" rIns="0" bIns="0" rtlCol="0">
            <a:spAutoFit/>
          </a:bodyPr>
          <a:lstStyle/>
          <a:p>
            <a:pPr>
              <a:lnSpc>
                <a:spcPct val="100000"/>
              </a:lnSpc>
              <a:spcBef>
                <a:spcPts val="130"/>
              </a:spcBef>
            </a:pPr>
            <a:r>
              <a:rPr sz="4050" spc="75" baseline="-4000" dirty="0">
                <a:latin typeface="Symbol" panose="05050102010706020507"/>
                <a:cs typeface="Symbol" panose="05050102010706020507"/>
              </a:rPr>
              <a:t></a:t>
            </a:r>
            <a:r>
              <a:rPr sz="4050" spc="75" baseline="-4000" dirty="0">
                <a:latin typeface="Times New Roman" panose="02020603050405020304"/>
                <a:cs typeface="Times New Roman" panose="02020603050405020304"/>
              </a:rPr>
              <a:t> </a:t>
            </a:r>
            <a:r>
              <a:rPr sz="2700" spc="45" dirty="0">
                <a:latin typeface="Symbol" panose="05050102010706020507"/>
                <a:cs typeface="Symbol" panose="05050102010706020507"/>
              </a:rPr>
              <a:t></a:t>
            </a:r>
            <a:r>
              <a:rPr sz="2700" i="1" spc="45" dirty="0">
                <a:latin typeface="Times New Roman" panose="02020603050405020304"/>
                <a:cs typeface="Times New Roman" panose="02020603050405020304"/>
              </a:rPr>
              <a:t>p</a:t>
            </a:r>
            <a:r>
              <a:rPr sz="2700" i="1" spc="-50" dirty="0">
                <a:latin typeface="Times New Roman" panose="02020603050405020304"/>
                <a:cs typeface="Times New Roman" panose="02020603050405020304"/>
              </a:rPr>
              <a:t> </a:t>
            </a:r>
            <a:r>
              <a:rPr sz="4050" spc="75" baseline="-4000" dirty="0">
                <a:latin typeface="Symbol" panose="05050102010706020507"/>
                <a:cs typeface="Symbol" panose="05050102010706020507"/>
              </a:rPr>
              <a:t></a:t>
            </a:r>
            <a:endParaRPr sz="4050" baseline="-4000">
              <a:latin typeface="Symbol" panose="05050102010706020507"/>
              <a:cs typeface="Symbol" panose="05050102010706020507"/>
            </a:endParaRPr>
          </a:p>
        </p:txBody>
      </p:sp>
      <p:sp>
        <p:nvSpPr>
          <p:cNvPr id="16" name="object 16"/>
          <p:cNvSpPr/>
          <p:nvPr/>
        </p:nvSpPr>
        <p:spPr>
          <a:xfrm>
            <a:off x="2004948" y="2357373"/>
            <a:ext cx="1060450" cy="1000125"/>
          </a:xfrm>
          <a:custGeom>
            <a:avLst/>
            <a:gdLst/>
            <a:ahLst/>
            <a:cxnLst/>
            <a:rect l="l" t="t" r="r" b="b"/>
            <a:pathLst>
              <a:path w="1060450" h="1000125">
                <a:moveTo>
                  <a:pt x="0" y="1000125"/>
                </a:moveTo>
                <a:lnTo>
                  <a:pt x="1060450" y="1000125"/>
                </a:lnTo>
                <a:lnTo>
                  <a:pt x="1060450" y="0"/>
                </a:lnTo>
                <a:lnTo>
                  <a:pt x="0" y="0"/>
                </a:lnTo>
                <a:lnTo>
                  <a:pt x="0" y="1000125"/>
                </a:lnTo>
                <a:close/>
              </a:path>
            </a:pathLst>
          </a:custGeom>
          <a:ln w="9525">
            <a:solidFill>
              <a:srgbClr val="0066FF"/>
            </a:solidFill>
          </a:ln>
        </p:spPr>
        <p:txBody>
          <a:bodyPr wrap="square" lIns="0" tIns="0" rIns="0" bIns="0" rtlCol="0"/>
          <a:lstStyle/>
          <a:p/>
        </p:txBody>
      </p:sp>
      <p:sp>
        <p:nvSpPr>
          <p:cNvPr id="17" name="object 17"/>
          <p:cNvSpPr/>
          <p:nvPr/>
        </p:nvSpPr>
        <p:spPr>
          <a:xfrm>
            <a:off x="6580037" y="2922064"/>
            <a:ext cx="478790" cy="0"/>
          </a:xfrm>
          <a:custGeom>
            <a:avLst/>
            <a:gdLst/>
            <a:ahLst/>
            <a:cxnLst/>
            <a:rect l="l" t="t" r="r" b="b"/>
            <a:pathLst>
              <a:path w="478790">
                <a:moveTo>
                  <a:pt x="0" y="0"/>
                </a:moveTo>
                <a:lnTo>
                  <a:pt x="478492" y="0"/>
                </a:lnTo>
              </a:path>
            </a:pathLst>
          </a:custGeom>
          <a:ln w="13990">
            <a:solidFill>
              <a:srgbClr val="000000"/>
            </a:solidFill>
          </a:ln>
        </p:spPr>
        <p:txBody>
          <a:bodyPr wrap="square" lIns="0" tIns="0" rIns="0" bIns="0" rtlCol="0"/>
          <a:lstStyle/>
          <a:p/>
        </p:txBody>
      </p:sp>
      <p:sp>
        <p:nvSpPr>
          <p:cNvPr id="18" name="object 18"/>
          <p:cNvSpPr txBox="1"/>
          <p:nvPr/>
        </p:nvSpPr>
        <p:spPr>
          <a:xfrm>
            <a:off x="6396123" y="2681429"/>
            <a:ext cx="854075" cy="435609"/>
          </a:xfrm>
          <a:prstGeom prst="rect">
            <a:avLst/>
          </a:prstGeom>
        </p:spPr>
        <p:txBody>
          <a:bodyPr vert="horz" wrap="square" lIns="0" tIns="17145" rIns="0" bIns="0" rtlCol="0">
            <a:spAutoFit/>
          </a:bodyPr>
          <a:lstStyle/>
          <a:p>
            <a:pPr>
              <a:lnSpc>
                <a:spcPct val="100000"/>
              </a:lnSpc>
              <a:spcBef>
                <a:spcPts val="135"/>
              </a:spcBef>
              <a:tabLst>
                <a:tab pos="701040" algn="l"/>
              </a:tabLst>
            </a:pPr>
            <a:r>
              <a:rPr sz="2650" spc="75" dirty="0">
                <a:latin typeface="Symbol" panose="05050102010706020507"/>
                <a:cs typeface="Symbol" panose="05050102010706020507"/>
              </a:rPr>
              <a:t></a:t>
            </a:r>
            <a:r>
              <a:rPr sz="2650" spc="75" dirty="0">
                <a:latin typeface="Times New Roman" panose="02020603050405020304"/>
                <a:cs typeface="Times New Roman" panose="02020603050405020304"/>
              </a:rPr>
              <a:t>	</a:t>
            </a:r>
            <a:r>
              <a:rPr sz="2650" spc="75" dirty="0">
                <a:latin typeface="Symbol" panose="05050102010706020507"/>
                <a:cs typeface="Symbol" panose="05050102010706020507"/>
              </a:rPr>
              <a:t></a:t>
            </a:r>
            <a:endParaRPr sz="2650">
              <a:latin typeface="Symbol" panose="05050102010706020507"/>
              <a:cs typeface="Symbol" panose="05050102010706020507"/>
            </a:endParaRPr>
          </a:p>
        </p:txBody>
      </p:sp>
      <p:sp>
        <p:nvSpPr>
          <p:cNvPr id="19" name="object 19"/>
          <p:cNvSpPr txBox="1"/>
          <p:nvPr/>
        </p:nvSpPr>
        <p:spPr>
          <a:xfrm>
            <a:off x="6370723" y="2919892"/>
            <a:ext cx="1022985" cy="435609"/>
          </a:xfrm>
          <a:prstGeom prst="rect">
            <a:avLst/>
          </a:prstGeom>
        </p:spPr>
        <p:txBody>
          <a:bodyPr vert="horz" wrap="square" lIns="0" tIns="17145" rIns="0" bIns="0" rtlCol="0">
            <a:spAutoFit/>
          </a:bodyPr>
          <a:lstStyle/>
          <a:p>
            <a:pPr marL="25400">
              <a:lnSpc>
                <a:spcPct val="100000"/>
              </a:lnSpc>
              <a:spcBef>
                <a:spcPts val="135"/>
              </a:spcBef>
            </a:pPr>
            <a:r>
              <a:rPr sz="3975" spc="112" baseline="-6000" dirty="0">
                <a:latin typeface="Symbol" panose="05050102010706020507"/>
                <a:cs typeface="Symbol" panose="05050102010706020507"/>
              </a:rPr>
              <a:t></a:t>
            </a:r>
            <a:r>
              <a:rPr sz="3975" spc="112" baseline="-6000" dirty="0">
                <a:latin typeface="Times New Roman" panose="02020603050405020304"/>
                <a:cs typeface="Times New Roman" panose="02020603050405020304"/>
              </a:rPr>
              <a:t> </a:t>
            </a:r>
            <a:r>
              <a:rPr sz="2650" spc="85" dirty="0">
                <a:latin typeface="Symbol" panose="05050102010706020507"/>
                <a:cs typeface="Symbol" panose="05050102010706020507"/>
              </a:rPr>
              <a:t></a:t>
            </a:r>
            <a:r>
              <a:rPr sz="2650" i="1" spc="85" dirty="0">
                <a:latin typeface="Times New Roman" panose="02020603050405020304"/>
                <a:cs typeface="Times New Roman" panose="02020603050405020304"/>
              </a:rPr>
              <a:t>V</a:t>
            </a:r>
            <a:r>
              <a:rPr sz="2650" i="1" spc="-155" dirty="0">
                <a:latin typeface="Times New Roman" panose="02020603050405020304"/>
                <a:cs typeface="Times New Roman" panose="02020603050405020304"/>
              </a:rPr>
              <a:t> </a:t>
            </a:r>
            <a:r>
              <a:rPr sz="3975" spc="104" baseline="-6000" dirty="0">
                <a:latin typeface="Symbol" panose="05050102010706020507"/>
                <a:cs typeface="Symbol" panose="05050102010706020507"/>
              </a:rPr>
              <a:t></a:t>
            </a:r>
            <a:r>
              <a:rPr sz="2325" i="1" spc="104" baseline="-23000" dirty="0">
                <a:latin typeface="Times New Roman" panose="02020603050405020304"/>
                <a:cs typeface="Times New Roman" panose="02020603050405020304"/>
              </a:rPr>
              <a:t>T</a:t>
            </a:r>
            <a:endParaRPr sz="2325" baseline="-23000">
              <a:latin typeface="Times New Roman" panose="02020603050405020304"/>
              <a:cs typeface="Times New Roman" panose="02020603050405020304"/>
            </a:endParaRPr>
          </a:p>
        </p:txBody>
      </p:sp>
      <p:sp>
        <p:nvSpPr>
          <p:cNvPr id="20" name="object 20"/>
          <p:cNvSpPr txBox="1"/>
          <p:nvPr/>
        </p:nvSpPr>
        <p:spPr>
          <a:xfrm>
            <a:off x="6396123" y="2438294"/>
            <a:ext cx="854075" cy="435609"/>
          </a:xfrm>
          <a:prstGeom prst="rect">
            <a:avLst/>
          </a:prstGeom>
        </p:spPr>
        <p:txBody>
          <a:bodyPr vert="horz" wrap="square" lIns="0" tIns="17145" rIns="0" bIns="0" rtlCol="0">
            <a:spAutoFit/>
          </a:bodyPr>
          <a:lstStyle/>
          <a:p>
            <a:pPr>
              <a:lnSpc>
                <a:spcPct val="100000"/>
              </a:lnSpc>
              <a:spcBef>
                <a:spcPts val="135"/>
              </a:spcBef>
            </a:pPr>
            <a:r>
              <a:rPr sz="3975" spc="112" baseline="-4000" dirty="0">
                <a:latin typeface="Symbol" panose="05050102010706020507"/>
                <a:cs typeface="Symbol" panose="05050102010706020507"/>
              </a:rPr>
              <a:t></a:t>
            </a:r>
            <a:r>
              <a:rPr sz="3975" spc="112" baseline="-4000" dirty="0">
                <a:latin typeface="Times New Roman" panose="02020603050405020304"/>
                <a:cs typeface="Times New Roman" panose="02020603050405020304"/>
              </a:rPr>
              <a:t> </a:t>
            </a:r>
            <a:r>
              <a:rPr sz="2650" spc="75" dirty="0">
                <a:latin typeface="Symbol" panose="05050102010706020507"/>
                <a:cs typeface="Symbol" panose="05050102010706020507"/>
              </a:rPr>
              <a:t></a:t>
            </a:r>
            <a:r>
              <a:rPr sz="2650" i="1" spc="75" dirty="0">
                <a:latin typeface="Times New Roman" panose="02020603050405020304"/>
                <a:cs typeface="Times New Roman" panose="02020603050405020304"/>
              </a:rPr>
              <a:t>p</a:t>
            </a:r>
            <a:r>
              <a:rPr sz="2650" i="1" spc="150" dirty="0">
                <a:latin typeface="Times New Roman" panose="02020603050405020304"/>
                <a:cs typeface="Times New Roman" panose="02020603050405020304"/>
              </a:rPr>
              <a:t> </a:t>
            </a:r>
            <a:r>
              <a:rPr sz="3975" spc="112" baseline="-4000" dirty="0">
                <a:latin typeface="Symbol" panose="05050102010706020507"/>
                <a:cs typeface="Symbol" panose="05050102010706020507"/>
              </a:rPr>
              <a:t></a:t>
            </a:r>
            <a:endParaRPr sz="3975" baseline="-4000">
              <a:latin typeface="Symbol" panose="05050102010706020507"/>
              <a:cs typeface="Symbol" panose="05050102010706020507"/>
            </a:endParaRPr>
          </a:p>
        </p:txBody>
      </p:sp>
      <p:sp>
        <p:nvSpPr>
          <p:cNvPr id="21" name="object 21"/>
          <p:cNvSpPr/>
          <p:nvPr/>
        </p:nvSpPr>
        <p:spPr>
          <a:xfrm>
            <a:off x="6348348" y="2433573"/>
            <a:ext cx="1089025" cy="984250"/>
          </a:xfrm>
          <a:custGeom>
            <a:avLst/>
            <a:gdLst/>
            <a:ahLst/>
            <a:cxnLst/>
            <a:rect l="l" t="t" r="r" b="b"/>
            <a:pathLst>
              <a:path w="1089025" h="984250">
                <a:moveTo>
                  <a:pt x="0" y="984250"/>
                </a:moveTo>
                <a:lnTo>
                  <a:pt x="1089025" y="984250"/>
                </a:lnTo>
                <a:lnTo>
                  <a:pt x="1089025" y="0"/>
                </a:lnTo>
                <a:lnTo>
                  <a:pt x="0" y="0"/>
                </a:lnTo>
                <a:lnTo>
                  <a:pt x="0" y="984250"/>
                </a:lnTo>
                <a:close/>
              </a:path>
            </a:pathLst>
          </a:custGeom>
          <a:ln w="9525">
            <a:solidFill>
              <a:srgbClr val="0066FF"/>
            </a:solidFill>
          </a:ln>
        </p:spPr>
        <p:txBody>
          <a:bodyPr wrap="square" lIns="0" tIns="0" rIns="0" bIns="0" rtlCol="0"/>
          <a:lstStyle/>
          <a:p/>
        </p:txBody>
      </p:sp>
      <p:sp>
        <p:nvSpPr>
          <p:cNvPr id="22" name="object 22"/>
          <p:cNvSpPr/>
          <p:nvPr/>
        </p:nvSpPr>
        <p:spPr>
          <a:xfrm>
            <a:off x="5943600" y="3458971"/>
            <a:ext cx="768985" cy="464184"/>
          </a:xfrm>
          <a:custGeom>
            <a:avLst/>
            <a:gdLst/>
            <a:ahLst/>
            <a:cxnLst/>
            <a:rect l="l" t="t" r="r" b="b"/>
            <a:pathLst>
              <a:path w="768984" h="464185">
                <a:moveTo>
                  <a:pt x="45720" y="391921"/>
                </a:moveTo>
                <a:lnTo>
                  <a:pt x="0" y="463676"/>
                </a:lnTo>
                <a:lnTo>
                  <a:pt x="84962" y="457200"/>
                </a:lnTo>
                <a:lnTo>
                  <a:pt x="71678" y="435101"/>
                </a:lnTo>
                <a:lnTo>
                  <a:pt x="56896" y="435101"/>
                </a:lnTo>
                <a:lnTo>
                  <a:pt x="51942" y="426973"/>
                </a:lnTo>
                <a:lnTo>
                  <a:pt x="62856" y="420426"/>
                </a:lnTo>
                <a:lnTo>
                  <a:pt x="45720" y="391921"/>
                </a:lnTo>
                <a:close/>
              </a:path>
              <a:path w="768984" h="464185">
                <a:moveTo>
                  <a:pt x="62856" y="420426"/>
                </a:moveTo>
                <a:lnTo>
                  <a:pt x="51942" y="426973"/>
                </a:lnTo>
                <a:lnTo>
                  <a:pt x="56896" y="435101"/>
                </a:lnTo>
                <a:lnTo>
                  <a:pt x="67759" y="428583"/>
                </a:lnTo>
                <a:lnTo>
                  <a:pt x="62856" y="420426"/>
                </a:lnTo>
                <a:close/>
              </a:path>
              <a:path w="768984" h="464185">
                <a:moveTo>
                  <a:pt x="67759" y="428583"/>
                </a:moveTo>
                <a:lnTo>
                  <a:pt x="56896" y="435101"/>
                </a:lnTo>
                <a:lnTo>
                  <a:pt x="71678" y="435101"/>
                </a:lnTo>
                <a:lnTo>
                  <a:pt x="67759" y="428583"/>
                </a:lnTo>
                <a:close/>
              </a:path>
              <a:path w="768984" h="464185">
                <a:moveTo>
                  <a:pt x="763651" y="0"/>
                </a:moveTo>
                <a:lnTo>
                  <a:pt x="62856" y="420426"/>
                </a:lnTo>
                <a:lnTo>
                  <a:pt x="67759" y="428583"/>
                </a:lnTo>
                <a:lnTo>
                  <a:pt x="768476" y="8127"/>
                </a:lnTo>
                <a:lnTo>
                  <a:pt x="763651" y="0"/>
                </a:lnTo>
                <a:close/>
              </a:path>
            </a:pathLst>
          </a:custGeom>
          <a:solidFill>
            <a:srgbClr val="0066FF"/>
          </a:solidFill>
        </p:spPr>
        <p:txBody>
          <a:bodyPr wrap="square" lIns="0" tIns="0" rIns="0" bIns="0" rtlCol="0"/>
          <a:lstStyle/>
          <a:p/>
        </p:txBody>
      </p:sp>
      <p:sp>
        <p:nvSpPr>
          <p:cNvPr id="23" name="object 23"/>
          <p:cNvSpPr txBox="1">
            <a:spLocks noGrp="1"/>
          </p:cNvSpPr>
          <p:nvPr>
            <p:ph type="title"/>
          </p:nvPr>
        </p:nvSpPr>
        <p:spPr>
          <a:xfrm>
            <a:off x="689101" y="432358"/>
            <a:ext cx="7440295" cy="975360"/>
          </a:xfrm>
          <a:prstGeom prst="rect">
            <a:avLst/>
          </a:prstGeom>
        </p:spPr>
        <p:txBody>
          <a:bodyPr vert="horz" wrap="square" lIns="0" tIns="62865" rIns="0" bIns="0" rtlCol="0">
            <a:spAutoFit/>
          </a:bodyPr>
          <a:lstStyle/>
          <a:p>
            <a:pPr marL="12700">
              <a:lnSpc>
                <a:spcPct val="100000"/>
              </a:lnSpc>
              <a:spcBef>
                <a:spcPts val="495"/>
              </a:spcBef>
            </a:pPr>
            <a:r>
              <a:rPr sz="3200" dirty="0">
                <a:solidFill>
                  <a:srgbClr val="FF3300"/>
                </a:solidFill>
                <a:latin typeface="隶书" panose="02010509060101010101" pitchFamily="49" charset="-122"/>
                <a:ea typeface="隶书" panose="02010509060101010101" pitchFamily="49" charset="-122"/>
              </a:rPr>
              <a:t>偏</a:t>
            </a:r>
            <a:r>
              <a:rPr sz="3200" spc="5" dirty="0">
                <a:solidFill>
                  <a:srgbClr val="FF3300"/>
                </a:solidFill>
                <a:latin typeface="隶书" panose="02010509060101010101" pitchFamily="49" charset="-122"/>
                <a:ea typeface="隶书" panose="02010509060101010101" pitchFamily="49" charset="-122"/>
              </a:rPr>
              <a:t>微</a:t>
            </a:r>
            <a:r>
              <a:rPr sz="3200" dirty="0">
                <a:solidFill>
                  <a:srgbClr val="FF3300"/>
                </a:solidFill>
                <a:latin typeface="隶书" panose="02010509060101010101" pitchFamily="49" charset="-122"/>
                <a:ea typeface="隶书" panose="02010509060101010101" pitchFamily="49" charset="-122"/>
              </a:rPr>
              <a:t>商的物理意</a:t>
            </a:r>
            <a:r>
              <a:rPr sz="3200" spc="-10" dirty="0">
                <a:solidFill>
                  <a:srgbClr val="FF3300"/>
                </a:solidFill>
                <a:latin typeface="隶书" panose="02010509060101010101" pitchFamily="49" charset="-122"/>
                <a:ea typeface="隶书" panose="02010509060101010101" pitchFamily="49" charset="-122"/>
              </a:rPr>
              <a:t>义</a:t>
            </a:r>
            <a:r>
              <a:rPr sz="3200" dirty="0">
                <a:latin typeface="隶书" panose="02010509060101010101" pitchFamily="49" charset="-122"/>
                <a:ea typeface="隶书" panose="02010509060101010101" pitchFamily="49" charset="-122"/>
              </a:rPr>
              <a:t>：如</a:t>
            </a:r>
            <a:r>
              <a:rPr sz="3200" i="1" spc="-5" dirty="0">
                <a:latin typeface="Times New Roman" panose="02020603050405020304"/>
                <a:cs typeface="Times New Roman" panose="02020603050405020304"/>
              </a:rPr>
              <a:t>p</a:t>
            </a:r>
            <a:r>
              <a:rPr sz="3200" spc="-5" dirty="0">
                <a:latin typeface="Times New Roman" panose="02020603050405020304"/>
                <a:cs typeface="Times New Roman" panose="02020603050405020304"/>
              </a:rPr>
              <a:t>=</a:t>
            </a:r>
            <a:r>
              <a:rPr sz="3200" i="1" spc="-5" dirty="0">
                <a:latin typeface="Times New Roman" panose="02020603050405020304"/>
                <a:cs typeface="Times New Roman" panose="02020603050405020304"/>
              </a:rPr>
              <a:t>f</a:t>
            </a:r>
            <a:r>
              <a:rPr sz="3200" spc="-5" dirty="0">
                <a:latin typeface="Times New Roman" panose="02020603050405020304"/>
                <a:cs typeface="Times New Roman" panose="02020603050405020304"/>
              </a:rPr>
              <a:t>(</a:t>
            </a:r>
            <a:r>
              <a:rPr sz="3200" i="1" spc="-5" dirty="0">
                <a:latin typeface="Times New Roman" panose="02020603050405020304"/>
                <a:cs typeface="Times New Roman" panose="02020603050405020304"/>
              </a:rPr>
              <a:t>T,V</a:t>
            </a:r>
            <a:r>
              <a:rPr sz="3200" spc="-5" dirty="0">
                <a:latin typeface="Times New Roman" panose="02020603050405020304"/>
                <a:cs typeface="Times New Roman" panose="02020603050405020304"/>
              </a:rPr>
              <a:t>)</a:t>
            </a:r>
            <a:endParaRPr sz="3200" spc="-5" dirty="0">
              <a:latin typeface="Times New Roman" panose="02020603050405020304"/>
              <a:cs typeface="Times New Roman" panose="02020603050405020304"/>
            </a:endParaRPr>
          </a:p>
          <a:p>
            <a:pPr marL="2069465">
              <a:lnSpc>
                <a:spcPct val="100000"/>
              </a:lnSpc>
              <a:spcBef>
                <a:spcPts val="400"/>
              </a:spcBef>
            </a:pP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分别表示等容条件下</a:t>
            </a:r>
            <a:r>
              <a:rPr sz="2400" i="1" spc="-5" dirty="0">
                <a:solidFill>
                  <a:schemeClr val="tx1"/>
                </a:solidFill>
                <a:latin typeface="Times New Roman" panose="02020603050405020304"/>
                <a:cs typeface="Times New Roman" panose="02020603050405020304"/>
              </a:rPr>
              <a:t>p</a:t>
            </a: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随</a:t>
            </a:r>
            <a:r>
              <a:rPr sz="2400" i="1" dirty="0">
                <a:solidFill>
                  <a:schemeClr val="tx1"/>
                </a:solidFill>
                <a:latin typeface="Times New Roman" panose="02020603050405020304"/>
                <a:cs typeface="Times New Roman" panose="02020603050405020304"/>
              </a:rPr>
              <a:t>T</a:t>
            </a: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的变化率</a:t>
            </a:r>
            <a:endParaRPr dirty="0">
              <a:solidFill>
                <a:schemeClr val="tx1"/>
              </a:solidFill>
              <a:latin typeface="隶书" panose="02010509060101010101" pitchFamily="49" charset="-122"/>
              <a:ea typeface="隶书" panose="02010509060101010101" pitchFamily="49" charset="-122"/>
            </a:endParaRPr>
          </a:p>
        </p:txBody>
      </p:sp>
      <p:sp>
        <p:nvSpPr>
          <p:cNvPr id="24" name="object 24"/>
          <p:cNvSpPr txBox="1"/>
          <p:nvPr/>
        </p:nvSpPr>
        <p:spPr>
          <a:xfrm>
            <a:off x="2745994" y="1450848"/>
            <a:ext cx="4335780" cy="381635"/>
          </a:xfrm>
          <a:prstGeom prst="rect">
            <a:avLst/>
          </a:prstGeom>
        </p:spPr>
        <p:txBody>
          <a:bodyPr vert="horz" wrap="square" lIns="0" tIns="12700" rIns="0" bIns="0" rtlCol="0">
            <a:spAutoFit/>
          </a:bodyPr>
          <a:lstStyle/>
          <a:p>
            <a:pPr marL="12700">
              <a:lnSpc>
                <a:spcPct val="100000"/>
              </a:lnSpc>
              <a:spcBef>
                <a:spcPts val="100"/>
              </a:spcBef>
            </a:pP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或等温条件下</a:t>
            </a:r>
            <a:r>
              <a:rPr sz="2400" i="1" spc="-5" dirty="0">
                <a:solidFill>
                  <a:schemeClr val="tx1"/>
                </a:solidFill>
                <a:latin typeface="Times New Roman" panose="02020603050405020304"/>
                <a:cs typeface="Times New Roman" panose="02020603050405020304"/>
              </a:rPr>
              <a:t>p</a:t>
            </a: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随</a:t>
            </a:r>
            <a:r>
              <a:rPr sz="2400" i="1" spc="-5" dirty="0">
                <a:solidFill>
                  <a:schemeClr val="tx1"/>
                </a:solidFill>
                <a:latin typeface="Times New Roman" panose="02020603050405020304"/>
                <a:cs typeface="Times New Roman" panose="02020603050405020304"/>
              </a:rPr>
              <a:t>V</a:t>
            </a: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的变化率</a:t>
            </a:r>
            <a:endPar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p:txBody>
      </p:sp>
      <p:sp>
        <p:nvSpPr>
          <p:cNvPr id="25" name="object 25"/>
          <p:cNvSpPr txBox="1"/>
          <p:nvPr/>
        </p:nvSpPr>
        <p:spPr>
          <a:xfrm>
            <a:off x="655759" y="1528031"/>
            <a:ext cx="1802130" cy="380365"/>
          </a:xfrm>
          <a:prstGeom prst="rect">
            <a:avLst/>
          </a:prstGeom>
        </p:spPr>
        <p:txBody>
          <a:bodyPr vert="horz" wrap="square" lIns="0" tIns="15875" rIns="0" bIns="0" rtlCol="0">
            <a:spAutoFit/>
          </a:bodyPr>
          <a:lstStyle/>
          <a:p>
            <a:pPr marL="38100">
              <a:lnSpc>
                <a:spcPct val="100000"/>
              </a:lnSpc>
              <a:spcBef>
                <a:spcPts val="125"/>
              </a:spcBef>
              <a:tabLst>
                <a:tab pos="587375" algn="l"/>
                <a:tab pos="955040" algn="l"/>
                <a:tab pos="1527175" algn="l"/>
              </a:tabLst>
            </a:pPr>
            <a:r>
              <a:rPr sz="2300" spc="10" dirty="0">
                <a:latin typeface="Symbol" panose="05050102010706020507"/>
                <a:cs typeface="Symbol" panose="05050102010706020507"/>
              </a:rPr>
              <a:t></a:t>
            </a:r>
            <a:r>
              <a:rPr sz="2300" spc="10" dirty="0">
                <a:latin typeface="Times New Roman" panose="02020603050405020304"/>
                <a:cs typeface="Times New Roman" panose="02020603050405020304"/>
              </a:rPr>
              <a:t>	</a:t>
            </a:r>
            <a:r>
              <a:rPr sz="2300" spc="-15" dirty="0">
                <a:latin typeface="Symbol" panose="05050102010706020507"/>
                <a:cs typeface="Symbol" panose="05050102010706020507"/>
              </a:rPr>
              <a:t></a:t>
            </a:r>
            <a:r>
              <a:rPr sz="2025" i="1" spc="-22" baseline="-12000" dirty="0">
                <a:latin typeface="Times New Roman" panose="02020603050405020304"/>
                <a:cs typeface="Times New Roman" panose="02020603050405020304"/>
              </a:rPr>
              <a:t>V	</a:t>
            </a:r>
            <a:r>
              <a:rPr sz="2300" spc="10" dirty="0">
                <a:latin typeface="Symbol" panose="05050102010706020507"/>
                <a:cs typeface="Symbol" panose="05050102010706020507"/>
              </a:rPr>
              <a:t></a:t>
            </a:r>
            <a:r>
              <a:rPr sz="2300" spc="10" dirty="0">
                <a:latin typeface="Times New Roman" panose="02020603050405020304"/>
                <a:cs typeface="Times New Roman" panose="02020603050405020304"/>
              </a:rPr>
              <a:t>	</a:t>
            </a:r>
            <a:r>
              <a:rPr sz="2300" spc="10" dirty="0">
                <a:latin typeface="Symbol" panose="05050102010706020507"/>
                <a:cs typeface="Symbol" panose="05050102010706020507"/>
              </a:rPr>
              <a:t></a:t>
            </a:r>
            <a:r>
              <a:rPr sz="2025" i="1" spc="15" baseline="-12000" dirty="0">
                <a:latin typeface="Times New Roman" panose="02020603050405020304"/>
                <a:cs typeface="Times New Roman" panose="02020603050405020304"/>
              </a:rPr>
              <a:t>T</a:t>
            </a:r>
            <a:endParaRPr sz="2025" baseline="-12000">
              <a:latin typeface="Times New Roman" panose="02020603050405020304"/>
              <a:cs typeface="Times New Roman" panose="02020603050405020304"/>
            </a:endParaRPr>
          </a:p>
        </p:txBody>
      </p:sp>
      <p:sp>
        <p:nvSpPr>
          <p:cNvPr id="26" name="object 26"/>
          <p:cNvSpPr txBox="1"/>
          <p:nvPr/>
        </p:nvSpPr>
        <p:spPr>
          <a:xfrm>
            <a:off x="655759" y="1286392"/>
            <a:ext cx="1679575" cy="380365"/>
          </a:xfrm>
          <a:prstGeom prst="rect">
            <a:avLst/>
          </a:prstGeom>
        </p:spPr>
        <p:txBody>
          <a:bodyPr vert="horz" wrap="square" lIns="0" tIns="15875" rIns="0" bIns="0" rtlCol="0">
            <a:spAutoFit/>
          </a:bodyPr>
          <a:lstStyle/>
          <a:p>
            <a:pPr marL="38100">
              <a:lnSpc>
                <a:spcPct val="100000"/>
              </a:lnSpc>
              <a:spcBef>
                <a:spcPts val="125"/>
              </a:spcBef>
              <a:tabLst>
                <a:tab pos="955040" algn="l"/>
              </a:tabLst>
            </a:pPr>
            <a:r>
              <a:rPr sz="2300" spc="10" dirty="0">
                <a:latin typeface="Symbol" panose="05050102010706020507"/>
                <a:cs typeface="Symbol" panose="05050102010706020507"/>
              </a:rPr>
              <a:t></a:t>
            </a:r>
            <a:r>
              <a:rPr sz="2300" spc="-170" dirty="0">
                <a:latin typeface="Times New Roman" panose="02020603050405020304"/>
                <a:cs typeface="Times New Roman" panose="02020603050405020304"/>
              </a:rPr>
              <a:t> </a:t>
            </a:r>
            <a:r>
              <a:rPr sz="3450" spc="-15" baseline="-39000" dirty="0">
                <a:latin typeface="Symbol" panose="05050102010706020507"/>
                <a:cs typeface="Symbol" panose="05050102010706020507"/>
              </a:rPr>
              <a:t></a:t>
            </a:r>
            <a:r>
              <a:rPr sz="3450" i="1" spc="-15" baseline="-39000" dirty="0">
                <a:latin typeface="Times New Roman" panose="02020603050405020304"/>
                <a:cs typeface="Times New Roman" panose="02020603050405020304"/>
              </a:rPr>
              <a:t>T</a:t>
            </a:r>
            <a:r>
              <a:rPr sz="3450" i="1" spc="60" baseline="-39000" dirty="0">
                <a:latin typeface="Times New Roman" panose="02020603050405020304"/>
                <a:cs typeface="Times New Roman" panose="02020603050405020304"/>
              </a:rPr>
              <a:t> </a:t>
            </a:r>
            <a:r>
              <a:rPr sz="2300" spc="10" dirty="0">
                <a:latin typeface="Symbol" panose="05050102010706020507"/>
                <a:cs typeface="Symbol" panose="05050102010706020507"/>
              </a:rPr>
              <a:t></a:t>
            </a:r>
            <a:r>
              <a:rPr sz="2300" spc="10" dirty="0">
                <a:latin typeface="Times New Roman" panose="02020603050405020304"/>
                <a:cs typeface="Times New Roman" panose="02020603050405020304"/>
              </a:rPr>
              <a:t>	</a:t>
            </a:r>
            <a:r>
              <a:rPr sz="2300" spc="10" dirty="0">
                <a:latin typeface="Symbol" panose="05050102010706020507"/>
                <a:cs typeface="Symbol" panose="05050102010706020507"/>
              </a:rPr>
              <a:t></a:t>
            </a:r>
            <a:r>
              <a:rPr sz="2300" spc="10" dirty="0">
                <a:latin typeface="Times New Roman" panose="02020603050405020304"/>
                <a:cs typeface="Times New Roman" panose="02020603050405020304"/>
              </a:rPr>
              <a:t> </a:t>
            </a:r>
            <a:r>
              <a:rPr sz="3450" spc="-7" baseline="-39000" dirty="0">
                <a:latin typeface="Symbol" panose="05050102010706020507"/>
                <a:cs typeface="Symbol" panose="05050102010706020507"/>
              </a:rPr>
              <a:t></a:t>
            </a:r>
            <a:r>
              <a:rPr sz="3450" i="1" spc="-7" baseline="-39000" dirty="0">
                <a:latin typeface="Times New Roman" panose="02020603050405020304"/>
                <a:cs typeface="Times New Roman" panose="02020603050405020304"/>
              </a:rPr>
              <a:t>V</a:t>
            </a:r>
            <a:r>
              <a:rPr sz="3450" i="1" spc="-240" baseline="-39000" dirty="0">
                <a:latin typeface="Times New Roman" panose="02020603050405020304"/>
                <a:cs typeface="Times New Roman" panose="02020603050405020304"/>
              </a:rPr>
              <a:t> </a:t>
            </a:r>
            <a:r>
              <a:rPr sz="2300" spc="10" dirty="0">
                <a:latin typeface="Symbol" panose="05050102010706020507"/>
                <a:cs typeface="Symbol" panose="05050102010706020507"/>
              </a:rPr>
              <a:t></a:t>
            </a:r>
            <a:endParaRPr sz="2300">
              <a:latin typeface="Symbol" panose="05050102010706020507"/>
              <a:cs typeface="Symbol" panose="05050102010706020507"/>
            </a:endParaRPr>
          </a:p>
        </p:txBody>
      </p:sp>
      <p:sp>
        <p:nvSpPr>
          <p:cNvPr id="27" name="object 27"/>
          <p:cNvSpPr txBox="1"/>
          <p:nvPr/>
        </p:nvSpPr>
        <p:spPr>
          <a:xfrm>
            <a:off x="655759" y="1076130"/>
            <a:ext cx="1679575" cy="380365"/>
          </a:xfrm>
          <a:prstGeom prst="rect">
            <a:avLst/>
          </a:prstGeom>
        </p:spPr>
        <p:txBody>
          <a:bodyPr vert="horz" wrap="square" lIns="0" tIns="15875" rIns="0" bIns="0" rtlCol="0">
            <a:spAutoFit/>
          </a:bodyPr>
          <a:lstStyle/>
          <a:p>
            <a:pPr marL="38100">
              <a:lnSpc>
                <a:spcPct val="100000"/>
              </a:lnSpc>
              <a:spcBef>
                <a:spcPts val="125"/>
              </a:spcBef>
              <a:tabLst>
                <a:tab pos="854710" algn="l"/>
              </a:tabLst>
            </a:pPr>
            <a:r>
              <a:rPr sz="3450" spc="15" baseline="-4000" dirty="0">
                <a:latin typeface="Symbol" panose="05050102010706020507"/>
                <a:cs typeface="Symbol" panose="05050102010706020507"/>
              </a:rPr>
              <a:t></a:t>
            </a:r>
            <a:r>
              <a:rPr sz="3450" spc="15" baseline="-4000" dirty="0">
                <a:latin typeface="Times New Roman" panose="02020603050405020304"/>
                <a:cs typeface="Times New Roman" panose="02020603050405020304"/>
              </a:rPr>
              <a:t> </a:t>
            </a:r>
            <a:r>
              <a:rPr sz="2300" u="sng" spc="-10" dirty="0">
                <a:uFill>
                  <a:solidFill>
                    <a:srgbClr val="000000"/>
                  </a:solidFill>
                </a:uFill>
                <a:latin typeface="Symbol" panose="05050102010706020507"/>
                <a:cs typeface="Symbol" panose="05050102010706020507"/>
              </a:rPr>
              <a:t></a:t>
            </a:r>
            <a:r>
              <a:rPr sz="2300" i="1" u="sng" spc="-10" dirty="0">
                <a:uFill>
                  <a:solidFill>
                    <a:srgbClr val="000000"/>
                  </a:solidFill>
                </a:uFill>
                <a:latin typeface="Times New Roman" panose="02020603050405020304"/>
                <a:cs typeface="Times New Roman" panose="02020603050405020304"/>
              </a:rPr>
              <a:t>p</a:t>
            </a:r>
            <a:r>
              <a:rPr sz="2300" i="1" spc="-5" dirty="0">
                <a:latin typeface="Times New Roman" panose="02020603050405020304"/>
                <a:cs typeface="Times New Roman" panose="02020603050405020304"/>
              </a:rPr>
              <a:t> </a:t>
            </a:r>
            <a:r>
              <a:rPr sz="3450" spc="15" baseline="-4000" dirty="0">
                <a:latin typeface="Symbol" panose="05050102010706020507"/>
                <a:cs typeface="Symbol" panose="05050102010706020507"/>
              </a:rPr>
              <a:t></a:t>
            </a:r>
            <a:r>
              <a:rPr sz="3450" spc="15" baseline="-4000" dirty="0">
                <a:latin typeface="Times New Roman" panose="02020603050405020304"/>
                <a:cs typeface="Times New Roman" panose="02020603050405020304"/>
              </a:rPr>
              <a:t>	</a:t>
            </a:r>
            <a:r>
              <a:rPr sz="3450" spc="7" baseline="-35000" dirty="0">
                <a:latin typeface="Times New Roman" panose="02020603050405020304"/>
                <a:cs typeface="Times New Roman" panose="02020603050405020304"/>
              </a:rPr>
              <a:t>, </a:t>
            </a:r>
            <a:r>
              <a:rPr sz="3450" spc="15" baseline="-4000" dirty="0">
                <a:latin typeface="Symbol" panose="05050102010706020507"/>
                <a:cs typeface="Symbol" panose="05050102010706020507"/>
              </a:rPr>
              <a:t></a:t>
            </a:r>
            <a:r>
              <a:rPr sz="3450" spc="15" baseline="-4000" dirty="0">
                <a:latin typeface="Times New Roman" panose="02020603050405020304"/>
                <a:cs typeface="Times New Roman" panose="02020603050405020304"/>
              </a:rPr>
              <a:t> </a:t>
            </a:r>
            <a:r>
              <a:rPr sz="2300" u="sng" spc="-10" dirty="0">
                <a:uFill>
                  <a:solidFill>
                    <a:srgbClr val="000000"/>
                  </a:solidFill>
                </a:uFill>
                <a:latin typeface="Symbol" panose="05050102010706020507"/>
                <a:cs typeface="Symbol" panose="05050102010706020507"/>
              </a:rPr>
              <a:t></a:t>
            </a:r>
            <a:r>
              <a:rPr sz="2300" i="1" u="sng" spc="-10" dirty="0">
                <a:uFill>
                  <a:solidFill>
                    <a:srgbClr val="000000"/>
                  </a:solidFill>
                </a:uFill>
                <a:latin typeface="Times New Roman" panose="02020603050405020304"/>
                <a:cs typeface="Times New Roman" panose="02020603050405020304"/>
              </a:rPr>
              <a:t>p</a:t>
            </a:r>
            <a:r>
              <a:rPr sz="2300" i="1" spc="-280" dirty="0">
                <a:latin typeface="Times New Roman" panose="02020603050405020304"/>
                <a:cs typeface="Times New Roman" panose="02020603050405020304"/>
              </a:rPr>
              <a:t> </a:t>
            </a:r>
            <a:r>
              <a:rPr sz="3450" spc="15" baseline="-4000" dirty="0">
                <a:latin typeface="Symbol" panose="05050102010706020507"/>
                <a:cs typeface="Symbol" panose="05050102010706020507"/>
              </a:rPr>
              <a:t></a:t>
            </a:r>
            <a:endParaRPr sz="3450" baseline="-4000">
              <a:latin typeface="Symbol" panose="05050102010706020507"/>
              <a:cs typeface="Symbol" panose="05050102010706020507"/>
            </a:endParaRPr>
          </a:p>
        </p:txBody>
      </p:sp>
      <p:sp>
        <p:nvSpPr>
          <p:cNvPr id="28" name="object 28"/>
          <p:cNvSpPr txBox="1"/>
          <p:nvPr/>
        </p:nvSpPr>
        <p:spPr>
          <a:xfrm>
            <a:off x="612140" y="5208270"/>
            <a:ext cx="7486015" cy="874395"/>
          </a:xfrm>
          <a:prstGeom prst="rect">
            <a:avLst/>
          </a:prstGeom>
        </p:spPr>
        <p:txBody>
          <a:bodyPr vert="horz" wrap="square" lIns="0" tIns="12700" rIns="0" bIns="0" rtlCol="0">
            <a:spAutoFit/>
          </a:bodyPr>
          <a:lstStyle/>
          <a:p>
            <a:pPr marL="456565" marR="5080" indent="-514985" fontAlgn="auto">
              <a:lnSpc>
                <a:spcPct val="100000"/>
              </a:lnSpc>
              <a:spcBef>
                <a:spcPts val="100"/>
              </a:spcBef>
            </a:pPr>
            <a:r>
              <a:rPr sz="2800" spc="5" dirty="0">
                <a:solidFill>
                  <a:srgbClr val="0000FF"/>
                </a:solidFill>
                <a:latin typeface="隶书" panose="02010509060101010101" pitchFamily="49" charset="-122"/>
                <a:ea typeface="隶书" panose="02010509060101010101" pitchFamily="49" charset="-122"/>
                <a:cs typeface="隶书" panose="02010509060101010101" pitchFamily="49" charset="-122"/>
              </a:rPr>
              <a:t>注意</a:t>
            </a:r>
            <a:r>
              <a:rPr sz="2800" spc="-5" dirty="0">
                <a:solidFill>
                  <a:srgbClr val="0000FF"/>
                </a:solidFill>
                <a:latin typeface="隶书" panose="02010509060101010101" pitchFamily="49" charset="-122"/>
                <a:ea typeface="隶书" panose="02010509060101010101" pitchFamily="49" charset="-122"/>
                <a:cs typeface="隶书" panose="02010509060101010101" pitchFamily="49" charset="-122"/>
              </a:rPr>
              <a:t>:</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偏微商的意义</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是</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变化率而不</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是</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变化值</a:t>
            </a:r>
            <a:r>
              <a:rPr lang="zh-CN" sz="2800" dirty="0">
                <a:solidFill>
                  <a:srgbClr val="0000FF"/>
                </a:solidFill>
                <a:latin typeface="隶书" panose="02010509060101010101" pitchFamily="49" charset="-122"/>
                <a:ea typeface="隶书" panose="02010509060101010101" pitchFamily="49" charset="-122"/>
                <a:cs typeface="隶书" panose="02010509060101010101" pitchFamily="49" charset="-122"/>
              </a:rPr>
              <a:t>，</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其</a:t>
            </a:r>
            <a:r>
              <a:rPr lang="en-US" sz="2800" dirty="0">
                <a:solidFill>
                  <a:srgbClr val="0000FF"/>
                </a:solidFill>
                <a:latin typeface="隶书" panose="02010509060101010101" pitchFamily="49" charset="-122"/>
                <a:ea typeface="隶书" panose="02010509060101010101" pitchFamily="49" charset="-122"/>
                <a:cs typeface="隶书" panose="02010509060101010101" pitchFamily="49" charset="-122"/>
              </a:rPr>
              <a:t>   </a:t>
            </a:r>
            <a:r>
              <a:rPr sz="2800" spc="5" dirty="0">
                <a:solidFill>
                  <a:srgbClr val="0000FF"/>
                </a:solidFill>
                <a:latin typeface="隶书" panose="02010509060101010101" pitchFamily="49" charset="-122"/>
                <a:ea typeface="隶书" panose="02010509060101010101" pitchFamily="49" charset="-122"/>
                <a:cs typeface="隶书" panose="02010509060101010101" pitchFamily="49" charset="-122"/>
              </a:rPr>
              <a:t>几</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何意义是变化</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曲</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线的斜率。</a:t>
            </a:r>
            <a:endParaRPr sz="2800">
              <a:latin typeface="隶书" panose="02010509060101010101" pitchFamily="49" charset="-122"/>
              <a:ea typeface="隶书" panose="02010509060101010101" pitchFamily="49" charset="-122"/>
              <a:cs typeface="隶书" panose="02010509060101010101" pitchFamily="49" charset="-122"/>
            </a:endParaRPr>
          </a:p>
        </p:txBody>
      </p:sp>
      <p:sp>
        <p:nvSpPr>
          <p:cNvPr id="29" name="object 29"/>
          <p:cNvSpPr/>
          <p:nvPr/>
        </p:nvSpPr>
        <p:spPr>
          <a:xfrm>
            <a:off x="5562600" y="3581400"/>
            <a:ext cx="762000" cy="838200"/>
          </a:xfrm>
          <a:custGeom>
            <a:avLst/>
            <a:gdLst/>
            <a:ahLst/>
            <a:cxnLst/>
            <a:rect l="l" t="t" r="r" b="b"/>
            <a:pathLst>
              <a:path w="762000" h="838200">
                <a:moveTo>
                  <a:pt x="0" y="0"/>
                </a:moveTo>
                <a:lnTo>
                  <a:pt x="762000" y="838200"/>
                </a:lnTo>
              </a:path>
            </a:pathLst>
          </a:custGeom>
          <a:ln w="6350">
            <a:solidFill>
              <a:srgbClr val="000000"/>
            </a:solidFill>
          </a:ln>
        </p:spPr>
        <p:txBody>
          <a:bodyPr wrap="square" lIns="0" tIns="0" rIns="0" bIns="0" rtlCol="0"/>
          <a:lstStyle/>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2455" y="2717165"/>
            <a:ext cx="3599180" cy="443230"/>
          </a:xfrm>
          <a:prstGeom prst="rect">
            <a:avLst/>
          </a:prstGeom>
        </p:spPr>
        <p:txBody>
          <a:bodyPr vert="horz" wrap="square" lIns="0" tIns="12700" rIns="0" bIns="0" rtlCol="0">
            <a:spAutoFit/>
          </a:bodyPr>
          <a:lstStyle/>
          <a:p>
            <a:pPr marL="12700">
              <a:lnSpc>
                <a:spcPct val="100000"/>
              </a:lnSpc>
              <a:spcBef>
                <a:spcPts val="100"/>
              </a:spcBef>
            </a:pPr>
            <a:r>
              <a:rPr sz="28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对于非无限小的过程</a:t>
            </a:r>
            <a:endParaRPr sz="2800" dirty="0">
              <a:solidFill>
                <a:schemeClr val="tx1"/>
              </a:solidFill>
              <a:latin typeface="隶书" panose="02010509060101010101" pitchFamily="49" charset="-122"/>
              <a:ea typeface="隶书" panose="02010509060101010101" pitchFamily="49" charset="-122"/>
              <a:cs typeface="黑体" panose="02010609060101010101" charset="-122"/>
            </a:endParaRPr>
          </a:p>
        </p:txBody>
      </p:sp>
      <p:sp>
        <p:nvSpPr>
          <p:cNvPr id="3" name="object 3"/>
          <p:cNvSpPr txBox="1"/>
          <p:nvPr/>
        </p:nvSpPr>
        <p:spPr>
          <a:xfrm>
            <a:off x="7254985" y="2938963"/>
            <a:ext cx="122555" cy="258445"/>
          </a:xfrm>
          <a:prstGeom prst="rect">
            <a:avLst/>
          </a:prstGeom>
        </p:spPr>
        <p:txBody>
          <a:bodyPr vert="horz" wrap="square" lIns="0" tIns="15875" rIns="0" bIns="0" rtlCol="0">
            <a:spAutoFit/>
          </a:bodyPr>
          <a:lstStyle/>
          <a:p>
            <a:pPr marL="12700">
              <a:lnSpc>
                <a:spcPct val="100000"/>
              </a:lnSpc>
              <a:spcBef>
                <a:spcPts val="125"/>
              </a:spcBef>
            </a:pPr>
            <a:r>
              <a:rPr sz="1500" spc="10" dirty="0">
                <a:latin typeface="Times New Roman" panose="02020603050405020304"/>
                <a:cs typeface="Times New Roman" panose="02020603050405020304"/>
              </a:rPr>
              <a:t>1</a:t>
            </a:r>
            <a:endParaRPr sz="1500">
              <a:latin typeface="Times New Roman" panose="02020603050405020304"/>
              <a:cs typeface="Times New Roman" panose="02020603050405020304"/>
            </a:endParaRPr>
          </a:p>
        </p:txBody>
      </p:sp>
      <p:sp>
        <p:nvSpPr>
          <p:cNvPr id="4" name="object 4"/>
          <p:cNvSpPr txBox="1"/>
          <p:nvPr/>
        </p:nvSpPr>
        <p:spPr>
          <a:xfrm>
            <a:off x="6696381" y="2938963"/>
            <a:ext cx="122555" cy="258445"/>
          </a:xfrm>
          <a:prstGeom prst="rect">
            <a:avLst/>
          </a:prstGeom>
        </p:spPr>
        <p:txBody>
          <a:bodyPr vert="horz" wrap="square" lIns="0" tIns="15875" rIns="0" bIns="0" rtlCol="0">
            <a:spAutoFit/>
          </a:bodyPr>
          <a:lstStyle/>
          <a:p>
            <a:pPr marL="12700">
              <a:lnSpc>
                <a:spcPct val="100000"/>
              </a:lnSpc>
              <a:spcBef>
                <a:spcPts val="125"/>
              </a:spcBef>
            </a:pPr>
            <a:r>
              <a:rPr sz="1500" spc="10" dirty="0">
                <a:latin typeface="Times New Roman" panose="02020603050405020304"/>
                <a:cs typeface="Times New Roman" panose="02020603050405020304"/>
              </a:rPr>
              <a:t>2</a:t>
            </a:r>
            <a:endParaRPr sz="1500">
              <a:latin typeface="Times New Roman" panose="02020603050405020304"/>
              <a:cs typeface="Times New Roman" panose="02020603050405020304"/>
            </a:endParaRPr>
          </a:p>
        </p:txBody>
      </p:sp>
      <p:sp>
        <p:nvSpPr>
          <p:cNvPr id="5" name="object 5"/>
          <p:cNvSpPr txBox="1"/>
          <p:nvPr/>
        </p:nvSpPr>
        <p:spPr>
          <a:xfrm>
            <a:off x="5795144" y="2716933"/>
            <a:ext cx="1515745" cy="424815"/>
          </a:xfrm>
          <a:prstGeom prst="rect">
            <a:avLst/>
          </a:prstGeom>
        </p:spPr>
        <p:txBody>
          <a:bodyPr vert="horz" wrap="square" lIns="0" tIns="15240" rIns="0" bIns="0" rtlCol="0">
            <a:spAutoFit/>
          </a:bodyPr>
          <a:lstStyle/>
          <a:p>
            <a:pPr marL="12700">
              <a:lnSpc>
                <a:spcPct val="100000"/>
              </a:lnSpc>
              <a:spcBef>
                <a:spcPts val="120"/>
              </a:spcBef>
              <a:tabLst>
                <a:tab pos="1096645" algn="l"/>
              </a:tabLst>
            </a:pPr>
            <a:r>
              <a:rPr sz="2600" i="1" spc="-20" dirty="0">
                <a:latin typeface="Times New Roman" panose="02020603050405020304"/>
                <a:cs typeface="Times New Roman" panose="02020603050405020304"/>
              </a:rPr>
              <a:t>d</a:t>
            </a:r>
            <a:r>
              <a:rPr sz="2600" i="1" spc="5" dirty="0">
                <a:latin typeface="Times New Roman" panose="02020603050405020304"/>
                <a:cs typeface="Times New Roman" panose="02020603050405020304"/>
              </a:rPr>
              <a:t>V</a:t>
            </a:r>
            <a:r>
              <a:rPr sz="2600" i="1" spc="280" dirty="0">
                <a:latin typeface="Times New Roman" panose="02020603050405020304"/>
                <a:cs typeface="Times New Roman" panose="02020603050405020304"/>
              </a:rPr>
              <a:t> </a:t>
            </a:r>
            <a:r>
              <a:rPr sz="2600" spc="5" dirty="0">
                <a:latin typeface="Symbol" panose="05050102010706020507"/>
                <a:cs typeface="Symbol" panose="05050102010706020507"/>
              </a:rPr>
              <a:t></a:t>
            </a:r>
            <a:r>
              <a:rPr sz="2600" spc="-325" dirty="0">
                <a:latin typeface="Times New Roman" panose="02020603050405020304"/>
                <a:cs typeface="Times New Roman" panose="02020603050405020304"/>
              </a:rPr>
              <a:t> </a:t>
            </a:r>
            <a:r>
              <a:rPr sz="2600" i="1" spc="5" dirty="0">
                <a:latin typeface="Times New Roman" panose="02020603050405020304"/>
                <a:cs typeface="Times New Roman" panose="02020603050405020304"/>
              </a:rPr>
              <a:t>V</a:t>
            </a:r>
            <a:r>
              <a:rPr sz="2600" i="1" dirty="0">
                <a:latin typeface="Times New Roman" panose="02020603050405020304"/>
                <a:cs typeface="Times New Roman" panose="02020603050405020304"/>
              </a:rPr>
              <a:t>	</a:t>
            </a:r>
            <a:r>
              <a:rPr sz="2600" spc="170" dirty="0">
                <a:latin typeface="Symbol" panose="05050102010706020507"/>
                <a:cs typeface="Symbol" panose="05050102010706020507"/>
              </a:rPr>
              <a:t></a:t>
            </a:r>
            <a:r>
              <a:rPr sz="2600" i="1" spc="5" dirty="0">
                <a:latin typeface="Times New Roman" panose="02020603050405020304"/>
                <a:cs typeface="Times New Roman" panose="02020603050405020304"/>
              </a:rPr>
              <a:t>V</a:t>
            </a:r>
            <a:endParaRPr sz="2600">
              <a:latin typeface="Times New Roman" panose="02020603050405020304"/>
              <a:cs typeface="Times New Roman" panose="02020603050405020304"/>
            </a:endParaRPr>
          </a:p>
        </p:txBody>
      </p:sp>
      <p:sp>
        <p:nvSpPr>
          <p:cNvPr id="6" name="object 6"/>
          <p:cNvSpPr txBox="1"/>
          <p:nvPr/>
        </p:nvSpPr>
        <p:spPr>
          <a:xfrm>
            <a:off x="4380154" y="2716933"/>
            <a:ext cx="727075" cy="424815"/>
          </a:xfrm>
          <a:prstGeom prst="rect">
            <a:avLst/>
          </a:prstGeom>
        </p:spPr>
        <p:txBody>
          <a:bodyPr vert="horz" wrap="square" lIns="0" tIns="15240" rIns="0" bIns="0" rtlCol="0">
            <a:spAutoFit/>
          </a:bodyPr>
          <a:lstStyle/>
          <a:p>
            <a:pPr marL="12700">
              <a:lnSpc>
                <a:spcPct val="100000"/>
              </a:lnSpc>
              <a:spcBef>
                <a:spcPts val="120"/>
              </a:spcBef>
            </a:pPr>
            <a:r>
              <a:rPr sz="2600" spc="-15" dirty="0">
                <a:latin typeface="Symbol" panose="05050102010706020507"/>
                <a:cs typeface="Symbol" panose="05050102010706020507"/>
              </a:rPr>
              <a:t></a:t>
            </a:r>
            <a:r>
              <a:rPr sz="2600" i="1" spc="-15" dirty="0">
                <a:latin typeface="Times New Roman" panose="02020603050405020304"/>
                <a:cs typeface="Times New Roman" panose="02020603050405020304"/>
              </a:rPr>
              <a:t>V</a:t>
            </a:r>
            <a:r>
              <a:rPr sz="2600" i="1" spc="195" dirty="0">
                <a:latin typeface="Times New Roman" panose="02020603050405020304"/>
                <a:cs typeface="Times New Roman" panose="02020603050405020304"/>
              </a:rPr>
              <a:t> </a:t>
            </a:r>
            <a:r>
              <a:rPr sz="2600" spc="5" dirty="0">
                <a:latin typeface="Symbol" panose="05050102010706020507"/>
                <a:cs typeface="Symbol" panose="05050102010706020507"/>
              </a:rPr>
              <a:t></a:t>
            </a:r>
            <a:endParaRPr sz="2600">
              <a:latin typeface="Symbol" panose="05050102010706020507"/>
              <a:cs typeface="Symbol" panose="05050102010706020507"/>
            </a:endParaRPr>
          </a:p>
        </p:txBody>
      </p:sp>
      <p:sp>
        <p:nvSpPr>
          <p:cNvPr id="7" name="object 7"/>
          <p:cNvSpPr txBox="1"/>
          <p:nvPr/>
        </p:nvSpPr>
        <p:spPr>
          <a:xfrm>
            <a:off x="5158809" y="2670472"/>
            <a:ext cx="149225" cy="624840"/>
          </a:xfrm>
          <a:prstGeom prst="rect">
            <a:avLst/>
          </a:prstGeom>
        </p:spPr>
        <p:txBody>
          <a:bodyPr vert="horz" wrap="square" lIns="0" tIns="16510" rIns="0" bIns="0" rtlCol="0">
            <a:spAutoFit/>
          </a:bodyPr>
          <a:lstStyle/>
          <a:p>
            <a:pPr marL="12700">
              <a:lnSpc>
                <a:spcPct val="100000"/>
              </a:lnSpc>
              <a:spcBef>
                <a:spcPts val="130"/>
              </a:spcBef>
            </a:pPr>
            <a:r>
              <a:rPr sz="3900" spc="-335" dirty="0">
                <a:latin typeface="Symbol" panose="05050102010706020507"/>
                <a:cs typeface="Symbol" panose="05050102010706020507"/>
              </a:rPr>
              <a:t></a:t>
            </a:r>
            <a:endParaRPr sz="3900">
              <a:latin typeface="Symbol" panose="05050102010706020507"/>
              <a:cs typeface="Symbol" panose="05050102010706020507"/>
            </a:endParaRPr>
          </a:p>
        </p:txBody>
      </p:sp>
      <p:sp>
        <p:nvSpPr>
          <p:cNvPr id="8" name="object 8"/>
          <p:cNvSpPr txBox="1"/>
          <p:nvPr/>
        </p:nvSpPr>
        <p:spPr>
          <a:xfrm>
            <a:off x="612140" y="514908"/>
            <a:ext cx="7492365" cy="2415540"/>
          </a:xfrm>
          <a:prstGeom prst="rect">
            <a:avLst/>
          </a:prstGeom>
        </p:spPr>
        <p:txBody>
          <a:bodyPr vert="horz" wrap="square" lIns="0" tIns="76200" rIns="0" bIns="0" rtlCol="0">
            <a:spAutoFit/>
          </a:bodyPr>
          <a:lstStyle/>
          <a:p>
            <a:pPr marL="189865" algn="just">
              <a:lnSpc>
                <a:spcPct val="100000"/>
              </a:lnSpc>
              <a:spcBef>
                <a:spcPts val="600"/>
              </a:spcBef>
            </a:pPr>
            <a:r>
              <a:rPr sz="3200" dirty="0">
                <a:solidFill>
                  <a:srgbClr val="FF0000"/>
                </a:solidFill>
                <a:latin typeface="Times New Roman" panose="02020603050405020304"/>
                <a:cs typeface="Times New Roman" panose="02020603050405020304"/>
              </a:rPr>
              <a:t>3</a:t>
            </a:r>
            <a:r>
              <a:rPr sz="3200" spc="-10" dirty="0">
                <a:solidFill>
                  <a:srgbClr val="FF0000"/>
                </a:solidFill>
                <a:latin typeface="Times New Roman" panose="02020603050405020304"/>
                <a:cs typeface="Times New Roman" panose="02020603050405020304"/>
              </a:rPr>
              <a:t> </a:t>
            </a:r>
            <a:r>
              <a:rPr sz="3200" spc="5" dirty="0">
                <a:solidFill>
                  <a:srgbClr val="FF0000"/>
                </a:solidFill>
                <a:latin typeface="隶书" panose="02010509060101010101" pitchFamily="49" charset="-122"/>
                <a:ea typeface="隶书" panose="02010509060101010101" pitchFamily="49" charset="-122"/>
                <a:cs typeface="黑体" panose="02010609060101010101" charset="-122"/>
              </a:rPr>
              <a:t>全微分</a:t>
            </a:r>
            <a:endParaRPr sz="3200">
              <a:latin typeface="隶书" panose="02010509060101010101" pitchFamily="49" charset="-122"/>
              <a:ea typeface="隶书" panose="02010509060101010101" pitchFamily="49" charset="-122"/>
              <a:cs typeface="黑体" panose="02010609060101010101" charset="-122"/>
            </a:endParaRPr>
          </a:p>
          <a:p>
            <a:pPr marL="12700" marR="5080" algn="just">
              <a:lnSpc>
                <a:spcPct val="115000"/>
              </a:lnSpc>
            </a:pP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如果某</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变</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量的数</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值</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在变化</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过</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程</a:t>
            </a:r>
            <a:r>
              <a:rPr sz="2800" spc="-5" dirty="0">
                <a:solidFill>
                  <a:srgbClr val="0000FF"/>
                </a:solidFill>
                <a:latin typeface="隶书" panose="02010509060101010101" pitchFamily="49" charset="-122"/>
                <a:ea typeface="隶书" panose="02010509060101010101" pitchFamily="49" charset="-122"/>
                <a:cs typeface="隶书" panose="02010509060101010101" pitchFamily="49" charset="-122"/>
              </a:rPr>
              <a:t>中</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只与始</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终</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态有关 而与变</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化</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途径无</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关</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。则此</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变</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量称</a:t>
            </a:r>
            <a:r>
              <a:rPr sz="2800" spc="-5" dirty="0">
                <a:solidFill>
                  <a:srgbClr val="0000FF"/>
                </a:solidFill>
                <a:latin typeface="隶书" panose="02010509060101010101" pitchFamily="49" charset="-122"/>
                <a:ea typeface="隶书" panose="02010509060101010101" pitchFamily="49" charset="-122"/>
                <a:cs typeface="隶书" panose="02010509060101010101" pitchFamily="49" charset="-122"/>
              </a:rPr>
              <a:t>为</a:t>
            </a:r>
            <a:r>
              <a:rPr sz="2800" dirty="0">
                <a:solidFill>
                  <a:srgbClr val="FF3300"/>
                </a:solidFill>
                <a:latin typeface="隶书" panose="02010509060101010101" pitchFamily="49" charset="-122"/>
                <a:ea typeface="隶书" panose="02010509060101010101" pitchFamily="49" charset="-122"/>
                <a:cs typeface="隶书" panose="02010509060101010101" pitchFamily="49" charset="-122"/>
              </a:rPr>
              <a:t>状态</a:t>
            </a:r>
            <a:r>
              <a:rPr sz="2800" spc="-15" dirty="0">
                <a:solidFill>
                  <a:srgbClr val="FF3300"/>
                </a:solidFill>
                <a:latin typeface="隶书" panose="02010509060101010101" pitchFamily="49" charset="-122"/>
                <a:ea typeface="隶书" panose="02010509060101010101" pitchFamily="49" charset="-122"/>
                <a:cs typeface="隶书" panose="02010509060101010101" pitchFamily="49" charset="-122"/>
              </a:rPr>
              <a:t>函</a:t>
            </a:r>
            <a:r>
              <a:rPr sz="2800" spc="-5" dirty="0">
                <a:solidFill>
                  <a:srgbClr val="FF3300"/>
                </a:solidFill>
                <a:latin typeface="隶书" panose="02010509060101010101" pitchFamily="49" charset="-122"/>
                <a:ea typeface="隶书" panose="02010509060101010101" pitchFamily="49" charset="-122"/>
                <a:cs typeface="隶书" panose="02010509060101010101" pitchFamily="49" charset="-122"/>
              </a:rPr>
              <a:t>数</a:t>
            </a:r>
            <a:r>
              <a:rPr sz="2800" spc="-10" dirty="0">
                <a:solidFill>
                  <a:srgbClr val="0000FF"/>
                </a:solidFill>
                <a:latin typeface="隶书" panose="02010509060101010101" pitchFamily="49" charset="-122"/>
                <a:ea typeface="隶书" panose="02010509060101010101" pitchFamily="49" charset="-122"/>
                <a:cs typeface="隶书" panose="02010509060101010101" pitchFamily="49" charset="-122"/>
              </a:rPr>
              <a:t>，其 </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微分叫</a:t>
            </a:r>
            <a:r>
              <a:rPr sz="2800" spc="-10" dirty="0">
                <a:solidFill>
                  <a:srgbClr val="0000FF"/>
                </a:solidFill>
                <a:latin typeface="隶书" panose="02010509060101010101" pitchFamily="49" charset="-122"/>
                <a:ea typeface="隶书" panose="02010509060101010101" pitchFamily="49" charset="-122"/>
                <a:cs typeface="隶书" panose="02010509060101010101" pitchFamily="49" charset="-122"/>
              </a:rPr>
              <a:t>做</a:t>
            </a:r>
            <a:r>
              <a:rPr sz="2800" dirty="0">
                <a:solidFill>
                  <a:srgbClr val="FF3300"/>
                </a:solidFill>
                <a:latin typeface="隶书" panose="02010509060101010101" pitchFamily="49" charset="-122"/>
                <a:ea typeface="隶书" panose="02010509060101010101" pitchFamily="49" charset="-122"/>
                <a:cs typeface="隶书" panose="02010509060101010101" pitchFamily="49" charset="-122"/>
              </a:rPr>
              <a:t>全微</a:t>
            </a:r>
            <a:r>
              <a:rPr sz="2800" spc="-10" dirty="0">
                <a:solidFill>
                  <a:srgbClr val="FF3300"/>
                </a:solidFill>
                <a:latin typeface="隶书" panose="02010509060101010101" pitchFamily="49" charset="-122"/>
                <a:ea typeface="隶书" panose="02010509060101010101" pitchFamily="49" charset="-122"/>
                <a:cs typeface="隶书" panose="02010509060101010101" pitchFamily="49" charset="-122"/>
              </a:rPr>
              <a:t>分</a:t>
            </a:r>
            <a:r>
              <a:rPr sz="2800" dirty="0">
                <a:latin typeface="隶书" panose="02010509060101010101" pitchFamily="49" charset="-122"/>
                <a:ea typeface="隶书" panose="02010509060101010101" pitchFamily="49" charset="-122"/>
                <a:cs typeface="隶书" panose="02010509060101010101" pitchFamily="49" charset="-122"/>
              </a:rPr>
              <a:t>。</a:t>
            </a:r>
            <a:endParaRPr sz="2800">
              <a:latin typeface="隶书" panose="02010509060101010101" pitchFamily="49" charset="-122"/>
              <a:ea typeface="隶书" panose="02010509060101010101" pitchFamily="49" charset="-122"/>
              <a:cs typeface="隶书" panose="02010509060101010101" pitchFamily="49" charset="-122"/>
            </a:endParaRPr>
          </a:p>
          <a:p>
            <a:pPr marL="4700905">
              <a:lnSpc>
                <a:spcPct val="100000"/>
              </a:lnSpc>
              <a:spcBef>
                <a:spcPts val="1025"/>
              </a:spcBef>
            </a:pPr>
            <a:r>
              <a:rPr sz="1500" spc="95" dirty="0">
                <a:latin typeface="隶书" panose="02010509060101010101" pitchFamily="49" charset="-122"/>
                <a:ea typeface="隶书" panose="02010509060101010101" pitchFamily="49" charset="-122"/>
                <a:cs typeface="新宋体" panose="02010609030101010101" charset="-122"/>
              </a:rPr>
              <a:t>终态</a:t>
            </a:r>
            <a:endParaRPr sz="1500">
              <a:latin typeface="隶书" panose="02010509060101010101" pitchFamily="49" charset="-122"/>
              <a:ea typeface="隶书" panose="02010509060101010101" pitchFamily="49" charset="-122"/>
              <a:cs typeface="新宋体" panose="02010609030101010101" charset="-122"/>
            </a:endParaRPr>
          </a:p>
        </p:txBody>
      </p:sp>
      <p:sp>
        <p:nvSpPr>
          <p:cNvPr id="9" name="object 9"/>
          <p:cNvSpPr txBox="1"/>
          <p:nvPr/>
        </p:nvSpPr>
        <p:spPr>
          <a:xfrm>
            <a:off x="5252172" y="3037616"/>
            <a:ext cx="431165" cy="246380"/>
          </a:xfrm>
          <a:prstGeom prst="rect">
            <a:avLst/>
          </a:prstGeom>
        </p:spPr>
        <p:txBody>
          <a:bodyPr vert="horz" wrap="square" lIns="0" tIns="15875" rIns="0" bIns="0" rtlCol="0">
            <a:spAutoFit/>
          </a:bodyPr>
          <a:lstStyle/>
          <a:p>
            <a:pPr marL="12700">
              <a:lnSpc>
                <a:spcPct val="100000"/>
              </a:lnSpc>
              <a:spcBef>
                <a:spcPts val="125"/>
              </a:spcBef>
            </a:pPr>
            <a:r>
              <a:rPr sz="1500" spc="95" dirty="0">
                <a:latin typeface="隶书" panose="02010509060101010101" pitchFamily="49" charset="-122"/>
                <a:ea typeface="隶书" panose="02010509060101010101" pitchFamily="49" charset="-122"/>
                <a:cs typeface="新宋体" panose="02010609030101010101" charset="-122"/>
              </a:rPr>
              <a:t>始态</a:t>
            </a:r>
            <a:endParaRPr sz="1500">
              <a:latin typeface="隶书" panose="02010509060101010101" pitchFamily="49" charset="-122"/>
              <a:ea typeface="隶书" panose="02010509060101010101" pitchFamily="49" charset="-122"/>
              <a:cs typeface="新宋体" panose="02010609030101010101" charset="-122"/>
            </a:endParaRPr>
          </a:p>
        </p:txBody>
      </p:sp>
      <p:sp>
        <p:nvSpPr>
          <p:cNvPr id="10" name="object 10"/>
          <p:cNvSpPr txBox="1"/>
          <p:nvPr/>
        </p:nvSpPr>
        <p:spPr>
          <a:xfrm>
            <a:off x="612140" y="3429000"/>
            <a:ext cx="3318510" cy="443230"/>
          </a:xfrm>
          <a:prstGeom prst="rect">
            <a:avLst/>
          </a:prstGeom>
        </p:spPr>
        <p:txBody>
          <a:bodyPr vert="horz" wrap="square" lIns="0" tIns="12700" rIns="0" bIns="0" rtlCol="0">
            <a:spAutoFit/>
          </a:bodyPr>
          <a:lstStyle/>
          <a:p>
            <a:pPr marL="12700">
              <a:lnSpc>
                <a:spcPct val="100000"/>
              </a:lnSpc>
              <a:spcBef>
                <a:spcPts val="100"/>
              </a:spcBef>
            </a:pPr>
            <a:r>
              <a:rPr sz="28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对于一个循环过程</a:t>
            </a:r>
            <a:endParaRPr sz="28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p:txBody>
      </p:sp>
      <p:sp>
        <p:nvSpPr>
          <p:cNvPr id="11" name="object 11"/>
          <p:cNvSpPr/>
          <p:nvPr/>
        </p:nvSpPr>
        <p:spPr>
          <a:xfrm>
            <a:off x="5154535" y="3619978"/>
            <a:ext cx="109176" cy="126957"/>
          </a:xfrm>
          <a:prstGeom prst="rect">
            <a:avLst/>
          </a:prstGeom>
          <a:blipFill>
            <a:blip r:embed="rId1" cstate="print"/>
            <a:stretch>
              <a:fillRect/>
            </a:stretch>
          </a:blipFill>
        </p:spPr>
        <p:txBody>
          <a:bodyPr wrap="square" lIns="0" tIns="0" rIns="0" bIns="0" rtlCol="0"/>
          <a:lstStyle/>
          <a:p/>
        </p:txBody>
      </p:sp>
      <p:sp>
        <p:nvSpPr>
          <p:cNvPr id="12" name="object 12"/>
          <p:cNvSpPr txBox="1"/>
          <p:nvPr/>
        </p:nvSpPr>
        <p:spPr>
          <a:xfrm>
            <a:off x="4321625" y="3259433"/>
            <a:ext cx="2082800" cy="608965"/>
          </a:xfrm>
          <a:prstGeom prst="rect">
            <a:avLst/>
          </a:prstGeom>
        </p:spPr>
        <p:txBody>
          <a:bodyPr vert="horz" wrap="square" lIns="0" tIns="16510" rIns="0" bIns="0" rtlCol="0">
            <a:spAutoFit/>
          </a:bodyPr>
          <a:lstStyle/>
          <a:p>
            <a:pPr marL="38100">
              <a:lnSpc>
                <a:spcPct val="100000"/>
              </a:lnSpc>
              <a:spcBef>
                <a:spcPts val="130"/>
              </a:spcBef>
            </a:pPr>
            <a:r>
              <a:rPr sz="2650" spc="-35" dirty="0">
                <a:latin typeface="Symbol" panose="05050102010706020507"/>
                <a:cs typeface="Symbol" panose="05050102010706020507"/>
              </a:rPr>
              <a:t></a:t>
            </a:r>
            <a:r>
              <a:rPr sz="2650" i="1" spc="-35" dirty="0">
                <a:latin typeface="Times New Roman" panose="02020603050405020304"/>
                <a:cs typeface="Times New Roman" panose="02020603050405020304"/>
              </a:rPr>
              <a:t>V </a:t>
            </a:r>
            <a:r>
              <a:rPr sz="2650" spc="-20" dirty="0">
                <a:latin typeface="Symbol" panose="05050102010706020507"/>
                <a:cs typeface="Symbol" panose="05050102010706020507"/>
              </a:rPr>
              <a:t></a:t>
            </a:r>
            <a:r>
              <a:rPr sz="5925" spc="-15" baseline="-13000" dirty="0">
                <a:latin typeface="Symbol" panose="05050102010706020507"/>
                <a:cs typeface="Symbol" panose="05050102010706020507"/>
              </a:rPr>
              <a:t></a:t>
            </a:r>
            <a:r>
              <a:rPr sz="5925" spc="-15" baseline="-13000" dirty="0">
                <a:latin typeface="Times New Roman" panose="02020603050405020304"/>
                <a:cs typeface="Times New Roman" panose="02020603050405020304"/>
              </a:rPr>
              <a:t> </a:t>
            </a:r>
            <a:r>
              <a:rPr sz="2650" i="1" spc="-35" dirty="0">
                <a:latin typeface="Times New Roman" panose="02020603050405020304"/>
                <a:cs typeface="Times New Roman" panose="02020603050405020304"/>
              </a:rPr>
              <a:t>dV </a:t>
            </a:r>
            <a:r>
              <a:rPr sz="2650" spc="-20" dirty="0">
                <a:latin typeface="Symbol" panose="05050102010706020507"/>
                <a:cs typeface="Symbol" panose="05050102010706020507"/>
              </a:rPr>
              <a:t></a:t>
            </a:r>
            <a:r>
              <a:rPr sz="2650" spc="-400" dirty="0">
                <a:latin typeface="Times New Roman" panose="02020603050405020304"/>
                <a:cs typeface="Times New Roman" panose="02020603050405020304"/>
              </a:rPr>
              <a:t> </a:t>
            </a:r>
            <a:r>
              <a:rPr sz="2650" spc="-20" dirty="0">
                <a:latin typeface="Times New Roman" panose="02020603050405020304"/>
                <a:cs typeface="Times New Roman" panose="02020603050405020304"/>
              </a:rPr>
              <a:t>0</a:t>
            </a:r>
            <a:endParaRPr sz="2650">
              <a:latin typeface="Times New Roman" panose="02020603050405020304"/>
              <a:cs typeface="Times New Roman" panose="02020603050405020304"/>
            </a:endParaRPr>
          </a:p>
        </p:txBody>
      </p:sp>
      <p:sp>
        <p:nvSpPr>
          <p:cNvPr id="13" name="object 13"/>
          <p:cNvSpPr txBox="1"/>
          <p:nvPr/>
        </p:nvSpPr>
        <p:spPr>
          <a:xfrm>
            <a:off x="612140" y="4013753"/>
            <a:ext cx="7674609" cy="930910"/>
          </a:xfrm>
          <a:prstGeom prst="rect">
            <a:avLst/>
          </a:prstGeom>
        </p:spPr>
        <p:txBody>
          <a:bodyPr vert="horz" wrap="square" lIns="0" tIns="31115" rIns="0" bIns="0" rtlCol="0">
            <a:spAutoFit/>
          </a:bodyPr>
          <a:lstStyle/>
          <a:p>
            <a:pPr marL="12700" marR="5080">
              <a:lnSpc>
                <a:spcPts val="3510"/>
              </a:lnSpc>
              <a:spcBef>
                <a:spcPts val="245"/>
              </a:spcBef>
            </a:pPr>
            <a:r>
              <a:rPr sz="2800" dirty="0">
                <a:solidFill>
                  <a:srgbClr val="0000CC"/>
                </a:solidFill>
                <a:latin typeface="隶书" panose="02010509060101010101" pitchFamily="49" charset="-122"/>
                <a:ea typeface="隶书" panose="02010509060101010101" pitchFamily="49" charset="-122"/>
                <a:cs typeface="黑体" panose="02010609060101010101" charset="-122"/>
              </a:rPr>
              <a:t>若</a:t>
            </a:r>
            <a:r>
              <a:rPr sz="2950" i="1" spc="-75" dirty="0">
                <a:solidFill>
                  <a:srgbClr val="0000CC"/>
                </a:solidFill>
                <a:latin typeface="黑体" panose="02010609060101010101" charset="-122"/>
                <a:cs typeface="黑体" panose="02010609060101010101" charset="-122"/>
              </a:rPr>
              <a:t>Y</a:t>
            </a:r>
            <a:r>
              <a:rPr sz="2800" dirty="0">
                <a:solidFill>
                  <a:srgbClr val="0000CC"/>
                </a:solidFill>
                <a:latin typeface="隶书" panose="02010509060101010101" pitchFamily="49" charset="-122"/>
                <a:ea typeface="隶书" panose="02010509060101010101" pitchFamily="49" charset="-122"/>
                <a:cs typeface="黑体" panose="02010609060101010101" charset="-122"/>
              </a:rPr>
              <a:t>是</a:t>
            </a:r>
            <a:r>
              <a:rPr sz="2950" i="1" spc="-80" dirty="0">
                <a:solidFill>
                  <a:srgbClr val="0000CC"/>
                </a:solidFill>
                <a:latin typeface="黑体" panose="02010609060101010101" charset="-122"/>
                <a:cs typeface="黑体" panose="02010609060101010101" charset="-122"/>
              </a:rPr>
              <a:t>x</a:t>
            </a:r>
            <a:r>
              <a:rPr sz="2950" i="1" spc="-155" dirty="0">
                <a:solidFill>
                  <a:srgbClr val="0000CC"/>
                </a:solidFill>
                <a:latin typeface="黑体" panose="02010609060101010101" charset="-122"/>
                <a:cs typeface="黑体" panose="02010609060101010101" charset="-122"/>
              </a:rPr>
              <a:t>、</a:t>
            </a:r>
            <a:r>
              <a:rPr sz="2950" i="1" spc="-80" dirty="0">
                <a:solidFill>
                  <a:srgbClr val="0000CC"/>
                </a:solidFill>
                <a:latin typeface="黑体" panose="02010609060101010101" charset="-122"/>
                <a:cs typeface="黑体" panose="02010609060101010101" charset="-122"/>
              </a:rPr>
              <a:t>y</a:t>
            </a:r>
            <a:r>
              <a:rPr sz="2950" i="1" spc="-155" dirty="0">
                <a:solidFill>
                  <a:srgbClr val="0000CC"/>
                </a:solidFill>
                <a:latin typeface="黑体" panose="02010609060101010101" charset="-122"/>
                <a:cs typeface="黑体" panose="02010609060101010101" charset="-122"/>
              </a:rPr>
              <a:t>、</a:t>
            </a:r>
            <a:r>
              <a:rPr sz="2950" i="1" spc="-45" dirty="0">
                <a:solidFill>
                  <a:srgbClr val="0000CC"/>
                </a:solidFill>
                <a:latin typeface="黑体" panose="02010609060101010101" charset="-122"/>
                <a:cs typeface="黑体" panose="02010609060101010101" charset="-122"/>
              </a:rPr>
              <a:t>z</a:t>
            </a:r>
            <a:r>
              <a:rPr sz="2800" spc="-45" dirty="0">
                <a:solidFill>
                  <a:srgbClr val="0000CC"/>
                </a:solidFill>
                <a:latin typeface="Times New Roman" panose="02020603050405020304"/>
                <a:cs typeface="Times New Roman" panose="02020603050405020304"/>
              </a:rPr>
              <a:t>…</a:t>
            </a:r>
            <a:r>
              <a:rPr sz="2800" dirty="0">
                <a:solidFill>
                  <a:srgbClr val="0000CC"/>
                </a:solidFill>
                <a:latin typeface="隶书" panose="02010509060101010101" pitchFamily="49" charset="-122"/>
                <a:ea typeface="隶书" panose="02010509060101010101" pitchFamily="49" charset="-122"/>
                <a:cs typeface="黑体" panose="02010609060101010101" charset="-122"/>
              </a:rPr>
              <a:t>等独立</a:t>
            </a:r>
            <a:r>
              <a:rPr sz="2800" spc="-15" dirty="0">
                <a:solidFill>
                  <a:srgbClr val="0000CC"/>
                </a:solidFill>
                <a:latin typeface="隶书" panose="02010509060101010101" pitchFamily="49" charset="-122"/>
                <a:ea typeface="隶书" panose="02010509060101010101" pitchFamily="49" charset="-122"/>
                <a:cs typeface="黑体" panose="02010609060101010101" charset="-122"/>
              </a:rPr>
              <a:t>变</a:t>
            </a:r>
            <a:r>
              <a:rPr sz="2800" dirty="0">
                <a:solidFill>
                  <a:srgbClr val="0000CC"/>
                </a:solidFill>
                <a:latin typeface="隶书" panose="02010509060101010101" pitchFamily="49" charset="-122"/>
                <a:ea typeface="隶书" panose="02010509060101010101" pitchFamily="49" charset="-122"/>
                <a:cs typeface="黑体" panose="02010609060101010101" charset="-122"/>
              </a:rPr>
              <a:t>量的</a:t>
            </a:r>
            <a:r>
              <a:rPr sz="2800" spc="-15" dirty="0">
                <a:solidFill>
                  <a:srgbClr val="0000CC"/>
                </a:solidFill>
                <a:latin typeface="隶书" panose="02010509060101010101" pitchFamily="49" charset="-122"/>
                <a:ea typeface="隶书" panose="02010509060101010101" pitchFamily="49" charset="-122"/>
                <a:cs typeface="黑体" panose="02010609060101010101" charset="-122"/>
              </a:rPr>
              <a:t>连</a:t>
            </a:r>
            <a:r>
              <a:rPr sz="2800" dirty="0">
                <a:solidFill>
                  <a:srgbClr val="0000CC"/>
                </a:solidFill>
                <a:latin typeface="隶书" panose="02010509060101010101" pitchFamily="49" charset="-122"/>
                <a:ea typeface="隶书" panose="02010509060101010101" pitchFamily="49" charset="-122"/>
                <a:cs typeface="黑体" panose="02010609060101010101" charset="-122"/>
              </a:rPr>
              <a:t>续函</a:t>
            </a:r>
            <a:r>
              <a:rPr sz="2800" spc="-15" dirty="0">
                <a:solidFill>
                  <a:srgbClr val="0000CC"/>
                </a:solidFill>
                <a:latin typeface="隶书" panose="02010509060101010101" pitchFamily="49" charset="-122"/>
                <a:ea typeface="隶书" panose="02010509060101010101" pitchFamily="49" charset="-122"/>
                <a:cs typeface="黑体" panose="02010609060101010101" charset="-122"/>
              </a:rPr>
              <a:t>数</a:t>
            </a:r>
            <a:r>
              <a:rPr sz="2800" dirty="0">
                <a:solidFill>
                  <a:srgbClr val="0000CC"/>
                </a:solidFill>
                <a:latin typeface="隶书" panose="02010509060101010101" pitchFamily="49" charset="-122"/>
                <a:ea typeface="隶书" panose="02010509060101010101" pitchFamily="49" charset="-122"/>
                <a:cs typeface="黑体" panose="02010609060101010101" charset="-122"/>
              </a:rPr>
              <a:t>，</a:t>
            </a:r>
            <a:r>
              <a:rPr sz="2800" spc="-5" dirty="0">
                <a:solidFill>
                  <a:srgbClr val="0000CC"/>
                </a:solidFill>
                <a:latin typeface="隶书" panose="02010509060101010101" pitchFamily="49" charset="-122"/>
                <a:ea typeface="隶书" panose="02010509060101010101" pitchFamily="49" charset="-122"/>
                <a:cs typeface="黑体" panose="02010609060101010101" charset="-122"/>
              </a:rPr>
              <a:t>则</a:t>
            </a:r>
            <a:r>
              <a:rPr sz="2950" i="1" spc="-80" dirty="0">
                <a:solidFill>
                  <a:srgbClr val="0000CC"/>
                </a:solidFill>
                <a:latin typeface="黑体" panose="02010609060101010101" charset="-122"/>
                <a:cs typeface="黑体" panose="02010609060101010101" charset="-122"/>
              </a:rPr>
              <a:t>Y</a:t>
            </a:r>
            <a:r>
              <a:rPr sz="2800" spc="-5" dirty="0">
                <a:solidFill>
                  <a:srgbClr val="0000CC"/>
                </a:solidFill>
                <a:latin typeface="隶书" panose="02010509060101010101" pitchFamily="49" charset="-122"/>
                <a:ea typeface="隶书" panose="02010509060101010101" pitchFamily="49" charset="-122"/>
                <a:cs typeface="隶书" panose="02010509060101010101" pitchFamily="49" charset="-122"/>
              </a:rPr>
              <a:t>的全 </a:t>
            </a:r>
            <a:r>
              <a:rPr sz="2800" dirty="0">
                <a:solidFill>
                  <a:srgbClr val="0000CC"/>
                </a:solidFill>
                <a:latin typeface="隶书" panose="02010509060101010101" pitchFamily="49" charset="-122"/>
                <a:ea typeface="隶书" panose="02010509060101010101" pitchFamily="49" charset="-122"/>
                <a:cs typeface="隶书" panose="02010509060101010101" pitchFamily="49" charset="-122"/>
              </a:rPr>
              <a:t>微</a:t>
            </a:r>
            <a:r>
              <a:rPr sz="2800" spc="-10" dirty="0">
                <a:solidFill>
                  <a:srgbClr val="0000CC"/>
                </a:solidFill>
                <a:latin typeface="隶书" panose="02010509060101010101" pitchFamily="49" charset="-122"/>
                <a:ea typeface="隶书" panose="02010509060101010101" pitchFamily="49" charset="-122"/>
                <a:cs typeface="隶书" panose="02010509060101010101" pitchFamily="49" charset="-122"/>
              </a:rPr>
              <a:t>分</a:t>
            </a:r>
            <a:r>
              <a:rPr sz="2800" dirty="0">
                <a:solidFill>
                  <a:srgbClr val="0000CC"/>
                </a:solidFill>
                <a:latin typeface="隶书" panose="02010509060101010101" pitchFamily="49" charset="-122"/>
                <a:ea typeface="隶书" panose="02010509060101010101" pitchFamily="49" charset="-122"/>
                <a:cs typeface="隶书" panose="02010509060101010101" pitchFamily="49" charset="-122"/>
              </a:rPr>
              <a:t>:</a:t>
            </a:r>
            <a:endParaRPr sz="2800">
              <a:latin typeface="隶书" panose="02010509060101010101" pitchFamily="49" charset="-122"/>
              <a:ea typeface="隶书" panose="02010509060101010101" pitchFamily="49" charset="-122"/>
              <a:cs typeface="隶书" panose="02010509060101010101" pitchFamily="49" charset="-122"/>
            </a:endParaRPr>
          </a:p>
        </p:txBody>
      </p:sp>
      <p:sp>
        <p:nvSpPr>
          <p:cNvPr id="14" name="object 14"/>
          <p:cNvSpPr/>
          <p:nvPr/>
        </p:nvSpPr>
        <p:spPr>
          <a:xfrm>
            <a:off x="1860255" y="5450953"/>
            <a:ext cx="391160" cy="0"/>
          </a:xfrm>
          <a:custGeom>
            <a:avLst/>
            <a:gdLst/>
            <a:ahLst/>
            <a:cxnLst/>
            <a:rect l="l" t="t" r="r" b="b"/>
            <a:pathLst>
              <a:path w="391160">
                <a:moveTo>
                  <a:pt x="0" y="0"/>
                </a:moveTo>
                <a:lnTo>
                  <a:pt x="390859" y="0"/>
                </a:lnTo>
              </a:path>
            </a:pathLst>
          </a:custGeom>
          <a:ln w="13628">
            <a:solidFill>
              <a:srgbClr val="000000"/>
            </a:solidFill>
          </a:ln>
        </p:spPr>
        <p:txBody>
          <a:bodyPr wrap="square" lIns="0" tIns="0" rIns="0" bIns="0" rtlCol="0"/>
          <a:lstStyle/>
          <a:p/>
        </p:txBody>
      </p:sp>
      <p:sp>
        <p:nvSpPr>
          <p:cNvPr id="15" name="object 15"/>
          <p:cNvSpPr/>
          <p:nvPr/>
        </p:nvSpPr>
        <p:spPr>
          <a:xfrm>
            <a:off x="3648406" y="5450953"/>
            <a:ext cx="391160" cy="0"/>
          </a:xfrm>
          <a:custGeom>
            <a:avLst/>
            <a:gdLst/>
            <a:ahLst/>
            <a:cxnLst/>
            <a:rect l="l" t="t" r="r" b="b"/>
            <a:pathLst>
              <a:path w="391160">
                <a:moveTo>
                  <a:pt x="0" y="0"/>
                </a:moveTo>
                <a:lnTo>
                  <a:pt x="390762" y="0"/>
                </a:lnTo>
              </a:path>
            </a:pathLst>
          </a:custGeom>
          <a:ln w="13628">
            <a:solidFill>
              <a:srgbClr val="000000"/>
            </a:solidFill>
          </a:ln>
        </p:spPr>
        <p:txBody>
          <a:bodyPr wrap="square" lIns="0" tIns="0" rIns="0" bIns="0" rtlCol="0"/>
          <a:lstStyle/>
          <a:p/>
        </p:txBody>
      </p:sp>
      <p:sp>
        <p:nvSpPr>
          <p:cNvPr id="16" name="object 16"/>
          <p:cNvSpPr/>
          <p:nvPr/>
        </p:nvSpPr>
        <p:spPr>
          <a:xfrm>
            <a:off x="5430137" y="5450953"/>
            <a:ext cx="390525" cy="0"/>
          </a:xfrm>
          <a:custGeom>
            <a:avLst/>
            <a:gdLst/>
            <a:ahLst/>
            <a:cxnLst/>
            <a:rect l="l" t="t" r="r" b="b"/>
            <a:pathLst>
              <a:path w="390525">
                <a:moveTo>
                  <a:pt x="0" y="0"/>
                </a:moveTo>
                <a:lnTo>
                  <a:pt x="390376" y="0"/>
                </a:lnTo>
              </a:path>
            </a:pathLst>
          </a:custGeom>
          <a:ln w="13628">
            <a:solidFill>
              <a:srgbClr val="000000"/>
            </a:solidFill>
          </a:ln>
        </p:spPr>
        <p:txBody>
          <a:bodyPr wrap="square" lIns="0" tIns="0" rIns="0" bIns="0" rtlCol="0"/>
          <a:lstStyle/>
          <a:p/>
        </p:txBody>
      </p:sp>
      <p:sp>
        <p:nvSpPr>
          <p:cNvPr id="17" name="object 17"/>
          <p:cNvSpPr txBox="1"/>
          <p:nvPr/>
        </p:nvSpPr>
        <p:spPr>
          <a:xfrm>
            <a:off x="5257536" y="5488408"/>
            <a:ext cx="147320" cy="423545"/>
          </a:xfrm>
          <a:prstGeom prst="rect">
            <a:avLst/>
          </a:prstGeom>
        </p:spPr>
        <p:txBody>
          <a:bodyPr vert="horz" wrap="square" lIns="0" tIns="13970" rIns="0" bIns="0" rtlCol="0">
            <a:spAutoFit/>
          </a:bodyPr>
          <a:lstStyle/>
          <a:p>
            <a:pPr marL="12700">
              <a:lnSpc>
                <a:spcPct val="100000"/>
              </a:lnSpc>
              <a:spcBef>
                <a:spcPts val="110"/>
              </a:spcBef>
            </a:pPr>
            <a:r>
              <a:rPr sz="2600" spc="-40" dirty="0">
                <a:latin typeface="Symbol" panose="05050102010706020507"/>
                <a:cs typeface="Symbol" panose="05050102010706020507"/>
              </a:rPr>
              <a:t></a:t>
            </a:r>
            <a:endParaRPr sz="2600">
              <a:latin typeface="Symbol" panose="05050102010706020507"/>
              <a:cs typeface="Symbol" panose="05050102010706020507"/>
            </a:endParaRPr>
          </a:p>
        </p:txBody>
      </p:sp>
      <p:sp>
        <p:nvSpPr>
          <p:cNvPr id="18" name="object 18"/>
          <p:cNvSpPr txBox="1"/>
          <p:nvPr/>
        </p:nvSpPr>
        <p:spPr>
          <a:xfrm>
            <a:off x="3476191" y="5522748"/>
            <a:ext cx="147320" cy="423545"/>
          </a:xfrm>
          <a:prstGeom prst="rect">
            <a:avLst/>
          </a:prstGeom>
        </p:spPr>
        <p:txBody>
          <a:bodyPr vert="horz" wrap="square" lIns="0" tIns="13970" rIns="0" bIns="0" rtlCol="0">
            <a:spAutoFit/>
          </a:bodyPr>
          <a:lstStyle/>
          <a:p>
            <a:pPr marL="12700">
              <a:lnSpc>
                <a:spcPct val="100000"/>
              </a:lnSpc>
              <a:spcBef>
                <a:spcPts val="110"/>
              </a:spcBef>
            </a:pPr>
            <a:r>
              <a:rPr sz="2600" spc="-40" dirty="0">
                <a:latin typeface="Symbol" panose="05050102010706020507"/>
                <a:cs typeface="Symbol" panose="05050102010706020507"/>
              </a:rPr>
              <a:t></a:t>
            </a:r>
            <a:endParaRPr sz="2600">
              <a:latin typeface="Symbol" panose="05050102010706020507"/>
              <a:cs typeface="Symbol" panose="05050102010706020507"/>
            </a:endParaRPr>
          </a:p>
        </p:txBody>
      </p:sp>
      <p:sp>
        <p:nvSpPr>
          <p:cNvPr id="19" name="object 19"/>
          <p:cNvSpPr txBox="1"/>
          <p:nvPr/>
        </p:nvSpPr>
        <p:spPr>
          <a:xfrm>
            <a:off x="1688117" y="5488408"/>
            <a:ext cx="147320" cy="423545"/>
          </a:xfrm>
          <a:prstGeom prst="rect">
            <a:avLst/>
          </a:prstGeom>
        </p:spPr>
        <p:txBody>
          <a:bodyPr vert="horz" wrap="square" lIns="0" tIns="13970" rIns="0" bIns="0" rtlCol="0">
            <a:spAutoFit/>
          </a:bodyPr>
          <a:lstStyle/>
          <a:p>
            <a:pPr marL="12700">
              <a:lnSpc>
                <a:spcPct val="100000"/>
              </a:lnSpc>
              <a:spcBef>
                <a:spcPts val="110"/>
              </a:spcBef>
            </a:pPr>
            <a:r>
              <a:rPr sz="2600" spc="-40" dirty="0">
                <a:latin typeface="Symbol" panose="05050102010706020507"/>
                <a:cs typeface="Symbol" panose="05050102010706020507"/>
              </a:rPr>
              <a:t></a:t>
            </a:r>
            <a:endParaRPr sz="2600">
              <a:latin typeface="Symbol" panose="05050102010706020507"/>
              <a:cs typeface="Symbol" panose="05050102010706020507"/>
            </a:endParaRPr>
          </a:p>
        </p:txBody>
      </p:sp>
      <p:sp>
        <p:nvSpPr>
          <p:cNvPr id="20" name="object 20"/>
          <p:cNvSpPr txBox="1"/>
          <p:nvPr/>
        </p:nvSpPr>
        <p:spPr>
          <a:xfrm>
            <a:off x="5257536" y="4980376"/>
            <a:ext cx="737235" cy="423545"/>
          </a:xfrm>
          <a:prstGeom prst="rect">
            <a:avLst/>
          </a:prstGeom>
        </p:spPr>
        <p:txBody>
          <a:bodyPr vert="horz" wrap="square" lIns="0" tIns="13970" rIns="0" bIns="0" rtlCol="0">
            <a:spAutoFit/>
          </a:bodyPr>
          <a:lstStyle/>
          <a:p>
            <a:pPr marL="12700">
              <a:lnSpc>
                <a:spcPct val="100000"/>
              </a:lnSpc>
              <a:spcBef>
                <a:spcPts val="110"/>
              </a:spcBef>
            </a:pPr>
            <a:r>
              <a:rPr sz="3900" spc="-60" baseline="-4000" dirty="0">
                <a:latin typeface="Symbol" panose="05050102010706020507"/>
                <a:cs typeface="Symbol" panose="05050102010706020507"/>
              </a:rPr>
              <a:t></a:t>
            </a:r>
            <a:r>
              <a:rPr sz="3900" spc="-60" baseline="-4000" dirty="0">
                <a:latin typeface="Times New Roman" panose="02020603050405020304"/>
                <a:cs typeface="Times New Roman" panose="02020603050405020304"/>
              </a:rPr>
              <a:t> </a:t>
            </a:r>
            <a:r>
              <a:rPr sz="2600" spc="-85" dirty="0">
                <a:latin typeface="Symbol" panose="05050102010706020507"/>
                <a:cs typeface="Symbol" panose="05050102010706020507"/>
              </a:rPr>
              <a:t></a:t>
            </a:r>
            <a:r>
              <a:rPr sz="2600" i="1" spc="-85" dirty="0">
                <a:latin typeface="Times New Roman" panose="02020603050405020304"/>
                <a:cs typeface="Times New Roman" panose="02020603050405020304"/>
              </a:rPr>
              <a:t>Y</a:t>
            </a:r>
            <a:r>
              <a:rPr sz="2600" i="1" spc="-240" dirty="0">
                <a:latin typeface="Times New Roman" panose="02020603050405020304"/>
                <a:cs typeface="Times New Roman" panose="02020603050405020304"/>
              </a:rPr>
              <a:t> </a:t>
            </a:r>
            <a:r>
              <a:rPr sz="3900" spc="-60" baseline="-4000" dirty="0">
                <a:latin typeface="Symbol" panose="05050102010706020507"/>
                <a:cs typeface="Symbol" panose="05050102010706020507"/>
              </a:rPr>
              <a:t></a:t>
            </a:r>
            <a:endParaRPr sz="3900" baseline="-4000">
              <a:latin typeface="Symbol" panose="05050102010706020507"/>
              <a:cs typeface="Symbol" panose="05050102010706020507"/>
            </a:endParaRPr>
          </a:p>
        </p:txBody>
      </p:sp>
      <p:sp>
        <p:nvSpPr>
          <p:cNvPr id="21" name="object 21"/>
          <p:cNvSpPr txBox="1"/>
          <p:nvPr/>
        </p:nvSpPr>
        <p:spPr>
          <a:xfrm>
            <a:off x="1688117" y="4980376"/>
            <a:ext cx="2524760" cy="423545"/>
          </a:xfrm>
          <a:prstGeom prst="rect">
            <a:avLst/>
          </a:prstGeom>
        </p:spPr>
        <p:txBody>
          <a:bodyPr vert="horz" wrap="square" lIns="0" tIns="13970" rIns="0" bIns="0" rtlCol="0">
            <a:spAutoFit/>
          </a:bodyPr>
          <a:lstStyle/>
          <a:p>
            <a:pPr marL="12700">
              <a:lnSpc>
                <a:spcPct val="100000"/>
              </a:lnSpc>
              <a:spcBef>
                <a:spcPts val="110"/>
              </a:spcBef>
              <a:tabLst>
                <a:tab pos="1800225" algn="l"/>
              </a:tabLst>
            </a:pPr>
            <a:r>
              <a:rPr sz="3900" spc="-60" baseline="-4000" dirty="0">
                <a:latin typeface="Symbol" panose="05050102010706020507"/>
                <a:cs typeface="Symbol" panose="05050102010706020507"/>
              </a:rPr>
              <a:t></a:t>
            </a:r>
            <a:r>
              <a:rPr sz="3900" spc="-337" baseline="-4000" dirty="0">
                <a:latin typeface="Times New Roman" panose="02020603050405020304"/>
                <a:cs typeface="Times New Roman" panose="02020603050405020304"/>
              </a:rPr>
              <a:t> </a:t>
            </a:r>
            <a:r>
              <a:rPr sz="2600" spc="-85" dirty="0">
                <a:latin typeface="Symbol" panose="05050102010706020507"/>
                <a:cs typeface="Symbol" panose="05050102010706020507"/>
              </a:rPr>
              <a:t></a:t>
            </a:r>
            <a:r>
              <a:rPr sz="2600" i="1" spc="-85" dirty="0">
                <a:latin typeface="Times New Roman" panose="02020603050405020304"/>
                <a:cs typeface="Times New Roman" panose="02020603050405020304"/>
              </a:rPr>
              <a:t>Y</a:t>
            </a:r>
            <a:r>
              <a:rPr sz="2600" i="1" spc="30" dirty="0">
                <a:latin typeface="Times New Roman" panose="02020603050405020304"/>
                <a:cs typeface="Times New Roman" panose="02020603050405020304"/>
              </a:rPr>
              <a:t> </a:t>
            </a:r>
            <a:r>
              <a:rPr sz="3900" spc="-60" baseline="-4000" dirty="0">
                <a:latin typeface="Symbol" panose="05050102010706020507"/>
                <a:cs typeface="Symbol" panose="05050102010706020507"/>
              </a:rPr>
              <a:t></a:t>
            </a:r>
            <a:r>
              <a:rPr sz="3900" spc="-60" baseline="-4000" dirty="0">
                <a:latin typeface="Times New Roman" panose="02020603050405020304"/>
                <a:cs typeface="Times New Roman" panose="02020603050405020304"/>
              </a:rPr>
              <a:t>	</a:t>
            </a:r>
            <a:r>
              <a:rPr sz="3900" spc="-60" baseline="2000" dirty="0">
                <a:latin typeface="Symbol" panose="05050102010706020507"/>
                <a:cs typeface="Symbol" panose="05050102010706020507"/>
              </a:rPr>
              <a:t></a:t>
            </a:r>
            <a:r>
              <a:rPr sz="3900" spc="-60" baseline="2000" dirty="0">
                <a:latin typeface="Times New Roman" panose="02020603050405020304"/>
                <a:cs typeface="Times New Roman" panose="02020603050405020304"/>
              </a:rPr>
              <a:t> </a:t>
            </a:r>
            <a:r>
              <a:rPr sz="2600" spc="-85" dirty="0">
                <a:latin typeface="Symbol" panose="05050102010706020507"/>
                <a:cs typeface="Symbol" panose="05050102010706020507"/>
              </a:rPr>
              <a:t></a:t>
            </a:r>
            <a:r>
              <a:rPr sz="2600" i="1" spc="-85" dirty="0">
                <a:latin typeface="Times New Roman" panose="02020603050405020304"/>
                <a:cs typeface="Times New Roman" panose="02020603050405020304"/>
              </a:rPr>
              <a:t>Y</a:t>
            </a:r>
            <a:r>
              <a:rPr sz="2600" i="1" spc="-240" dirty="0">
                <a:latin typeface="Times New Roman" panose="02020603050405020304"/>
                <a:cs typeface="Times New Roman" panose="02020603050405020304"/>
              </a:rPr>
              <a:t> </a:t>
            </a:r>
            <a:r>
              <a:rPr sz="3900" spc="-60" baseline="2000" dirty="0">
                <a:latin typeface="Symbol" panose="05050102010706020507"/>
                <a:cs typeface="Symbol" panose="05050102010706020507"/>
              </a:rPr>
              <a:t></a:t>
            </a:r>
            <a:endParaRPr sz="3900" baseline="2000">
              <a:latin typeface="Symbol" panose="05050102010706020507"/>
              <a:cs typeface="Symbol" panose="05050102010706020507"/>
            </a:endParaRPr>
          </a:p>
        </p:txBody>
      </p:sp>
      <p:sp>
        <p:nvSpPr>
          <p:cNvPr id="22" name="object 22"/>
          <p:cNvSpPr txBox="1"/>
          <p:nvPr/>
        </p:nvSpPr>
        <p:spPr>
          <a:xfrm>
            <a:off x="6485123" y="5189447"/>
            <a:ext cx="880744" cy="423545"/>
          </a:xfrm>
          <a:prstGeom prst="rect">
            <a:avLst/>
          </a:prstGeom>
        </p:spPr>
        <p:txBody>
          <a:bodyPr vert="horz" wrap="square" lIns="0" tIns="13970" rIns="0" bIns="0" rtlCol="0">
            <a:spAutoFit/>
          </a:bodyPr>
          <a:lstStyle/>
          <a:p>
            <a:pPr marL="12700">
              <a:lnSpc>
                <a:spcPct val="100000"/>
              </a:lnSpc>
              <a:spcBef>
                <a:spcPts val="110"/>
              </a:spcBef>
            </a:pPr>
            <a:r>
              <a:rPr sz="2600" spc="-65" dirty="0">
                <a:latin typeface="Times New Roman" panose="02020603050405020304"/>
                <a:cs typeface="Times New Roman" panose="02020603050405020304"/>
              </a:rPr>
              <a:t>d</a:t>
            </a:r>
            <a:r>
              <a:rPr sz="2600" i="1" spc="-65" dirty="0">
                <a:latin typeface="Times New Roman" panose="02020603050405020304"/>
                <a:cs typeface="Times New Roman" panose="02020603050405020304"/>
              </a:rPr>
              <a:t>z</a:t>
            </a:r>
            <a:r>
              <a:rPr sz="2600" i="1" spc="-250" dirty="0">
                <a:latin typeface="Times New Roman" panose="02020603050405020304"/>
                <a:cs typeface="Times New Roman" panose="02020603050405020304"/>
              </a:rPr>
              <a:t> </a:t>
            </a:r>
            <a:r>
              <a:rPr sz="2600" spc="15" dirty="0">
                <a:latin typeface="Symbol" panose="05050102010706020507"/>
                <a:cs typeface="Symbol" panose="05050102010706020507"/>
              </a:rPr>
              <a:t></a:t>
            </a:r>
            <a:r>
              <a:rPr sz="2600" spc="15" dirty="0">
                <a:latin typeface="MT Extra" panose="05050102010205020202"/>
                <a:cs typeface="MT Extra" panose="05050102010205020202"/>
              </a:rPr>
              <a:t></a:t>
            </a:r>
            <a:endParaRPr sz="2600">
              <a:latin typeface="MT Extra" panose="05050102010205020202"/>
              <a:cs typeface="MT Extra" panose="05050102010205020202"/>
            </a:endParaRPr>
          </a:p>
        </p:txBody>
      </p:sp>
      <p:sp>
        <p:nvSpPr>
          <p:cNvPr id="23" name="object 23"/>
          <p:cNvSpPr txBox="1"/>
          <p:nvPr/>
        </p:nvSpPr>
        <p:spPr>
          <a:xfrm>
            <a:off x="4661170" y="5189447"/>
            <a:ext cx="1358900" cy="423545"/>
          </a:xfrm>
          <a:prstGeom prst="rect">
            <a:avLst/>
          </a:prstGeom>
        </p:spPr>
        <p:txBody>
          <a:bodyPr vert="horz" wrap="square" lIns="0" tIns="13970" rIns="0" bIns="0" rtlCol="0">
            <a:spAutoFit/>
          </a:bodyPr>
          <a:lstStyle/>
          <a:p>
            <a:pPr marL="38100">
              <a:lnSpc>
                <a:spcPct val="100000"/>
              </a:lnSpc>
              <a:spcBef>
                <a:spcPts val="110"/>
              </a:spcBef>
            </a:pPr>
            <a:r>
              <a:rPr sz="2600" spc="-65" dirty="0">
                <a:latin typeface="Times New Roman" panose="02020603050405020304"/>
                <a:cs typeface="Times New Roman" panose="02020603050405020304"/>
              </a:rPr>
              <a:t>d</a:t>
            </a:r>
            <a:r>
              <a:rPr sz="2600" i="1" spc="-65" dirty="0">
                <a:latin typeface="Times New Roman" panose="02020603050405020304"/>
                <a:cs typeface="Times New Roman" panose="02020603050405020304"/>
              </a:rPr>
              <a:t>y </a:t>
            </a:r>
            <a:r>
              <a:rPr sz="2600" spc="-60" dirty="0">
                <a:latin typeface="Symbol" panose="05050102010706020507"/>
                <a:cs typeface="Symbol" panose="05050102010706020507"/>
              </a:rPr>
              <a:t></a:t>
            </a:r>
            <a:r>
              <a:rPr sz="2600" spc="-60" dirty="0">
                <a:latin typeface="Times New Roman" panose="02020603050405020304"/>
                <a:cs typeface="Times New Roman" panose="02020603050405020304"/>
              </a:rPr>
              <a:t> </a:t>
            </a:r>
            <a:r>
              <a:rPr sz="3900" spc="-60" baseline="-4000" dirty="0">
                <a:latin typeface="Symbol" panose="05050102010706020507"/>
                <a:cs typeface="Symbol" panose="05050102010706020507"/>
              </a:rPr>
              <a:t></a:t>
            </a:r>
            <a:r>
              <a:rPr sz="3900" spc="-60" baseline="-4000" dirty="0">
                <a:latin typeface="Times New Roman" panose="02020603050405020304"/>
                <a:cs typeface="Times New Roman" panose="02020603050405020304"/>
              </a:rPr>
              <a:t> </a:t>
            </a:r>
            <a:r>
              <a:rPr sz="3900" spc="-112" baseline="-44000" dirty="0">
                <a:latin typeface="Symbol" panose="05050102010706020507"/>
                <a:cs typeface="Symbol" panose="05050102010706020507"/>
              </a:rPr>
              <a:t></a:t>
            </a:r>
            <a:r>
              <a:rPr sz="3900" i="1" spc="-112" baseline="-44000" dirty="0">
                <a:latin typeface="Times New Roman" panose="02020603050405020304"/>
                <a:cs typeface="Times New Roman" panose="02020603050405020304"/>
              </a:rPr>
              <a:t>z</a:t>
            </a:r>
            <a:r>
              <a:rPr sz="3900" i="1" spc="-307" baseline="-44000" dirty="0">
                <a:latin typeface="Times New Roman" panose="02020603050405020304"/>
                <a:cs typeface="Times New Roman" panose="02020603050405020304"/>
              </a:rPr>
              <a:t> </a:t>
            </a:r>
            <a:r>
              <a:rPr sz="3900" spc="-60" baseline="-4000" dirty="0">
                <a:latin typeface="Symbol" panose="05050102010706020507"/>
                <a:cs typeface="Symbol" panose="05050102010706020507"/>
              </a:rPr>
              <a:t></a:t>
            </a:r>
            <a:endParaRPr sz="3900" baseline="-4000">
              <a:latin typeface="Symbol" panose="05050102010706020507"/>
              <a:cs typeface="Symbol" panose="05050102010706020507"/>
            </a:endParaRPr>
          </a:p>
        </p:txBody>
      </p:sp>
      <p:sp>
        <p:nvSpPr>
          <p:cNvPr id="24" name="object 24"/>
          <p:cNvSpPr txBox="1"/>
          <p:nvPr/>
        </p:nvSpPr>
        <p:spPr>
          <a:xfrm>
            <a:off x="981832" y="5189447"/>
            <a:ext cx="3268979" cy="423545"/>
          </a:xfrm>
          <a:prstGeom prst="rect">
            <a:avLst/>
          </a:prstGeom>
        </p:spPr>
        <p:txBody>
          <a:bodyPr vert="horz" wrap="square" lIns="0" tIns="13970" rIns="0" bIns="0" rtlCol="0">
            <a:spAutoFit/>
          </a:bodyPr>
          <a:lstStyle/>
          <a:p>
            <a:pPr marL="50800">
              <a:lnSpc>
                <a:spcPct val="100000"/>
              </a:lnSpc>
              <a:spcBef>
                <a:spcPts val="110"/>
              </a:spcBef>
              <a:tabLst>
                <a:tab pos="1939925" algn="l"/>
              </a:tabLst>
            </a:pPr>
            <a:r>
              <a:rPr sz="2600" spc="-70" dirty="0">
                <a:latin typeface="Times New Roman" panose="02020603050405020304"/>
                <a:cs typeface="Times New Roman" panose="02020603050405020304"/>
              </a:rPr>
              <a:t>d</a:t>
            </a:r>
            <a:r>
              <a:rPr sz="2600" i="1" spc="-70" dirty="0">
                <a:latin typeface="Times New Roman" panose="02020603050405020304"/>
                <a:cs typeface="Times New Roman" panose="02020603050405020304"/>
              </a:rPr>
              <a:t>Y  </a:t>
            </a:r>
            <a:r>
              <a:rPr sz="2600" spc="-60" dirty="0">
                <a:latin typeface="Symbol" panose="05050102010706020507"/>
                <a:cs typeface="Symbol" panose="05050102010706020507"/>
              </a:rPr>
              <a:t></a:t>
            </a:r>
            <a:r>
              <a:rPr sz="2600" spc="-60" dirty="0">
                <a:latin typeface="Times New Roman" panose="02020603050405020304"/>
                <a:cs typeface="Times New Roman" panose="02020603050405020304"/>
              </a:rPr>
              <a:t> </a:t>
            </a:r>
            <a:r>
              <a:rPr sz="3900" spc="-60" baseline="-4000" dirty="0">
                <a:latin typeface="Symbol" panose="05050102010706020507"/>
                <a:cs typeface="Symbol" panose="05050102010706020507"/>
              </a:rPr>
              <a:t></a:t>
            </a:r>
            <a:r>
              <a:rPr sz="3900" spc="-652" baseline="-4000" dirty="0">
                <a:latin typeface="Times New Roman" panose="02020603050405020304"/>
                <a:cs typeface="Times New Roman" panose="02020603050405020304"/>
              </a:rPr>
              <a:t> </a:t>
            </a:r>
            <a:r>
              <a:rPr sz="3900" spc="-112" baseline="-44000" dirty="0">
                <a:latin typeface="Symbol" panose="05050102010706020507"/>
                <a:cs typeface="Symbol" panose="05050102010706020507"/>
              </a:rPr>
              <a:t></a:t>
            </a:r>
            <a:r>
              <a:rPr sz="3900" i="1" spc="-112" baseline="-44000" dirty="0">
                <a:latin typeface="Times New Roman" panose="02020603050405020304"/>
                <a:cs typeface="Times New Roman" panose="02020603050405020304"/>
              </a:rPr>
              <a:t>x</a:t>
            </a:r>
            <a:r>
              <a:rPr sz="3900" i="1" spc="67" baseline="-44000" dirty="0">
                <a:latin typeface="Times New Roman" panose="02020603050405020304"/>
                <a:cs typeface="Times New Roman" panose="02020603050405020304"/>
              </a:rPr>
              <a:t> </a:t>
            </a:r>
            <a:r>
              <a:rPr sz="3900" spc="-60" baseline="-4000" dirty="0">
                <a:latin typeface="Symbol" panose="05050102010706020507"/>
                <a:cs typeface="Symbol" panose="05050102010706020507"/>
              </a:rPr>
              <a:t></a:t>
            </a:r>
            <a:r>
              <a:rPr sz="3900" spc="-60" baseline="-4000" dirty="0">
                <a:latin typeface="Times New Roman" panose="02020603050405020304"/>
                <a:cs typeface="Times New Roman" panose="02020603050405020304"/>
              </a:rPr>
              <a:t>	</a:t>
            </a:r>
            <a:r>
              <a:rPr sz="2600" spc="-65" dirty="0">
                <a:latin typeface="Times New Roman" panose="02020603050405020304"/>
                <a:cs typeface="Times New Roman" panose="02020603050405020304"/>
              </a:rPr>
              <a:t>d</a:t>
            </a:r>
            <a:r>
              <a:rPr sz="2600" i="1" spc="-65" dirty="0">
                <a:latin typeface="Times New Roman" panose="02020603050405020304"/>
                <a:cs typeface="Times New Roman" panose="02020603050405020304"/>
              </a:rPr>
              <a:t>x </a:t>
            </a:r>
            <a:r>
              <a:rPr sz="2600" spc="-60" dirty="0">
                <a:latin typeface="Symbol" panose="05050102010706020507"/>
                <a:cs typeface="Symbol" panose="05050102010706020507"/>
              </a:rPr>
              <a:t></a:t>
            </a:r>
            <a:r>
              <a:rPr sz="2600" spc="-60" dirty="0">
                <a:latin typeface="Times New Roman" panose="02020603050405020304"/>
                <a:cs typeface="Times New Roman" panose="02020603050405020304"/>
              </a:rPr>
              <a:t> </a:t>
            </a:r>
            <a:r>
              <a:rPr sz="3900" spc="-780" baseline="1000" dirty="0">
                <a:latin typeface="Symbol" panose="05050102010706020507"/>
                <a:cs typeface="Symbol" panose="05050102010706020507"/>
              </a:rPr>
              <a:t></a:t>
            </a:r>
            <a:r>
              <a:rPr sz="3900" spc="-780" baseline="-20000" dirty="0">
                <a:latin typeface="Symbol" panose="05050102010706020507"/>
                <a:cs typeface="Symbol" panose="05050102010706020507"/>
              </a:rPr>
              <a:t></a:t>
            </a:r>
            <a:r>
              <a:rPr sz="3900" spc="-780" baseline="-20000" dirty="0">
                <a:latin typeface="Times New Roman" panose="02020603050405020304"/>
                <a:cs typeface="Times New Roman" panose="02020603050405020304"/>
              </a:rPr>
              <a:t> </a:t>
            </a:r>
            <a:r>
              <a:rPr sz="3900" spc="-112" baseline="-44000" dirty="0">
                <a:latin typeface="Symbol" panose="05050102010706020507"/>
                <a:cs typeface="Symbol" panose="05050102010706020507"/>
              </a:rPr>
              <a:t></a:t>
            </a:r>
            <a:r>
              <a:rPr sz="3900" i="1" spc="-112" baseline="-44000" dirty="0">
                <a:latin typeface="Times New Roman" panose="02020603050405020304"/>
                <a:cs typeface="Times New Roman" panose="02020603050405020304"/>
              </a:rPr>
              <a:t>y</a:t>
            </a:r>
            <a:r>
              <a:rPr sz="3900" i="1" spc="-615" baseline="-44000" dirty="0">
                <a:latin typeface="Times New Roman" panose="02020603050405020304"/>
                <a:cs typeface="Times New Roman" panose="02020603050405020304"/>
              </a:rPr>
              <a:t> </a:t>
            </a:r>
            <a:r>
              <a:rPr sz="3900" spc="-60" baseline="1000" dirty="0">
                <a:latin typeface="Symbol" panose="05050102010706020507"/>
                <a:cs typeface="Symbol" panose="05050102010706020507"/>
              </a:rPr>
              <a:t></a:t>
            </a:r>
            <a:endParaRPr sz="3900" baseline="1000">
              <a:latin typeface="Symbol" panose="05050102010706020507"/>
              <a:cs typeface="Symbol" panose="05050102010706020507"/>
            </a:endParaRPr>
          </a:p>
        </p:txBody>
      </p:sp>
      <p:sp>
        <p:nvSpPr>
          <p:cNvPr id="25" name="object 25"/>
          <p:cNvSpPr txBox="1"/>
          <p:nvPr/>
        </p:nvSpPr>
        <p:spPr>
          <a:xfrm>
            <a:off x="5821664" y="5529818"/>
            <a:ext cx="695325" cy="423545"/>
          </a:xfrm>
          <a:prstGeom prst="rect">
            <a:avLst/>
          </a:prstGeom>
        </p:spPr>
        <p:txBody>
          <a:bodyPr vert="horz" wrap="square" lIns="0" tIns="13970" rIns="0" bIns="0" rtlCol="0">
            <a:spAutoFit/>
          </a:bodyPr>
          <a:lstStyle/>
          <a:p>
            <a:pPr marL="38100">
              <a:lnSpc>
                <a:spcPct val="100000"/>
              </a:lnSpc>
              <a:spcBef>
                <a:spcPts val="110"/>
              </a:spcBef>
            </a:pPr>
            <a:r>
              <a:rPr sz="3900" spc="75" baseline="7000" dirty="0">
                <a:latin typeface="Symbol" panose="05050102010706020507"/>
                <a:cs typeface="Symbol" panose="05050102010706020507"/>
              </a:rPr>
              <a:t></a:t>
            </a:r>
            <a:r>
              <a:rPr sz="1500" i="1" spc="50" dirty="0">
                <a:latin typeface="Times New Roman" panose="02020603050405020304"/>
                <a:cs typeface="Times New Roman" panose="02020603050405020304"/>
              </a:rPr>
              <a:t>x</a:t>
            </a:r>
            <a:r>
              <a:rPr sz="1500" spc="50" dirty="0">
                <a:latin typeface="Times New Roman" panose="02020603050405020304"/>
                <a:cs typeface="Times New Roman" panose="02020603050405020304"/>
              </a:rPr>
              <a:t>,</a:t>
            </a:r>
            <a:r>
              <a:rPr sz="1500" spc="-229" dirty="0">
                <a:latin typeface="Times New Roman" panose="02020603050405020304"/>
                <a:cs typeface="Times New Roman" panose="02020603050405020304"/>
              </a:rPr>
              <a:t> </a:t>
            </a:r>
            <a:r>
              <a:rPr sz="1500" i="1" spc="-20" dirty="0">
                <a:latin typeface="Times New Roman" panose="02020603050405020304"/>
                <a:cs typeface="Times New Roman" panose="02020603050405020304"/>
              </a:rPr>
              <a:t>y</a:t>
            </a:r>
            <a:r>
              <a:rPr sz="1500" spc="-20" dirty="0">
                <a:latin typeface="Times New Roman" panose="02020603050405020304"/>
                <a:cs typeface="Times New Roman" panose="02020603050405020304"/>
              </a:rPr>
              <a:t>,</a:t>
            </a:r>
            <a:r>
              <a:rPr sz="1500" spc="-20" dirty="0">
                <a:latin typeface="MT Extra" panose="05050102010205020202"/>
                <a:cs typeface="MT Extra" panose="05050102010205020202"/>
              </a:rPr>
              <a:t></a:t>
            </a:r>
            <a:endParaRPr sz="1500">
              <a:latin typeface="MT Extra" panose="05050102010205020202"/>
              <a:cs typeface="MT Extra" panose="05050102010205020202"/>
            </a:endParaRPr>
          </a:p>
        </p:txBody>
      </p:sp>
      <p:sp>
        <p:nvSpPr>
          <p:cNvPr id="26" name="object 26"/>
          <p:cNvSpPr txBox="1"/>
          <p:nvPr/>
        </p:nvSpPr>
        <p:spPr>
          <a:xfrm>
            <a:off x="4039739" y="5564158"/>
            <a:ext cx="678815" cy="423545"/>
          </a:xfrm>
          <a:prstGeom prst="rect">
            <a:avLst/>
          </a:prstGeom>
        </p:spPr>
        <p:txBody>
          <a:bodyPr vert="horz" wrap="square" lIns="0" tIns="13970" rIns="0" bIns="0" rtlCol="0">
            <a:spAutoFit/>
          </a:bodyPr>
          <a:lstStyle/>
          <a:p>
            <a:pPr marL="38100">
              <a:lnSpc>
                <a:spcPct val="100000"/>
              </a:lnSpc>
              <a:spcBef>
                <a:spcPts val="110"/>
              </a:spcBef>
            </a:pPr>
            <a:r>
              <a:rPr sz="3900" spc="52" baseline="7000" dirty="0">
                <a:latin typeface="Symbol" panose="05050102010706020507"/>
                <a:cs typeface="Symbol" panose="05050102010706020507"/>
              </a:rPr>
              <a:t></a:t>
            </a:r>
            <a:r>
              <a:rPr sz="1500" i="1" spc="35" dirty="0">
                <a:latin typeface="Times New Roman" panose="02020603050405020304"/>
                <a:cs typeface="Times New Roman" panose="02020603050405020304"/>
              </a:rPr>
              <a:t>x</a:t>
            </a:r>
            <a:r>
              <a:rPr sz="1500" spc="35" dirty="0">
                <a:latin typeface="Times New Roman" panose="02020603050405020304"/>
                <a:cs typeface="Times New Roman" panose="02020603050405020304"/>
              </a:rPr>
              <a:t>,</a:t>
            </a:r>
            <a:r>
              <a:rPr sz="1500" i="1" spc="35" dirty="0">
                <a:latin typeface="Times New Roman" panose="02020603050405020304"/>
                <a:cs typeface="Times New Roman" panose="02020603050405020304"/>
              </a:rPr>
              <a:t>z</a:t>
            </a:r>
            <a:r>
              <a:rPr sz="1500" spc="35" dirty="0">
                <a:latin typeface="Times New Roman" panose="02020603050405020304"/>
                <a:cs typeface="Times New Roman" panose="02020603050405020304"/>
              </a:rPr>
              <a:t>,</a:t>
            </a:r>
            <a:r>
              <a:rPr sz="1500" spc="35" dirty="0">
                <a:latin typeface="MT Extra" panose="05050102010205020202"/>
                <a:cs typeface="MT Extra" panose="05050102010205020202"/>
              </a:rPr>
              <a:t></a:t>
            </a:r>
            <a:endParaRPr sz="1500">
              <a:latin typeface="MT Extra" panose="05050102010205020202"/>
              <a:cs typeface="MT Extra" panose="05050102010205020202"/>
            </a:endParaRPr>
          </a:p>
        </p:txBody>
      </p:sp>
      <p:sp>
        <p:nvSpPr>
          <p:cNvPr id="27" name="object 27"/>
          <p:cNvSpPr txBox="1"/>
          <p:nvPr/>
        </p:nvSpPr>
        <p:spPr>
          <a:xfrm>
            <a:off x="2251665" y="5529818"/>
            <a:ext cx="690245" cy="423545"/>
          </a:xfrm>
          <a:prstGeom prst="rect">
            <a:avLst/>
          </a:prstGeom>
        </p:spPr>
        <p:txBody>
          <a:bodyPr vert="horz" wrap="square" lIns="0" tIns="13970" rIns="0" bIns="0" rtlCol="0">
            <a:spAutoFit/>
          </a:bodyPr>
          <a:lstStyle/>
          <a:p>
            <a:pPr marL="38100">
              <a:lnSpc>
                <a:spcPct val="100000"/>
              </a:lnSpc>
              <a:spcBef>
                <a:spcPts val="110"/>
              </a:spcBef>
            </a:pPr>
            <a:r>
              <a:rPr sz="3900" spc="75" baseline="7000" dirty="0">
                <a:latin typeface="Symbol" panose="05050102010706020507"/>
                <a:cs typeface="Symbol" panose="05050102010706020507"/>
              </a:rPr>
              <a:t></a:t>
            </a:r>
            <a:r>
              <a:rPr sz="1500" i="1" spc="50" dirty="0">
                <a:latin typeface="Times New Roman" panose="02020603050405020304"/>
                <a:cs typeface="Times New Roman" panose="02020603050405020304"/>
              </a:rPr>
              <a:t>y</a:t>
            </a:r>
            <a:r>
              <a:rPr sz="1500" spc="50" dirty="0">
                <a:latin typeface="Times New Roman" panose="02020603050405020304"/>
                <a:cs typeface="Times New Roman" panose="02020603050405020304"/>
              </a:rPr>
              <a:t>,</a:t>
            </a:r>
            <a:r>
              <a:rPr sz="1500" i="1" spc="50" dirty="0">
                <a:latin typeface="Times New Roman" panose="02020603050405020304"/>
                <a:cs typeface="Times New Roman" panose="02020603050405020304"/>
              </a:rPr>
              <a:t>z</a:t>
            </a:r>
            <a:r>
              <a:rPr sz="1500" spc="50" dirty="0">
                <a:latin typeface="Times New Roman" panose="02020603050405020304"/>
                <a:cs typeface="Times New Roman" panose="02020603050405020304"/>
              </a:rPr>
              <a:t>,</a:t>
            </a:r>
            <a:r>
              <a:rPr sz="1500" spc="50" dirty="0">
                <a:latin typeface="MT Extra" panose="05050102010205020202"/>
                <a:cs typeface="MT Extra" panose="05050102010205020202"/>
              </a:rPr>
              <a:t></a:t>
            </a:r>
            <a:endParaRPr sz="1500">
              <a:latin typeface="MT Extra" panose="05050102010205020202"/>
              <a:cs typeface="MT Extra" panose="05050102010205020202"/>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14178"/>
            <a:ext cx="7277734" cy="1026160"/>
          </a:xfrm>
          <a:prstGeom prst="rect">
            <a:avLst/>
          </a:prstGeom>
        </p:spPr>
        <p:txBody>
          <a:bodyPr vert="horz" wrap="square" lIns="0" tIns="57150" rIns="0" bIns="0" rtlCol="0">
            <a:spAutoFit/>
          </a:bodyPr>
          <a:lstStyle/>
          <a:p>
            <a:pPr marL="13335">
              <a:lnSpc>
                <a:spcPct val="100000"/>
              </a:lnSpc>
              <a:spcBef>
                <a:spcPts val="450"/>
              </a:spcBef>
            </a:pPr>
            <a:r>
              <a:rPr sz="3200" dirty="0">
                <a:latin typeface="Times New Roman" panose="02020603050405020304"/>
                <a:cs typeface="Times New Roman" panose="02020603050405020304"/>
              </a:rPr>
              <a:t>4</a:t>
            </a:r>
            <a:r>
              <a:rPr sz="3200" spc="-10" dirty="0">
                <a:latin typeface="Times New Roman" panose="02020603050405020304"/>
                <a:cs typeface="Times New Roman" panose="02020603050405020304"/>
              </a:rPr>
              <a:t> </a:t>
            </a:r>
            <a:r>
              <a:rPr sz="3200" dirty="0">
                <a:latin typeface="隶书" panose="02010509060101010101" pitchFamily="49" charset="-122"/>
                <a:ea typeface="隶书" panose="02010509060101010101" pitchFamily="49" charset="-122"/>
              </a:rPr>
              <a:t>全</a:t>
            </a:r>
            <a:r>
              <a:rPr sz="3200" spc="5" dirty="0">
                <a:latin typeface="隶书" panose="02010509060101010101" pitchFamily="49" charset="-122"/>
                <a:ea typeface="隶书" panose="02010509060101010101" pitchFamily="49" charset="-122"/>
              </a:rPr>
              <a:t>微</a:t>
            </a:r>
            <a:r>
              <a:rPr sz="3200" dirty="0">
                <a:latin typeface="隶书" panose="02010509060101010101" pitchFamily="49" charset="-122"/>
                <a:ea typeface="隶书" panose="02010509060101010101" pitchFamily="49" charset="-122"/>
              </a:rPr>
              <a:t>分的性质</a:t>
            </a:r>
            <a:r>
              <a:rPr sz="3200" dirty="0"/>
              <a:t>：</a:t>
            </a:r>
            <a:r>
              <a:rPr sz="3200" spc="-725" dirty="0"/>
              <a:t> </a:t>
            </a:r>
            <a:r>
              <a:rPr sz="3200" dirty="0">
                <a:solidFill>
                  <a:srgbClr val="000000"/>
                </a:solidFill>
                <a:latin typeface="Times New Roman" panose="02020603050405020304"/>
                <a:cs typeface="Times New Roman" panose="02020603050405020304"/>
              </a:rPr>
              <a:t>d</a:t>
            </a:r>
            <a:r>
              <a:rPr sz="3200" i="1" dirty="0">
                <a:solidFill>
                  <a:srgbClr val="000000"/>
                </a:solidFill>
                <a:latin typeface="Times New Roman" panose="02020603050405020304"/>
                <a:cs typeface="Times New Roman" panose="02020603050405020304"/>
              </a:rPr>
              <a:t>Z=M</a:t>
            </a:r>
            <a:r>
              <a:rPr sz="3200" dirty="0">
                <a:solidFill>
                  <a:srgbClr val="000000"/>
                </a:solidFill>
                <a:latin typeface="Times New Roman" panose="02020603050405020304"/>
                <a:cs typeface="Times New Roman" panose="02020603050405020304"/>
              </a:rPr>
              <a:t>d</a:t>
            </a:r>
            <a:r>
              <a:rPr sz="3200" i="1" dirty="0">
                <a:solidFill>
                  <a:srgbClr val="000000"/>
                </a:solidFill>
                <a:latin typeface="Times New Roman" panose="02020603050405020304"/>
                <a:cs typeface="Times New Roman" panose="02020603050405020304"/>
              </a:rPr>
              <a:t>y</a:t>
            </a:r>
            <a:r>
              <a:rPr sz="3200" i="1" spc="-5" dirty="0">
                <a:solidFill>
                  <a:srgbClr val="000000"/>
                </a:solidFill>
                <a:latin typeface="Times New Roman" panose="02020603050405020304"/>
                <a:cs typeface="Times New Roman" panose="02020603050405020304"/>
              </a:rPr>
              <a:t> +N</a:t>
            </a:r>
            <a:r>
              <a:rPr sz="3200" spc="-5" dirty="0">
                <a:solidFill>
                  <a:srgbClr val="000000"/>
                </a:solidFill>
                <a:latin typeface="Times New Roman" panose="02020603050405020304"/>
                <a:cs typeface="Times New Roman" panose="02020603050405020304"/>
              </a:rPr>
              <a:t>d</a:t>
            </a:r>
            <a:r>
              <a:rPr sz="3200" i="1" spc="-5" dirty="0">
                <a:solidFill>
                  <a:srgbClr val="000000"/>
                </a:solidFill>
                <a:latin typeface="Times New Roman" panose="02020603050405020304"/>
                <a:cs typeface="Times New Roman" panose="02020603050405020304"/>
              </a:rPr>
              <a:t>x</a:t>
            </a:r>
            <a:endParaRPr sz="3200" i="1" spc="-5" dirty="0">
              <a:solidFill>
                <a:srgbClr val="000000"/>
              </a:solidFill>
              <a:latin typeface="Times New Roman" panose="02020603050405020304"/>
              <a:cs typeface="Times New Roman" panose="02020603050405020304"/>
            </a:endParaRPr>
          </a:p>
          <a:p>
            <a:pPr marL="12700">
              <a:lnSpc>
                <a:spcPct val="100000"/>
              </a:lnSpc>
              <a:spcBef>
                <a:spcPts val="360"/>
              </a:spcBef>
            </a:pPr>
            <a:r>
              <a:rPr dirty="0">
                <a:solidFill>
                  <a:srgbClr val="0000FF"/>
                </a:solidFill>
                <a:latin typeface="隶书" panose="02010509060101010101" pitchFamily="49" charset="-122"/>
                <a:ea typeface="隶书" panose="02010509060101010101" pitchFamily="49" charset="-122"/>
              </a:rPr>
              <a:t>式中</a:t>
            </a:r>
            <a:r>
              <a:rPr i="1" dirty="0">
                <a:solidFill>
                  <a:srgbClr val="0000FF"/>
                </a:solidFill>
                <a:latin typeface="Times New Roman" panose="02020603050405020304"/>
                <a:cs typeface="Times New Roman" panose="02020603050405020304"/>
              </a:rPr>
              <a:t>Z</a:t>
            </a:r>
            <a:r>
              <a:rPr dirty="0">
                <a:solidFill>
                  <a:srgbClr val="0000FF"/>
                </a:solidFill>
                <a:latin typeface="隶书" panose="02010509060101010101" pitchFamily="49" charset="-122"/>
                <a:ea typeface="隶书" panose="02010509060101010101" pitchFamily="49" charset="-122"/>
              </a:rPr>
              <a:t>和</a:t>
            </a:r>
            <a:r>
              <a:rPr i="1" dirty="0">
                <a:solidFill>
                  <a:srgbClr val="0000FF"/>
                </a:solidFill>
                <a:latin typeface="Times New Roman" panose="02020603050405020304"/>
                <a:cs typeface="Times New Roman" panose="02020603050405020304"/>
              </a:rPr>
              <a:t>M,N</a:t>
            </a:r>
            <a:r>
              <a:rPr spc="-5" dirty="0">
                <a:solidFill>
                  <a:srgbClr val="0000FF"/>
                </a:solidFill>
                <a:latin typeface="隶书" panose="02010509060101010101" pitchFamily="49" charset="-122"/>
                <a:ea typeface="隶书" panose="02010509060101010101" pitchFamily="49" charset="-122"/>
              </a:rPr>
              <a:t>都</a:t>
            </a:r>
            <a:r>
              <a:rPr spc="-10" dirty="0">
                <a:solidFill>
                  <a:srgbClr val="0000FF"/>
                </a:solidFill>
                <a:latin typeface="隶书" panose="02010509060101010101" pitchFamily="49" charset="-122"/>
                <a:ea typeface="隶书" panose="02010509060101010101" pitchFamily="49" charset="-122"/>
              </a:rPr>
              <a:t>是</a:t>
            </a:r>
            <a:r>
              <a:rPr i="1" spc="-10" dirty="0">
                <a:solidFill>
                  <a:srgbClr val="0000FF"/>
                </a:solidFill>
                <a:latin typeface="Times New Roman" panose="02020603050405020304"/>
                <a:cs typeface="Times New Roman" panose="02020603050405020304"/>
              </a:rPr>
              <a:t>x,y</a:t>
            </a:r>
            <a:r>
              <a:rPr spc="-5" dirty="0">
                <a:solidFill>
                  <a:srgbClr val="0000FF"/>
                </a:solidFill>
                <a:latin typeface="隶书" panose="02010509060101010101" pitchFamily="49" charset="-122"/>
                <a:ea typeface="隶书" panose="02010509060101010101" pitchFamily="49" charset="-122"/>
                <a:cs typeface="隶书" panose="02010509060101010101" pitchFamily="49" charset="-122"/>
              </a:rPr>
              <a:t>的函数</a:t>
            </a:r>
            <a:r>
              <a:rPr dirty="0">
                <a:solidFill>
                  <a:srgbClr val="0000FF"/>
                </a:solidFill>
                <a:latin typeface="隶书" panose="02010509060101010101" pitchFamily="49" charset="-122"/>
                <a:ea typeface="隶书" panose="02010509060101010101" pitchFamily="49" charset="-122"/>
                <a:cs typeface="隶书" panose="02010509060101010101" pitchFamily="49" charset="-122"/>
              </a:rPr>
              <a:t>，</a:t>
            </a:r>
            <a:r>
              <a:rPr spc="-740" dirty="0">
                <a:solidFill>
                  <a:srgbClr val="0000FF"/>
                </a:solidFill>
                <a:latin typeface="隶书" panose="02010509060101010101" pitchFamily="49" charset="-122"/>
                <a:ea typeface="隶书" panose="02010509060101010101" pitchFamily="49" charset="-122"/>
                <a:cs typeface="隶书" panose="02010509060101010101" pitchFamily="49" charset="-122"/>
              </a:rPr>
              <a:t> </a:t>
            </a:r>
            <a:r>
              <a:rPr dirty="0">
                <a:solidFill>
                  <a:srgbClr val="0000FF"/>
                </a:solidFill>
                <a:latin typeface="隶书" panose="02010509060101010101" pitchFamily="49" charset="-122"/>
                <a:ea typeface="隶书" panose="02010509060101010101" pitchFamily="49" charset="-122"/>
                <a:cs typeface="隶书" panose="02010509060101010101" pitchFamily="49" charset="-122"/>
              </a:rPr>
              <a:t>若</a:t>
            </a:r>
            <a:r>
              <a:rPr i="1" dirty="0">
                <a:solidFill>
                  <a:srgbClr val="0000FF"/>
                </a:solidFill>
                <a:latin typeface="Times New Roman" panose="02020603050405020304"/>
                <a:cs typeface="Times New Roman" panose="02020603050405020304"/>
              </a:rPr>
              <a:t>Z</a:t>
            </a:r>
            <a:r>
              <a:rPr dirty="0">
                <a:solidFill>
                  <a:srgbClr val="0000FF"/>
                </a:solidFill>
                <a:latin typeface="隶书" panose="02010509060101010101" pitchFamily="49" charset="-122"/>
                <a:ea typeface="隶书" panose="02010509060101010101" pitchFamily="49" charset="-122"/>
              </a:rPr>
              <a:t>是</a:t>
            </a:r>
            <a:r>
              <a:rPr i="1" spc="-5" dirty="0">
                <a:solidFill>
                  <a:srgbClr val="0000FF"/>
                </a:solidFill>
                <a:latin typeface="Times New Roman" panose="02020603050405020304"/>
                <a:cs typeface="Times New Roman" panose="02020603050405020304"/>
              </a:rPr>
              <a:t>x,y</a:t>
            </a:r>
            <a:r>
              <a:rPr dirty="0">
                <a:solidFill>
                  <a:srgbClr val="0000FF"/>
                </a:solidFill>
                <a:latin typeface="隶书" panose="02010509060101010101" pitchFamily="49" charset="-122"/>
                <a:ea typeface="隶书" panose="02010509060101010101" pitchFamily="49" charset="-122"/>
              </a:rPr>
              <a:t>的</a:t>
            </a:r>
            <a:r>
              <a:rPr spc="-15" dirty="0">
                <a:solidFill>
                  <a:srgbClr val="0000FF"/>
                </a:solidFill>
                <a:latin typeface="隶书" panose="02010509060101010101" pitchFamily="49" charset="-122"/>
                <a:ea typeface="隶书" panose="02010509060101010101" pitchFamily="49" charset="-122"/>
              </a:rPr>
              <a:t>全</a:t>
            </a:r>
            <a:r>
              <a:rPr dirty="0">
                <a:solidFill>
                  <a:srgbClr val="0000FF"/>
                </a:solidFill>
                <a:latin typeface="隶书" panose="02010509060101010101" pitchFamily="49" charset="-122"/>
                <a:ea typeface="隶书" panose="02010509060101010101" pitchFamily="49" charset="-122"/>
              </a:rPr>
              <a:t>微分</a:t>
            </a:r>
            <a:endParaRPr dirty="0">
              <a:solidFill>
                <a:srgbClr val="0000FF"/>
              </a:solidFill>
              <a:latin typeface="隶书" panose="02010509060101010101" pitchFamily="49" charset="-122"/>
              <a:ea typeface="隶书" panose="02010509060101010101" pitchFamily="49" charset="-122"/>
            </a:endParaRPr>
          </a:p>
        </p:txBody>
      </p:sp>
      <p:sp>
        <p:nvSpPr>
          <p:cNvPr id="3" name="object 3"/>
          <p:cNvSpPr/>
          <p:nvPr/>
        </p:nvSpPr>
        <p:spPr>
          <a:xfrm>
            <a:off x="1428729" y="4433484"/>
            <a:ext cx="487680" cy="0"/>
          </a:xfrm>
          <a:custGeom>
            <a:avLst/>
            <a:gdLst/>
            <a:ahLst/>
            <a:cxnLst/>
            <a:rect l="l" t="t" r="r" b="b"/>
            <a:pathLst>
              <a:path w="487680">
                <a:moveTo>
                  <a:pt x="0" y="0"/>
                </a:moveTo>
                <a:lnTo>
                  <a:pt x="487285" y="0"/>
                </a:lnTo>
              </a:path>
            </a:pathLst>
          </a:custGeom>
          <a:ln w="13052">
            <a:solidFill>
              <a:srgbClr val="000000"/>
            </a:solidFill>
          </a:ln>
        </p:spPr>
        <p:txBody>
          <a:bodyPr wrap="square" lIns="0" tIns="0" rIns="0" bIns="0" rtlCol="0"/>
          <a:lstStyle/>
          <a:p/>
        </p:txBody>
      </p:sp>
      <p:sp>
        <p:nvSpPr>
          <p:cNvPr id="4" name="object 4"/>
          <p:cNvSpPr/>
          <p:nvPr/>
        </p:nvSpPr>
        <p:spPr>
          <a:xfrm>
            <a:off x="2536120" y="4433484"/>
            <a:ext cx="608330" cy="0"/>
          </a:xfrm>
          <a:custGeom>
            <a:avLst/>
            <a:gdLst/>
            <a:ahLst/>
            <a:cxnLst/>
            <a:rect l="l" t="t" r="r" b="b"/>
            <a:pathLst>
              <a:path w="608330">
                <a:moveTo>
                  <a:pt x="0" y="0"/>
                </a:moveTo>
                <a:lnTo>
                  <a:pt x="608251" y="0"/>
                </a:lnTo>
              </a:path>
            </a:pathLst>
          </a:custGeom>
          <a:ln w="13052">
            <a:solidFill>
              <a:srgbClr val="000000"/>
            </a:solidFill>
          </a:ln>
        </p:spPr>
        <p:txBody>
          <a:bodyPr wrap="square" lIns="0" tIns="0" rIns="0" bIns="0" rtlCol="0"/>
          <a:lstStyle/>
          <a:p/>
        </p:txBody>
      </p:sp>
      <p:sp>
        <p:nvSpPr>
          <p:cNvPr id="5" name="object 5"/>
          <p:cNvSpPr txBox="1"/>
          <p:nvPr/>
        </p:nvSpPr>
        <p:spPr>
          <a:xfrm>
            <a:off x="1218362" y="4430622"/>
            <a:ext cx="1957705" cy="440055"/>
          </a:xfrm>
          <a:prstGeom prst="rect">
            <a:avLst/>
          </a:prstGeom>
        </p:spPr>
        <p:txBody>
          <a:bodyPr vert="horz" wrap="square" lIns="0" tIns="15240" rIns="0" bIns="0" rtlCol="0">
            <a:spAutoFit/>
          </a:bodyPr>
          <a:lstStyle/>
          <a:p>
            <a:pPr marL="50800">
              <a:lnSpc>
                <a:spcPts val="1620"/>
              </a:lnSpc>
              <a:spcBef>
                <a:spcPts val="120"/>
              </a:spcBef>
              <a:tabLst>
                <a:tab pos="308610" algn="l"/>
                <a:tab pos="731520" algn="l"/>
                <a:tab pos="1070610" algn="l"/>
              </a:tabLst>
            </a:pPr>
            <a:r>
              <a:rPr sz="3675" spc="-7" baseline="40000" dirty="0">
                <a:latin typeface="Symbol" panose="05050102010706020507"/>
                <a:cs typeface="Symbol" panose="05050102010706020507"/>
              </a:rPr>
              <a:t></a:t>
            </a:r>
            <a:r>
              <a:rPr sz="3675" spc="-7" baseline="40000" dirty="0">
                <a:latin typeface="Times New Roman" panose="02020603050405020304"/>
                <a:cs typeface="Times New Roman" panose="02020603050405020304"/>
              </a:rPr>
              <a:t>	</a:t>
            </a:r>
            <a:r>
              <a:rPr sz="2450" spc="-20" dirty="0">
                <a:latin typeface="Symbol" panose="05050102010706020507"/>
                <a:cs typeface="Symbol" panose="05050102010706020507"/>
              </a:rPr>
              <a:t></a:t>
            </a:r>
            <a:r>
              <a:rPr sz="2450" i="1" spc="-20" dirty="0">
                <a:latin typeface="Times New Roman" panose="02020603050405020304"/>
                <a:cs typeface="Times New Roman" panose="02020603050405020304"/>
              </a:rPr>
              <a:t>x	</a:t>
            </a:r>
            <a:r>
              <a:rPr sz="3675" spc="-7" baseline="40000" dirty="0">
                <a:latin typeface="Symbol" panose="05050102010706020507"/>
                <a:cs typeface="Symbol" panose="05050102010706020507"/>
              </a:rPr>
              <a:t></a:t>
            </a:r>
            <a:r>
              <a:rPr sz="3675" spc="-7" baseline="40000" dirty="0">
                <a:latin typeface="Times New Roman" panose="02020603050405020304"/>
                <a:cs typeface="Times New Roman" panose="02020603050405020304"/>
              </a:rPr>
              <a:t>	</a:t>
            </a:r>
            <a:r>
              <a:rPr sz="3675" spc="-7" baseline="44000" dirty="0">
                <a:latin typeface="Symbol" panose="05050102010706020507"/>
                <a:cs typeface="Symbol" panose="05050102010706020507"/>
              </a:rPr>
              <a:t></a:t>
            </a:r>
            <a:r>
              <a:rPr sz="3675" spc="82" baseline="44000" dirty="0">
                <a:latin typeface="Times New Roman" panose="02020603050405020304"/>
                <a:cs typeface="Times New Roman" panose="02020603050405020304"/>
              </a:rPr>
              <a:t> </a:t>
            </a:r>
            <a:r>
              <a:rPr sz="2450" spc="-25" dirty="0">
                <a:latin typeface="Symbol" panose="05050102010706020507"/>
                <a:cs typeface="Symbol" panose="05050102010706020507"/>
              </a:rPr>
              <a:t></a:t>
            </a:r>
            <a:r>
              <a:rPr sz="2450" i="1" spc="-25" dirty="0">
                <a:latin typeface="Times New Roman" panose="02020603050405020304"/>
                <a:cs typeface="Times New Roman" panose="02020603050405020304"/>
              </a:rPr>
              <a:t>y</a:t>
            </a:r>
            <a:r>
              <a:rPr sz="2450" spc="-25" dirty="0">
                <a:latin typeface="Symbol" panose="05050102010706020507"/>
                <a:cs typeface="Symbol" panose="05050102010706020507"/>
              </a:rPr>
              <a:t></a:t>
            </a:r>
            <a:r>
              <a:rPr sz="2450" i="1" spc="-25" dirty="0">
                <a:latin typeface="Times New Roman" panose="02020603050405020304"/>
                <a:cs typeface="Times New Roman" panose="02020603050405020304"/>
              </a:rPr>
              <a:t>x</a:t>
            </a:r>
            <a:endParaRPr sz="2450">
              <a:latin typeface="Times New Roman" panose="02020603050405020304"/>
              <a:cs typeface="Times New Roman" panose="02020603050405020304"/>
            </a:endParaRPr>
          </a:p>
          <a:p>
            <a:pPr marL="50800">
              <a:lnSpc>
                <a:spcPts val="1620"/>
              </a:lnSpc>
              <a:tabLst>
                <a:tab pos="731520" algn="l"/>
              </a:tabLst>
            </a:pPr>
            <a:r>
              <a:rPr sz="2450" spc="-5" dirty="0">
                <a:latin typeface="Symbol" panose="05050102010706020507"/>
                <a:cs typeface="Symbol" panose="05050102010706020507"/>
              </a:rPr>
              <a:t></a:t>
            </a:r>
            <a:r>
              <a:rPr sz="2450" spc="-5" dirty="0">
                <a:latin typeface="Times New Roman" panose="02020603050405020304"/>
                <a:cs typeface="Times New Roman" panose="02020603050405020304"/>
              </a:rPr>
              <a:t>	</a:t>
            </a:r>
            <a:r>
              <a:rPr sz="2450" spc="-5" dirty="0">
                <a:latin typeface="Symbol" panose="05050102010706020507"/>
                <a:cs typeface="Symbol" panose="05050102010706020507"/>
              </a:rPr>
              <a:t></a:t>
            </a:r>
            <a:r>
              <a:rPr sz="2450" spc="-385" dirty="0">
                <a:latin typeface="Times New Roman" panose="02020603050405020304"/>
                <a:cs typeface="Times New Roman" panose="02020603050405020304"/>
              </a:rPr>
              <a:t> </a:t>
            </a:r>
            <a:r>
              <a:rPr sz="2175" i="1" spc="-22" baseline="-11000" dirty="0">
                <a:latin typeface="Times New Roman" panose="02020603050405020304"/>
                <a:cs typeface="Times New Roman" panose="02020603050405020304"/>
              </a:rPr>
              <a:t>y</a:t>
            </a:r>
            <a:endParaRPr sz="2175" baseline="-11000">
              <a:latin typeface="Times New Roman" panose="02020603050405020304"/>
              <a:cs typeface="Times New Roman" panose="02020603050405020304"/>
            </a:endParaRPr>
          </a:p>
        </p:txBody>
      </p:sp>
      <p:sp>
        <p:nvSpPr>
          <p:cNvPr id="6" name="object 6"/>
          <p:cNvSpPr/>
          <p:nvPr/>
        </p:nvSpPr>
        <p:spPr>
          <a:xfrm>
            <a:off x="4359841" y="4423178"/>
            <a:ext cx="411480" cy="0"/>
          </a:xfrm>
          <a:custGeom>
            <a:avLst/>
            <a:gdLst/>
            <a:ahLst/>
            <a:cxnLst/>
            <a:rect l="l" t="t" r="r" b="b"/>
            <a:pathLst>
              <a:path w="411479">
                <a:moveTo>
                  <a:pt x="0" y="0"/>
                </a:moveTo>
                <a:lnTo>
                  <a:pt x="411154" y="0"/>
                </a:lnTo>
              </a:path>
            </a:pathLst>
          </a:custGeom>
          <a:ln w="12767">
            <a:solidFill>
              <a:srgbClr val="000000"/>
            </a:solidFill>
          </a:ln>
        </p:spPr>
        <p:txBody>
          <a:bodyPr wrap="square" lIns="0" tIns="0" rIns="0" bIns="0" rtlCol="0"/>
          <a:lstStyle/>
          <a:p/>
        </p:txBody>
      </p:sp>
      <p:sp>
        <p:nvSpPr>
          <p:cNvPr id="7" name="object 7"/>
          <p:cNvSpPr/>
          <p:nvPr/>
        </p:nvSpPr>
        <p:spPr>
          <a:xfrm>
            <a:off x="5367380" y="4423178"/>
            <a:ext cx="600710" cy="0"/>
          </a:xfrm>
          <a:custGeom>
            <a:avLst/>
            <a:gdLst/>
            <a:ahLst/>
            <a:cxnLst/>
            <a:rect l="l" t="t" r="r" b="b"/>
            <a:pathLst>
              <a:path w="600710">
                <a:moveTo>
                  <a:pt x="0" y="0"/>
                </a:moveTo>
                <a:lnTo>
                  <a:pt x="600614" y="0"/>
                </a:lnTo>
              </a:path>
            </a:pathLst>
          </a:custGeom>
          <a:ln w="12767">
            <a:solidFill>
              <a:srgbClr val="000000"/>
            </a:solidFill>
          </a:ln>
        </p:spPr>
        <p:txBody>
          <a:bodyPr wrap="square" lIns="0" tIns="0" rIns="0" bIns="0" rtlCol="0"/>
          <a:lstStyle/>
          <a:p/>
        </p:txBody>
      </p:sp>
      <p:sp>
        <p:nvSpPr>
          <p:cNvPr id="8" name="object 8"/>
          <p:cNvSpPr txBox="1"/>
          <p:nvPr/>
        </p:nvSpPr>
        <p:spPr>
          <a:xfrm>
            <a:off x="739140" y="3335081"/>
            <a:ext cx="5202555" cy="1049655"/>
          </a:xfrm>
          <a:prstGeom prst="rect">
            <a:avLst/>
          </a:prstGeom>
        </p:spPr>
        <p:txBody>
          <a:bodyPr vert="horz" wrap="square" lIns="0" tIns="132715" rIns="0" bIns="0" rtlCol="0">
            <a:spAutoFit/>
          </a:bodyPr>
          <a:lstStyle/>
          <a:p>
            <a:pPr marL="38100">
              <a:lnSpc>
                <a:spcPct val="100000"/>
              </a:lnSpc>
              <a:spcBef>
                <a:spcPts val="1045"/>
              </a:spcBef>
            </a:pPr>
            <a:r>
              <a:rPr sz="2800" i="1" spc="-5" dirty="0">
                <a:solidFill>
                  <a:srgbClr val="0000FF"/>
                </a:solidFill>
                <a:latin typeface="Times New Roman" panose="02020603050405020304"/>
                <a:cs typeface="Times New Roman" panose="02020603050405020304"/>
              </a:rPr>
              <a:t>M</a:t>
            </a:r>
            <a:r>
              <a:rPr sz="2800" spc="5" dirty="0">
                <a:solidFill>
                  <a:srgbClr val="0000FF"/>
                </a:solidFill>
                <a:latin typeface="隶书" panose="02010509060101010101" pitchFamily="49" charset="-122"/>
                <a:ea typeface="隶书" panose="02010509060101010101" pitchFamily="49" charset="-122"/>
                <a:cs typeface="黑体" panose="02010609060101010101" charset="-122"/>
              </a:rPr>
              <a:t>再对</a:t>
            </a:r>
            <a:r>
              <a:rPr sz="2800" i="1" spc="-5" dirty="0">
                <a:solidFill>
                  <a:srgbClr val="0000FF"/>
                </a:solidFill>
                <a:latin typeface="Times New Roman" panose="02020603050405020304"/>
                <a:cs typeface="Times New Roman" panose="02020603050405020304"/>
              </a:rPr>
              <a:t>x</a:t>
            </a:r>
            <a:r>
              <a:rPr sz="2800" dirty="0">
                <a:solidFill>
                  <a:srgbClr val="0000FF"/>
                </a:solidFill>
                <a:latin typeface="隶书" panose="02010509060101010101" pitchFamily="49" charset="-122"/>
                <a:ea typeface="隶书" panose="02010509060101010101" pitchFamily="49" charset="-122"/>
                <a:cs typeface="黑体" panose="02010609060101010101" charset="-122"/>
              </a:rPr>
              <a:t>偏微商，</a:t>
            </a:r>
            <a:r>
              <a:rPr sz="2800" spc="-745" dirty="0">
                <a:solidFill>
                  <a:srgbClr val="0000FF"/>
                </a:solidFill>
                <a:latin typeface="黑体" panose="02010609060101010101" charset="-122"/>
                <a:cs typeface="黑体" panose="02010609060101010101" charset="-122"/>
              </a:rPr>
              <a:t> </a:t>
            </a:r>
            <a:r>
              <a:rPr sz="2800" i="1" spc="-5" dirty="0">
                <a:solidFill>
                  <a:srgbClr val="0000FF"/>
                </a:solidFill>
                <a:latin typeface="Times New Roman" panose="02020603050405020304"/>
                <a:cs typeface="Times New Roman" panose="02020603050405020304"/>
              </a:rPr>
              <a:t>N</a:t>
            </a:r>
            <a:r>
              <a:rPr sz="2800" spc="5" dirty="0">
                <a:solidFill>
                  <a:srgbClr val="0000FF"/>
                </a:solidFill>
                <a:latin typeface="隶书" panose="02010509060101010101" pitchFamily="49" charset="-122"/>
                <a:ea typeface="隶书" panose="02010509060101010101" pitchFamily="49" charset="-122"/>
                <a:cs typeface="黑体" panose="02010609060101010101" charset="-122"/>
              </a:rPr>
              <a:t>再</a:t>
            </a:r>
            <a:r>
              <a:rPr sz="2800" dirty="0">
                <a:solidFill>
                  <a:srgbClr val="0000FF"/>
                </a:solidFill>
                <a:latin typeface="隶书" panose="02010509060101010101" pitchFamily="49" charset="-122"/>
                <a:ea typeface="隶书" panose="02010509060101010101" pitchFamily="49" charset="-122"/>
                <a:cs typeface="黑体" panose="02010609060101010101" charset="-122"/>
              </a:rPr>
              <a:t>对</a:t>
            </a:r>
            <a:r>
              <a:rPr sz="2800" i="1" spc="-10" dirty="0">
                <a:solidFill>
                  <a:srgbClr val="0000FF"/>
                </a:solidFill>
                <a:latin typeface="Times New Roman" panose="02020603050405020304"/>
                <a:cs typeface="Times New Roman" panose="02020603050405020304"/>
              </a:rPr>
              <a:t>y</a:t>
            </a:r>
            <a:r>
              <a:rPr sz="2800" dirty="0">
                <a:solidFill>
                  <a:srgbClr val="0000FF"/>
                </a:solidFill>
                <a:latin typeface="隶书" panose="02010509060101010101" pitchFamily="49" charset="-122"/>
                <a:ea typeface="隶书" panose="02010509060101010101" pitchFamily="49" charset="-122"/>
                <a:cs typeface="黑体" panose="02010609060101010101" charset="-122"/>
              </a:rPr>
              <a:t>偏微商</a:t>
            </a:r>
            <a:endParaRPr sz="2800">
              <a:latin typeface="黑体" panose="02010609060101010101" charset="-122"/>
              <a:cs typeface="黑体" panose="02010609060101010101" charset="-122"/>
            </a:endParaRPr>
          </a:p>
          <a:p>
            <a:pPr marL="529590">
              <a:lnSpc>
                <a:spcPct val="100000"/>
              </a:lnSpc>
              <a:spcBef>
                <a:spcPts val="850"/>
              </a:spcBef>
              <a:tabLst>
                <a:tab pos="1855470" algn="l"/>
                <a:tab pos="3463925" algn="l"/>
                <a:tab pos="4687570" algn="l"/>
              </a:tabLst>
            </a:pPr>
            <a:r>
              <a:rPr sz="3675" spc="-7" baseline="-5000" dirty="0">
                <a:latin typeface="Symbol" panose="05050102010706020507"/>
                <a:cs typeface="Symbol" panose="05050102010706020507"/>
              </a:rPr>
              <a:t></a:t>
            </a:r>
            <a:r>
              <a:rPr sz="3675" spc="-254" baseline="-5000" dirty="0">
                <a:latin typeface="Times New Roman" panose="02020603050405020304"/>
                <a:cs typeface="Times New Roman" panose="02020603050405020304"/>
              </a:rPr>
              <a:t> </a:t>
            </a:r>
            <a:r>
              <a:rPr sz="2450" spc="-25" dirty="0">
                <a:latin typeface="Symbol" panose="05050102010706020507"/>
                <a:cs typeface="Symbol" panose="05050102010706020507"/>
              </a:rPr>
              <a:t></a:t>
            </a:r>
            <a:r>
              <a:rPr sz="2450" i="1" spc="-25" dirty="0">
                <a:latin typeface="Times New Roman" panose="02020603050405020304"/>
                <a:cs typeface="Times New Roman" panose="02020603050405020304"/>
              </a:rPr>
              <a:t>M</a:t>
            </a:r>
            <a:r>
              <a:rPr sz="2450" i="1" spc="145" dirty="0">
                <a:latin typeface="Times New Roman" panose="02020603050405020304"/>
                <a:cs typeface="Times New Roman" panose="02020603050405020304"/>
              </a:rPr>
              <a:t> </a:t>
            </a:r>
            <a:r>
              <a:rPr sz="3675" spc="-7" baseline="-5000" dirty="0">
                <a:latin typeface="Symbol" panose="05050102010706020507"/>
                <a:cs typeface="Symbol" panose="05050102010706020507"/>
              </a:rPr>
              <a:t></a:t>
            </a:r>
            <a:r>
              <a:rPr sz="3675" spc="-7" baseline="-5000" dirty="0">
                <a:latin typeface="Times New Roman" panose="02020603050405020304"/>
                <a:cs typeface="Times New Roman" panose="02020603050405020304"/>
              </a:rPr>
              <a:t>	</a:t>
            </a:r>
            <a:r>
              <a:rPr sz="2450" spc="80" dirty="0">
                <a:latin typeface="Symbol" panose="05050102010706020507"/>
                <a:cs typeface="Symbol" panose="05050102010706020507"/>
              </a:rPr>
              <a:t></a:t>
            </a:r>
            <a:r>
              <a:rPr sz="2175" spc="120" baseline="42000" dirty="0">
                <a:latin typeface="Times New Roman" panose="02020603050405020304"/>
                <a:cs typeface="Times New Roman" panose="02020603050405020304"/>
              </a:rPr>
              <a:t>2</a:t>
            </a:r>
            <a:r>
              <a:rPr sz="2175" spc="-307" baseline="42000" dirty="0">
                <a:latin typeface="Times New Roman" panose="02020603050405020304"/>
                <a:cs typeface="Times New Roman" panose="02020603050405020304"/>
              </a:rPr>
              <a:t> </a:t>
            </a:r>
            <a:r>
              <a:rPr sz="2450" i="1" spc="-10" dirty="0">
                <a:latin typeface="Times New Roman" panose="02020603050405020304"/>
                <a:cs typeface="Times New Roman" panose="02020603050405020304"/>
              </a:rPr>
              <a:t>Z	</a:t>
            </a:r>
            <a:r>
              <a:rPr sz="3600" spc="-7" baseline="3000" dirty="0">
                <a:latin typeface="Symbol" panose="05050102010706020507"/>
                <a:cs typeface="Symbol" panose="05050102010706020507"/>
              </a:rPr>
              <a:t></a:t>
            </a:r>
            <a:r>
              <a:rPr sz="3600" spc="-247" baseline="3000" dirty="0">
                <a:latin typeface="Times New Roman" panose="02020603050405020304"/>
                <a:cs typeface="Times New Roman" panose="02020603050405020304"/>
              </a:rPr>
              <a:t> </a:t>
            </a:r>
            <a:r>
              <a:rPr sz="3600" spc="-30" baseline="1000" dirty="0">
                <a:latin typeface="Symbol" panose="05050102010706020507"/>
                <a:cs typeface="Symbol" panose="05050102010706020507"/>
              </a:rPr>
              <a:t></a:t>
            </a:r>
            <a:r>
              <a:rPr sz="3600" i="1" spc="-30" baseline="1000" dirty="0">
                <a:latin typeface="Times New Roman" panose="02020603050405020304"/>
                <a:cs typeface="Times New Roman" panose="02020603050405020304"/>
              </a:rPr>
              <a:t>N</a:t>
            </a:r>
            <a:r>
              <a:rPr sz="3600" i="1" spc="22" baseline="1000" dirty="0">
                <a:latin typeface="Times New Roman" panose="02020603050405020304"/>
                <a:cs typeface="Times New Roman" panose="02020603050405020304"/>
              </a:rPr>
              <a:t> </a:t>
            </a:r>
            <a:r>
              <a:rPr sz="3600" spc="-7" baseline="3000" dirty="0">
                <a:latin typeface="Symbol" panose="05050102010706020507"/>
                <a:cs typeface="Symbol" panose="05050102010706020507"/>
              </a:rPr>
              <a:t></a:t>
            </a:r>
            <a:r>
              <a:rPr sz="3600" spc="-7" baseline="3000" dirty="0">
                <a:latin typeface="Times New Roman" panose="02020603050405020304"/>
                <a:cs typeface="Times New Roman" panose="02020603050405020304"/>
              </a:rPr>
              <a:t>	</a:t>
            </a:r>
            <a:r>
              <a:rPr sz="3600" spc="127" baseline="1000" dirty="0">
                <a:latin typeface="Symbol" panose="05050102010706020507"/>
                <a:cs typeface="Symbol" panose="05050102010706020507"/>
              </a:rPr>
              <a:t></a:t>
            </a:r>
            <a:r>
              <a:rPr sz="2100" spc="127" baseline="46000" dirty="0">
                <a:latin typeface="Times New Roman" panose="02020603050405020304"/>
                <a:cs typeface="Times New Roman" panose="02020603050405020304"/>
              </a:rPr>
              <a:t>2</a:t>
            </a:r>
            <a:r>
              <a:rPr sz="2100" spc="-322" baseline="46000" dirty="0">
                <a:latin typeface="Times New Roman" panose="02020603050405020304"/>
                <a:cs typeface="Times New Roman" panose="02020603050405020304"/>
              </a:rPr>
              <a:t> </a:t>
            </a:r>
            <a:r>
              <a:rPr sz="3600" i="1" spc="-15" baseline="1000" dirty="0">
                <a:latin typeface="Times New Roman" panose="02020603050405020304"/>
                <a:cs typeface="Times New Roman" panose="02020603050405020304"/>
              </a:rPr>
              <a:t>Z</a:t>
            </a:r>
            <a:endParaRPr sz="3600" baseline="1000">
              <a:latin typeface="Times New Roman" panose="02020603050405020304"/>
              <a:cs typeface="Times New Roman" panose="02020603050405020304"/>
            </a:endParaRPr>
          </a:p>
        </p:txBody>
      </p:sp>
      <p:sp>
        <p:nvSpPr>
          <p:cNvPr id="9" name="object 9"/>
          <p:cNvSpPr/>
          <p:nvPr/>
        </p:nvSpPr>
        <p:spPr>
          <a:xfrm>
            <a:off x="1943376" y="5486041"/>
            <a:ext cx="473075" cy="0"/>
          </a:xfrm>
          <a:custGeom>
            <a:avLst/>
            <a:gdLst/>
            <a:ahLst/>
            <a:cxnLst/>
            <a:rect l="l" t="t" r="r" b="b"/>
            <a:pathLst>
              <a:path w="473075">
                <a:moveTo>
                  <a:pt x="0" y="0"/>
                </a:moveTo>
                <a:lnTo>
                  <a:pt x="472517" y="0"/>
                </a:lnTo>
              </a:path>
            </a:pathLst>
          </a:custGeom>
          <a:ln w="12658">
            <a:solidFill>
              <a:srgbClr val="000000"/>
            </a:solidFill>
          </a:ln>
        </p:spPr>
        <p:txBody>
          <a:bodyPr wrap="square" lIns="0" tIns="0" rIns="0" bIns="0" rtlCol="0"/>
          <a:lstStyle/>
          <a:p/>
        </p:txBody>
      </p:sp>
      <p:sp>
        <p:nvSpPr>
          <p:cNvPr id="10" name="object 10"/>
          <p:cNvSpPr/>
          <p:nvPr/>
        </p:nvSpPr>
        <p:spPr>
          <a:xfrm>
            <a:off x="3158001" y="5486041"/>
            <a:ext cx="407034" cy="0"/>
          </a:xfrm>
          <a:custGeom>
            <a:avLst/>
            <a:gdLst/>
            <a:ahLst/>
            <a:cxnLst/>
            <a:rect l="l" t="t" r="r" b="b"/>
            <a:pathLst>
              <a:path w="407035">
                <a:moveTo>
                  <a:pt x="0" y="0"/>
                </a:moveTo>
                <a:lnTo>
                  <a:pt x="406735" y="0"/>
                </a:lnTo>
              </a:path>
            </a:pathLst>
          </a:custGeom>
          <a:ln w="12658">
            <a:solidFill>
              <a:srgbClr val="000000"/>
            </a:solidFill>
          </a:ln>
        </p:spPr>
        <p:txBody>
          <a:bodyPr wrap="square" lIns="0" tIns="0" rIns="0" bIns="0" rtlCol="0"/>
          <a:lstStyle/>
          <a:p/>
        </p:txBody>
      </p:sp>
      <p:sp>
        <p:nvSpPr>
          <p:cNvPr id="11" name="object 11"/>
          <p:cNvSpPr txBox="1"/>
          <p:nvPr/>
        </p:nvSpPr>
        <p:spPr>
          <a:xfrm>
            <a:off x="2965040" y="5550895"/>
            <a:ext cx="899160" cy="390525"/>
          </a:xfrm>
          <a:prstGeom prst="rect">
            <a:avLst/>
          </a:prstGeom>
        </p:spPr>
        <p:txBody>
          <a:bodyPr vert="horz" wrap="square" lIns="0" tIns="12065" rIns="0" bIns="0" rtlCol="0">
            <a:spAutoFit/>
          </a:bodyPr>
          <a:lstStyle/>
          <a:p>
            <a:pPr marL="38100">
              <a:lnSpc>
                <a:spcPct val="100000"/>
              </a:lnSpc>
              <a:spcBef>
                <a:spcPts val="95"/>
              </a:spcBef>
              <a:tabLst>
                <a:tab pos="631825" algn="l"/>
              </a:tabLst>
            </a:pPr>
            <a:r>
              <a:rPr sz="2400" spc="-10" dirty="0">
                <a:latin typeface="Symbol" panose="05050102010706020507"/>
                <a:cs typeface="Symbol" panose="05050102010706020507"/>
              </a:rPr>
              <a:t></a:t>
            </a:r>
            <a:r>
              <a:rPr sz="2400" spc="-10" dirty="0">
                <a:latin typeface="Times New Roman" panose="02020603050405020304"/>
                <a:cs typeface="Times New Roman" panose="02020603050405020304"/>
              </a:rPr>
              <a:t>	</a:t>
            </a:r>
            <a:r>
              <a:rPr sz="2400" spc="75" dirty="0">
                <a:latin typeface="Symbol" panose="05050102010706020507"/>
                <a:cs typeface="Symbol" panose="05050102010706020507"/>
              </a:rPr>
              <a:t></a:t>
            </a:r>
            <a:r>
              <a:rPr sz="2100" i="1" spc="112" baseline="-12000" dirty="0">
                <a:latin typeface="Times New Roman" panose="02020603050405020304"/>
                <a:cs typeface="Times New Roman" panose="02020603050405020304"/>
              </a:rPr>
              <a:t>x</a:t>
            </a:r>
            <a:endParaRPr sz="2100" baseline="-12000">
              <a:latin typeface="Times New Roman" panose="02020603050405020304"/>
              <a:cs typeface="Times New Roman" panose="02020603050405020304"/>
            </a:endParaRPr>
          </a:p>
        </p:txBody>
      </p:sp>
      <p:sp>
        <p:nvSpPr>
          <p:cNvPr id="12" name="object 12"/>
          <p:cNvSpPr txBox="1"/>
          <p:nvPr/>
        </p:nvSpPr>
        <p:spPr>
          <a:xfrm>
            <a:off x="1750417" y="5519468"/>
            <a:ext cx="972185" cy="390525"/>
          </a:xfrm>
          <a:prstGeom prst="rect">
            <a:avLst/>
          </a:prstGeom>
        </p:spPr>
        <p:txBody>
          <a:bodyPr vert="horz" wrap="square" lIns="0" tIns="12065" rIns="0" bIns="0" rtlCol="0">
            <a:spAutoFit/>
          </a:bodyPr>
          <a:lstStyle/>
          <a:p>
            <a:pPr marL="38100">
              <a:lnSpc>
                <a:spcPct val="100000"/>
              </a:lnSpc>
              <a:spcBef>
                <a:spcPts val="95"/>
              </a:spcBef>
              <a:tabLst>
                <a:tab pos="697865" algn="l"/>
              </a:tabLst>
            </a:pPr>
            <a:r>
              <a:rPr sz="2400" spc="-10" dirty="0">
                <a:latin typeface="Symbol" panose="05050102010706020507"/>
                <a:cs typeface="Symbol" panose="05050102010706020507"/>
              </a:rPr>
              <a:t></a:t>
            </a:r>
            <a:r>
              <a:rPr sz="2400" spc="-10" dirty="0">
                <a:latin typeface="Times New Roman" panose="02020603050405020304"/>
                <a:cs typeface="Times New Roman" panose="02020603050405020304"/>
              </a:rPr>
              <a:t>	</a:t>
            </a:r>
            <a:r>
              <a:rPr sz="2400" spc="-10" dirty="0">
                <a:latin typeface="Symbol" panose="05050102010706020507"/>
                <a:cs typeface="Symbol" panose="05050102010706020507"/>
              </a:rPr>
              <a:t></a:t>
            </a:r>
            <a:r>
              <a:rPr sz="2400" spc="-415" dirty="0">
                <a:latin typeface="Times New Roman" panose="02020603050405020304"/>
                <a:cs typeface="Times New Roman" panose="02020603050405020304"/>
              </a:rPr>
              <a:t> </a:t>
            </a:r>
            <a:r>
              <a:rPr sz="2100" i="1" spc="-7" baseline="-12000" dirty="0">
                <a:latin typeface="Times New Roman" panose="02020603050405020304"/>
                <a:cs typeface="Times New Roman" panose="02020603050405020304"/>
              </a:rPr>
              <a:t>y</a:t>
            </a:r>
            <a:endParaRPr sz="2100" baseline="-12000">
              <a:latin typeface="Times New Roman" panose="02020603050405020304"/>
              <a:cs typeface="Times New Roman" panose="02020603050405020304"/>
            </a:endParaRPr>
          </a:p>
        </p:txBody>
      </p:sp>
      <p:sp>
        <p:nvSpPr>
          <p:cNvPr id="13" name="object 13"/>
          <p:cNvSpPr txBox="1"/>
          <p:nvPr/>
        </p:nvSpPr>
        <p:spPr>
          <a:xfrm>
            <a:off x="1750417" y="5482882"/>
            <a:ext cx="2001520" cy="390525"/>
          </a:xfrm>
          <a:prstGeom prst="rect">
            <a:avLst/>
          </a:prstGeom>
        </p:spPr>
        <p:txBody>
          <a:bodyPr vert="horz" wrap="square" lIns="0" tIns="12065" rIns="0" bIns="0" rtlCol="0">
            <a:spAutoFit/>
          </a:bodyPr>
          <a:lstStyle/>
          <a:p>
            <a:pPr marL="38100">
              <a:lnSpc>
                <a:spcPct val="100000"/>
              </a:lnSpc>
              <a:spcBef>
                <a:spcPts val="95"/>
              </a:spcBef>
              <a:tabLst>
                <a:tab pos="288290" algn="l"/>
                <a:tab pos="697865" algn="l"/>
                <a:tab pos="1026160" algn="l"/>
              </a:tabLst>
            </a:pPr>
            <a:r>
              <a:rPr sz="3600" spc="-15" baseline="38000" dirty="0">
                <a:latin typeface="Symbol" panose="05050102010706020507"/>
                <a:cs typeface="Symbol" panose="05050102010706020507"/>
              </a:rPr>
              <a:t></a:t>
            </a:r>
            <a:r>
              <a:rPr sz="3600" spc="-15" baseline="38000" dirty="0">
                <a:latin typeface="Times New Roman" panose="02020603050405020304"/>
                <a:cs typeface="Times New Roman" panose="02020603050405020304"/>
              </a:rPr>
              <a:t>	</a:t>
            </a:r>
            <a:r>
              <a:rPr sz="2400" spc="-30" dirty="0">
                <a:latin typeface="Symbol" panose="05050102010706020507"/>
                <a:cs typeface="Symbol" panose="05050102010706020507"/>
              </a:rPr>
              <a:t></a:t>
            </a:r>
            <a:r>
              <a:rPr sz="2400" i="1" spc="-30" dirty="0">
                <a:latin typeface="Times New Roman" panose="02020603050405020304"/>
                <a:cs typeface="Times New Roman" panose="02020603050405020304"/>
              </a:rPr>
              <a:t>x	</a:t>
            </a:r>
            <a:r>
              <a:rPr sz="3600" spc="-15" baseline="38000" dirty="0">
                <a:latin typeface="Symbol" panose="05050102010706020507"/>
                <a:cs typeface="Symbol" panose="05050102010706020507"/>
              </a:rPr>
              <a:t></a:t>
            </a:r>
            <a:r>
              <a:rPr sz="3600" spc="-15" baseline="38000" dirty="0">
                <a:latin typeface="Times New Roman" panose="02020603050405020304"/>
                <a:cs typeface="Times New Roman" panose="02020603050405020304"/>
              </a:rPr>
              <a:t>	</a:t>
            </a:r>
            <a:r>
              <a:rPr sz="3600" spc="-15" baseline="43000" dirty="0">
                <a:latin typeface="Symbol" panose="05050102010706020507"/>
                <a:cs typeface="Symbol" panose="05050102010706020507"/>
              </a:rPr>
              <a:t></a:t>
            </a:r>
            <a:r>
              <a:rPr sz="3600" spc="-15" baseline="43000" dirty="0">
                <a:latin typeface="Times New Roman" panose="02020603050405020304"/>
                <a:cs typeface="Times New Roman" panose="02020603050405020304"/>
              </a:rPr>
              <a:t> </a:t>
            </a:r>
            <a:r>
              <a:rPr sz="3600" spc="-15" baseline="44000" dirty="0">
                <a:latin typeface="Symbol" panose="05050102010706020507"/>
                <a:cs typeface="Symbol" panose="05050102010706020507"/>
              </a:rPr>
              <a:t></a:t>
            </a:r>
            <a:r>
              <a:rPr sz="3600" spc="-15" baseline="44000" dirty="0">
                <a:latin typeface="Times New Roman" panose="02020603050405020304"/>
                <a:cs typeface="Times New Roman" panose="02020603050405020304"/>
              </a:rPr>
              <a:t> </a:t>
            </a:r>
            <a:r>
              <a:rPr sz="2400" spc="-30" dirty="0">
                <a:latin typeface="Symbol" panose="05050102010706020507"/>
                <a:cs typeface="Symbol" panose="05050102010706020507"/>
              </a:rPr>
              <a:t></a:t>
            </a:r>
            <a:r>
              <a:rPr sz="2400" i="1" spc="-30" dirty="0">
                <a:latin typeface="Times New Roman" panose="02020603050405020304"/>
                <a:cs typeface="Times New Roman" panose="02020603050405020304"/>
              </a:rPr>
              <a:t>y</a:t>
            </a:r>
            <a:r>
              <a:rPr sz="2400" i="1" spc="165" dirty="0">
                <a:latin typeface="Times New Roman" panose="02020603050405020304"/>
                <a:cs typeface="Times New Roman" panose="02020603050405020304"/>
              </a:rPr>
              <a:t> </a:t>
            </a:r>
            <a:r>
              <a:rPr sz="3600" spc="-15" baseline="44000" dirty="0">
                <a:latin typeface="Symbol" panose="05050102010706020507"/>
                <a:cs typeface="Symbol" panose="05050102010706020507"/>
              </a:rPr>
              <a:t></a:t>
            </a:r>
            <a:endParaRPr sz="3600" baseline="44000">
              <a:latin typeface="Symbol" panose="05050102010706020507"/>
              <a:cs typeface="Symbol" panose="05050102010706020507"/>
            </a:endParaRPr>
          </a:p>
        </p:txBody>
      </p:sp>
      <p:sp>
        <p:nvSpPr>
          <p:cNvPr id="14" name="object 14"/>
          <p:cNvSpPr txBox="1"/>
          <p:nvPr/>
        </p:nvSpPr>
        <p:spPr>
          <a:xfrm>
            <a:off x="1775817" y="5053217"/>
            <a:ext cx="1950720" cy="390525"/>
          </a:xfrm>
          <a:prstGeom prst="rect">
            <a:avLst/>
          </a:prstGeom>
        </p:spPr>
        <p:txBody>
          <a:bodyPr vert="horz" wrap="square" lIns="0" tIns="12065" rIns="0" bIns="0" rtlCol="0">
            <a:spAutoFit/>
          </a:bodyPr>
          <a:lstStyle/>
          <a:p>
            <a:pPr marL="12700">
              <a:lnSpc>
                <a:spcPct val="100000"/>
              </a:lnSpc>
              <a:spcBef>
                <a:spcPts val="95"/>
              </a:spcBef>
              <a:tabLst>
                <a:tab pos="1226820" algn="l"/>
              </a:tabLst>
            </a:pPr>
            <a:r>
              <a:rPr sz="3600" spc="-15" baseline="-3000" dirty="0">
                <a:latin typeface="Symbol" panose="05050102010706020507"/>
                <a:cs typeface="Symbol" panose="05050102010706020507"/>
              </a:rPr>
              <a:t></a:t>
            </a:r>
            <a:r>
              <a:rPr sz="3600" spc="-262" baseline="-3000" dirty="0">
                <a:latin typeface="Times New Roman" panose="02020603050405020304"/>
                <a:cs typeface="Times New Roman" panose="02020603050405020304"/>
              </a:rPr>
              <a:t> </a:t>
            </a:r>
            <a:r>
              <a:rPr sz="2400" spc="-30" dirty="0">
                <a:latin typeface="Symbol" panose="05050102010706020507"/>
                <a:cs typeface="Symbol" panose="05050102010706020507"/>
              </a:rPr>
              <a:t></a:t>
            </a:r>
            <a:r>
              <a:rPr sz="2400" i="1" spc="-30" dirty="0">
                <a:latin typeface="Times New Roman" panose="02020603050405020304"/>
                <a:cs typeface="Times New Roman" panose="02020603050405020304"/>
              </a:rPr>
              <a:t>M</a:t>
            </a:r>
            <a:r>
              <a:rPr sz="2400" i="1" spc="120" dirty="0">
                <a:latin typeface="Times New Roman" panose="02020603050405020304"/>
                <a:cs typeface="Times New Roman" panose="02020603050405020304"/>
              </a:rPr>
              <a:t> </a:t>
            </a:r>
            <a:r>
              <a:rPr sz="3600" spc="-15" baseline="-3000" dirty="0">
                <a:latin typeface="Symbol" panose="05050102010706020507"/>
                <a:cs typeface="Symbol" panose="05050102010706020507"/>
              </a:rPr>
              <a:t></a:t>
            </a:r>
            <a:r>
              <a:rPr sz="3600" spc="-15" baseline="-3000" dirty="0">
                <a:latin typeface="Times New Roman" panose="02020603050405020304"/>
                <a:cs typeface="Times New Roman" panose="02020603050405020304"/>
              </a:rPr>
              <a:t>	</a:t>
            </a:r>
            <a:r>
              <a:rPr sz="3600" spc="-15" baseline="1000" dirty="0">
                <a:latin typeface="Symbol" panose="05050102010706020507"/>
                <a:cs typeface="Symbol" panose="05050102010706020507"/>
              </a:rPr>
              <a:t></a:t>
            </a:r>
            <a:r>
              <a:rPr sz="3600" spc="-15" baseline="1000" dirty="0">
                <a:latin typeface="Times New Roman" panose="02020603050405020304"/>
                <a:cs typeface="Times New Roman" panose="02020603050405020304"/>
              </a:rPr>
              <a:t> </a:t>
            </a:r>
            <a:r>
              <a:rPr sz="2400" spc="-30" dirty="0">
                <a:latin typeface="Symbol" panose="05050102010706020507"/>
                <a:cs typeface="Symbol" panose="05050102010706020507"/>
              </a:rPr>
              <a:t></a:t>
            </a:r>
            <a:r>
              <a:rPr sz="2400" i="1" spc="-30" dirty="0">
                <a:latin typeface="Times New Roman" panose="02020603050405020304"/>
                <a:cs typeface="Times New Roman" panose="02020603050405020304"/>
              </a:rPr>
              <a:t>N</a:t>
            </a:r>
            <a:r>
              <a:rPr sz="2400" i="1" spc="-245" dirty="0">
                <a:latin typeface="Times New Roman" panose="02020603050405020304"/>
                <a:cs typeface="Times New Roman" panose="02020603050405020304"/>
              </a:rPr>
              <a:t> </a:t>
            </a:r>
            <a:r>
              <a:rPr sz="3600" spc="-15" baseline="1000" dirty="0">
                <a:latin typeface="Symbol" panose="05050102010706020507"/>
                <a:cs typeface="Symbol" panose="05050102010706020507"/>
              </a:rPr>
              <a:t></a:t>
            </a:r>
            <a:endParaRPr sz="3600" baseline="1000">
              <a:latin typeface="Symbol" panose="05050102010706020507"/>
              <a:cs typeface="Symbol" panose="05050102010706020507"/>
            </a:endParaRPr>
          </a:p>
        </p:txBody>
      </p:sp>
      <p:sp>
        <p:nvSpPr>
          <p:cNvPr id="15" name="object 15"/>
          <p:cNvSpPr txBox="1"/>
          <p:nvPr/>
        </p:nvSpPr>
        <p:spPr>
          <a:xfrm>
            <a:off x="764540" y="5131561"/>
            <a:ext cx="737235" cy="44323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00FF"/>
                </a:solidFill>
                <a:latin typeface="隶书" panose="02010509060101010101" pitchFamily="49" charset="-122"/>
                <a:ea typeface="隶书" panose="02010509060101010101" pitchFamily="49" charset="-122"/>
                <a:cs typeface="黑体" panose="02010609060101010101" charset="-122"/>
              </a:rPr>
              <a:t>所以</a:t>
            </a:r>
            <a:endParaRPr sz="2800">
              <a:latin typeface="隶书" panose="02010509060101010101" pitchFamily="49" charset="-122"/>
              <a:ea typeface="隶书" panose="02010509060101010101" pitchFamily="49" charset="-122"/>
              <a:cs typeface="黑体" panose="02010609060101010101" charset="-122"/>
            </a:endParaRPr>
          </a:p>
        </p:txBody>
      </p:sp>
      <p:sp>
        <p:nvSpPr>
          <p:cNvPr id="16" name="object 16"/>
          <p:cNvSpPr/>
          <p:nvPr/>
        </p:nvSpPr>
        <p:spPr>
          <a:xfrm>
            <a:off x="2356312" y="1997713"/>
            <a:ext cx="399415" cy="0"/>
          </a:xfrm>
          <a:custGeom>
            <a:avLst/>
            <a:gdLst/>
            <a:ahLst/>
            <a:cxnLst/>
            <a:rect l="l" t="t" r="r" b="b"/>
            <a:pathLst>
              <a:path w="399414">
                <a:moveTo>
                  <a:pt x="0" y="0"/>
                </a:moveTo>
                <a:lnTo>
                  <a:pt x="399406" y="0"/>
                </a:lnTo>
              </a:path>
            </a:pathLst>
          </a:custGeom>
          <a:ln w="11718">
            <a:solidFill>
              <a:srgbClr val="000000"/>
            </a:solidFill>
          </a:ln>
        </p:spPr>
        <p:txBody>
          <a:bodyPr wrap="square" lIns="0" tIns="0" rIns="0" bIns="0" rtlCol="0"/>
          <a:lstStyle/>
          <a:p/>
        </p:txBody>
      </p:sp>
      <p:sp>
        <p:nvSpPr>
          <p:cNvPr id="17" name="object 17"/>
          <p:cNvSpPr/>
          <p:nvPr/>
        </p:nvSpPr>
        <p:spPr>
          <a:xfrm>
            <a:off x="3817724" y="1997713"/>
            <a:ext cx="399415" cy="0"/>
          </a:xfrm>
          <a:custGeom>
            <a:avLst/>
            <a:gdLst/>
            <a:ahLst/>
            <a:cxnLst/>
            <a:rect l="l" t="t" r="r" b="b"/>
            <a:pathLst>
              <a:path w="399414">
                <a:moveTo>
                  <a:pt x="0" y="0"/>
                </a:moveTo>
                <a:lnTo>
                  <a:pt x="399306" y="0"/>
                </a:lnTo>
              </a:path>
            </a:pathLst>
          </a:custGeom>
          <a:ln w="11718">
            <a:solidFill>
              <a:srgbClr val="000000"/>
            </a:solidFill>
          </a:ln>
        </p:spPr>
        <p:txBody>
          <a:bodyPr wrap="square" lIns="0" tIns="0" rIns="0" bIns="0" rtlCol="0"/>
          <a:lstStyle/>
          <a:p/>
        </p:txBody>
      </p:sp>
      <p:sp>
        <p:nvSpPr>
          <p:cNvPr id="18" name="object 18"/>
          <p:cNvSpPr txBox="1"/>
          <p:nvPr/>
        </p:nvSpPr>
        <p:spPr>
          <a:xfrm>
            <a:off x="3614009" y="2027714"/>
            <a:ext cx="927100" cy="363855"/>
          </a:xfrm>
          <a:prstGeom prst="rect">
            <a:avLst/>
          </a:prstGeom>
        </p:spPr>
        <p:txBody>
          <a:bodyPr vert="horz" wrap="square" lIns="0" tIns="14604" rIns="0" bIns="0" rtlCol="0">
            <a:spAutoFit/>
          </a:bodyPr>
          <a:lstStyle/>
          <a:p>
            <a:pPr marL="38100">
              <a:lnSpc>
                <a:spcPct val="100000"/>
              </a:lnSpc>
              <a:spcBef>
                <a:spcPts val="115"/>
              </a:spcBef>
              <a:tabLst>
                <a:tab pos="637540" algn="l"/>
              </a:tabLst>
            </a:pPr>
            <a:r>
              <a:rPr sz="2200" spc="130" dirty="0">
                <a:latin typeface="Symbol" panose="05050102010706020507"/>
                <a:cs typeface="Symbol" panose="05050102010706020507"/>
              </a:rPr>
              <a:t></a:t>
            </a:r>
            <a:r>
              <a:rPr sz="2200" spc="130" dirty="0">
                <a:latin typeface="Times New Roman" panose="02020603050405020304"/>
                <a:cs typeface="Times New Roman" panose="02020603050405020304"/>
              </a:rPr>
              <a:t>	</a:t>
            </a:r>
            <a:r>
              <a:rPr sz="2200" spc="130" dirty="0">
                <a:latin typeface="Symbol" panose="05050102010706020507"/>
                <a:cs typeface="Symbol" panose="05050102010706020507"/>
              </a:rPr>
              <a:t></a:t>
            </a:r>
            <a:r>
              <a:rPr sz="2200" spc="-350" dirty="0">
                <a:latin typeface="Times New Roman" panose="02020603050405020304"/>
                <a:cs typeface="Times New Roman" panose="02020603050405020304"/>
              </a:rPr>
              <a:t> </a:t>
            </a:r>
            <a:r>
              <a:rPr sz="1950" i="1" spc="120" baseline="-13000" dirty="0">
                <a:latin typeface="Times New Roman" panose="02020603050405020304"/>
                <a:cs typeface="Times New Roman" panose="02020603050405020304"/>
              </a:rPr>
              <a:t>y</a:t>
            </a:r>
            <a:endParaRPr sz="1950" baseline="-13000">
              <a:latin typeface="Times New Roman" panose="02020603050405020304"/>
              <a:cs typeface="Times New Roman" panose="02020603050405020304"/>
            </a:endParaRPr>
          </a:p>
        </p:txBody>
      </p:sp>
      <p:sp>
        <p:nvSpPr>
          <p:cNvPr id="19" name="object 19"/>
          <p:cNvSpPr txBox="1"/>
          <p:nvPr/>
        </p:nvSpPr>
        <p:spPr>
          <a:xfrm>
            <a:off x="2152578" y="2056807"/>
            <a:ext cx="918844" cy="363855"/>
          </a:xfrm>
          <a:prstGeom prst="rect">
            <a:avLst/>
          </a:prstGeom>
        </p:spPr>
        <p:txBody>
          <a:bodyPr vert="horz" wrap="square" lIns="0" tIns="14604" rIns="0" bIns="0" rtlCol="0">
            <a:spAutoFit/>
          </a:bodyPr>
          <a:lstStyle/>
          <a:p>
            <a:pPr marL="38100">
              <a:lnSpc>
                <a:spcPct val="100000"/>
              </a:lnSpc>
              <a:spcBef>
                <a:spcPts val="115"/>
              </a:spcBef>
              <a:tabLst>
                <a:tab pos="637540" algn="l"/>
              </a:tabLst>
            </a:pPr>
            <a:r>
              <a:rPr sz="2200" spc="130" dirty="0">
                <a:latin typeface="Symbol" panose="05050102010706020507"/>
                <a:cs typeface="Symbol" panose="05050102010706020507"/>
              </a:rPr>
              <a:t></a:t>
            </a:r>
            <a:r>
              <a:rPr sz="2200" spc="130" dirty="0">
                <a:latin typeface="Times New Roman" panose="02020603050405020304"/>
                <a:cs typeface="Times New Roman" panose="02020603050405020304"/>
              </a:rPr>
              <a:t>	</a:t>
            </a:r>
            <a:r>
              <a:rPr sz="2200" spc="190" dirty="0">
                <a:latin typeface="Symbol" panose="05050102010706020507"/>
                <a:cs typeface="Symbol" panose="05050102010706020507"/>
              </a:rPr>
              <a:t></a:t>
            </a:r>
            <a:r>
              <a:rPr sz="1950" i="1" spc="284" baseline="-13000" dirty="0">
                <a:latin typeface="Times New Roman" panose="02020603050405020304"/>
                <a:cs typeface="Times New Roman" panose="02020603050405020304"/>
              </a:rPr>
              <a:t>x</a:t>
            </a:r>
            <a:endParaRPr sz="1950" baseline="-13000">
              <a:latin typeface="Times New Roman" panose="02020603050405020304"/>
              <a:cs typeface="Times New Roman" panose="02020603050405020304"/>
            </a:endParaRPr>
          </a:p>
        </p:txBody>
      </p:sp>
      <p:sp>
        <p:nvSpPr>
          <p:cNvPr id="20" name="object 20"/>
          <p:cNvSpPr txBox="1"/>
          <p:nvPr/>
        </p:nvSpPr>
        <p:spPr>
          <a:xfrm>
            <a:off x="2177978" y="1596088"/>
            <a:ext cx="2211070" cy="363855"/>
          </a:xfrm>
          <a:prstGeom prst="rect">
            <a:avLst/>
          </a:prstGeom>
        </p:spPr>
        <p:txBody>
          <a:bodyPr vert="horz" wrap="square" lIns="0" tIns="14604" rIns="0" bIns="0" rtlCol="0">
            <a:spAutoFit/>
          </a:bodyPr>
          <a:lstStyle/>
          <a:p>
            <a:pPr marL="12700">
              <a:lnSpc>
                <a:spcPct val="100000"/>
              </a:lnSpc>
              <a:spcBef>
                <a:spcPts val="115"/>
              </a:spcBef>
              <a:tabLst>
                <a:tab pos="1473835" algn="l"/>
              </a:tabLst>
            </a:pPr>
            <a:r>
              <a:rPr sz="3300" spc="195" baseline="1000" dirty="0">
                <a:latin typeface="Symbol" panose="05050102010706020507"/>
                <a:cs typeface="Symbol" panose="05050102010706020507"/>
              </a:rPr>
              <a:t></a:t>
            </a:r>
            <a:r>
              <a:rPr sz="3300" spc="-142" baseline="1000" dirty="0">
                <a:latin typeface="Times New Roman" panose="02020603050405020304"/>
                <a:cs typeface="Times New Roman" panose="02020603050405020304"/>
              </a:rPr>
              <a:t> </a:t>
            </a:r>
            <a:r>
              <a:rPr sz="2200" spc="160" dirty="0">
                <a:latin typeface="Symbol" panose="05050102010706020507"/>
                <a:cs typeface="Symbol" panose="05050102010706020507"/>
              </a:rPr>
              <a:t></a:t>
            </a:r>
            <a:r>
              <a:rPr sz="2200" i="1" spc="160" dirty="0">
                <a:latin typeface="Times New Roman" panose="02020603050405020304"/>
                <a:cs typeface="Times New Roman" panose="02020603050405020304"/>
              </a:rPr>
              <a:t>Z</a:t>
            </a:r>
            <a:r>
              <a:rPr sz="2200" i="1" spc="100" dirty="0">
                <a:latin typeface="Times New Roman" panose="02020603050405020304"/>
                <a:cs typeface="Times New Roman" panose="02020603050405020304"/>
              </a:rPr>
              <a:t> </a:t>
            </a:r>
            <a:r>
              <a:rPr sz="3300" spc="195" baseline="1000" dirty="0">
                <a:latin typeface="Symbol" panose="05050102010706020507"/>
                <a:cs typeface="Symbol" panose="05050102010706020507"/>
              </a:rPr>
              <a:t></a:t>
            </a:r>
            <a:r>
              <a:rPr sz="3300" spc="195" baseline="1000" dirty="0">
                <a:latin typeface="Times New Roman" panose="02020603050405020304"/>
                <a:cs typeface="Times New Roman" panose="02020603050405020304"/>
              </a:rPr>
              <a:t>	</a:t>
            </a:r>
            <a:r>
              <a:rPr sz="3300" spc="195" baseline="-4000" dirty="0">
                <a:latin typeface="Symbol" panose="05050102010706020507"/>
                <a:cs typeface="Symbol" panose="05050102010706020507"/>
              </a:rPr>
              <a:t></a:t>
            </a:r>
            <a:r>
              <a:rPr sz="3300" spc="195" baseline="-4000" dirty="0">
                <a:latin typeface="Times New Roman" panose="02020603050405020304"/>
                <a:cs typeface="Times New Roman" panose="02020603050405020304"/>
              </a:rPr>
              <a:t> </a:t>
            </a:r>
            <a:r>
              <a:rPr sz="2200" spc="160" dirty="0">
                <a:latin typeface="Symbol" panose="05050102010706020507"/>
                <a:cs typeface="Symbol" panose="05050102010706020507"/>
              </a:rPr>
              <a:t></a:t>
            </a:r>
            <a:r>
              <a:rPr sz="2200" i="1" spc="160" dirty="0">
                <a:latin typeface="Times New Roman" panose="02020603050405020304"/>
                <a:cs typeface="Times New Roman" panose="02020603050405020304"/>
              </a:rPr>
              <a:t>Z</a:t>
            </a:r>
            <a:r>
              <a:rPr sz="2200" i="1" spc="-210" dirty="0">
                <a:latin typeface="Times New Roman" panose="02020603050405020304"/>
                <a:cs typeface="Times New Roman" panose="02020603050405020304"/>
              </a:rPr>
              <a:t> </a:t>
            </a:r>
            <a:r>
              <a:rPr sz="3300" spc="195" baseline="-4000" dirty="0">
                <a:latin typeface="Symbol" panose="05050102010706020507"/>
                <a:cs typeface="Symbol" panose="05050102010706020507"/>
              </a:rPr>
              <a:t></a:t>
            </a:r>
            <a:endParaRPr sz="3300" baseline="-4000">
              <a:latin typeface="Symbol" panose="05050102010706020507"/>
              <a:cs typeface="Symbol" panose="05050102010706020507"/>
            </a:endParaRPr>
          </a:p>
        </p:txBody>
      </p:sp>
      <p:sp>
        <p:nvSpPr>
          <p:cNvPr id="21" name="object 21"/>
          <p:cNvSpPr txBox="1"/>
          <p:nvPr/>
        </p:nvSpPr>
        <p:spPr>
          <a:xfrm>
            <a:off x="1465672" y="1773685"/>
            <a:ext cx="3409950" cy="363855"/>
          </a:xfrm>
          <a:prstGeom prst="rect">
            <a:avLst/>
          </a:prstGeom>
        </p:spPr>
        <p:txBody>
          <a:bodyPr vert="horz" wrap="square" lIns="0" tIns="14604" rIns="0" bIns="0" rtlCol="0">
            <a:spAutoFit/>
          </a:bodyPr>
          <a:lstStyle/>
          <a:p>
            <a:pPr marL="38100">
              <a:lnSpc>
                <a:spcPct val="100000"/>
              </a:lnSpc>
              <a:spcBef>
                <a:spcPts val="115"/>
              </a:spcBef>
              <a:tabLst>
                <a:tab pos="1594485" algn="l"/>
                <a:tab pos="3067050" algn="l"/>
              </a:tabLst>
            </a:pPr>
            <a:r>
              <a:rPr sz="2200" spc="175" dirty="0">
                <a:latin typeface="Times New Roman" panose="02020603050405020304"/>
                <a:cs typeface="Times New Roman" panose="02020603050405020304"/>
              </a:rPr>
              <a:t>d</a:t>
            </a:r>
            <a:r>
              <a:rPr sz="2200" i="1" spc="175" dirty="0">
                <a:latin typeface="Times New Roman" panose="02020603050405020304"/>
                <a:cs typeface="Times New Roman" panose="02020603050405020304"/>
              </a:rPr>
              <a:t>Z </a:t>
            </a:r>
            <a:r>
              <a:rPr sz="2200" spc="185" dirty="0">
                <a:latin typeface="Symbol" panose="05050102010706020507"/>
                <a:cs typeface="Symbol" panose="05050102010706020507"/>
              </a:rPr>
              <a:t></a:t>
            </a:r>
            <a:r>
              <a:rPr sz="2200" spc="185" dirty="0">
                <a:latin typeface="Times New Roman" panose="02020603050405020304"/>
                <a:cs typeface="Times New Roman" panose="02020603050405020304"/>
              </a:rPr>
              <a:t> </a:t>
            </a:r>
            <a:r>
              <a:rPr sz="3300" b="1" spc="195" baseline="1000" dirty="0">
                <a:latin typeface="Symbol" panose="05050102010706020507"/>
                <a:cs typeface="Symbol" panose="05050102010706020507"/>
              </a:rPr>
              <a:t></a:t>
            </a:r>
            <a:r>
              <a:rPr sz="3300" b="1" spc="22" baseline="1000" dirty="0">
                <a:latin typeface="Times New Roman" panose="02020603050405020304"/>
                <a:cs typeface="Times New Roman" panose="02020603050405020304"/>
              </a:rPr>
              <a:t> </a:t>
            </a:r>
            <a:r>
              <a:rPr sz="3300" spc="209" baseline="-44000" dirty="0">
                <a:latin typeface="Symbol" panose="05050102010706020507"/>
                <a:cs typeface="Symbol" panose="05050102010706020507"/>
              </a:rPr>
              <a:t></a:t>
            </a:r>
            <a:r>
              <a:rPr sz="3300" i="1" spc="209" baseline="-44000" dirty="0">
                <a:latin typeface="Times New Roman" panose="02020603050405020304"/>
                <a:cs typeface="Times New Roman" panose="02020603050405020304"/>
              </a:rPr>
              <a:t>y</a:t>
            </a:r>
            <a:r>
              <a:rPr sz="3300" i="1" spc="232" baseline="-44000" dirty="0">
                <a:latin typeface="Times New Roman" panose="02020603050405020304"/>
                <a:cs typeface="Times New Roman" panose="02020603050405020304"/>
              </a:rPr>
              <a:t> </a:t>
            </a:r>
            <a:r>
              <a:rPr sz="3300" b="1" spc="195" baseline="1000" dirty="0">
                <a:latin typeface="Symbol" panose="05050102010706020507"/>
                <a:cs typeface="Symbol" panose="05050102010706020507"/>
              </a:rPr>
              <a:t></a:t>
            </a:r>
            <a:r>
              <a:rPr sz="3300" spc="195" baseline="1000" dirty="0">
                <a:latin typeface="Times New Roman" panose="02020603050405020304"/>
                <a:cs typeface="Times New Roman" panose="02020603050405020304"/>
              </a:rPr>
              <a:t>	</a:t>
            </a:r>
            <a:r>
              <a:rPr sz="2200" spc="155" dirty="0">
                <a:latin typeface="Times New Roman" panose="02020603050405020304"/>
                <a:cs typeface="Times New Roman" panose="02020603050405020304"/>
              </a:rPr>
              <a:t>d</a:t>
            </a:r>
            <a:r>
              <a:rPr sz="2200" i="1" spc="155" dirty="0">
                <a:latin typeface="Times New Roman" panose="02020603050405020304"/>
                <a:cs typeface="Times New Roman" panose="02020603050405020304"/>
              </a:rPr>
              <a:t>y </a:t>
            </a:r>
            <a:r>
              <a:rPr sz="2200" spc="185" dirty="0">
                <a:latin typeface="Symbol" panose="05050102010706020507"/>
                <a:cs typeface="Symbol" panose="05050102010706020507"/>
              </a:rPr>
              <a:t></a:t>
            </a:r>
            <a:r>
              <a:rPr sz="2200" spc="-350" dirty="0">
                <a:latin typeface="Times New Roman" panose="02020603050405020304"/>
                <a:cs typeface="Times New Roman" panose="02020603050405020304"/>
              </a:rPr>
              <a:t> </a:t>
            </a:r>
            <a:r>
              <a:rPr sz="3300" spc="195" baseline="-5000" dirty="0">
                <a:latin typeface="Symbol" panose="05050102010706020507"/>
                <a:cs typeface="Symbol" panose="05050102010706020507"/>
              </a:rPr>
              <a:t></a:t>
            </a:r>
            <a:r>
              <a:rPr sz="3300" spc="195" baseline="-5000" dirty="0">
                <a:latin typeface="Times New Roman" panose="02020603050405020304"/>
                <a:cs typeface="Times New Roman" panose="02020603050405020304"/>
              </a:rPr>
              <a:t> </a:t>
            </a:r>
            <a:r>
              <a:rPr sz="3300" spc="209" baseline="-44000" dirty="0">
                <a:latin typeface="Symbol" panose="05050102010706020507"/>
                <a:cs typeface="Symbol" panose="05050102010706020507"/>
              </a:rPr>
              <a:t></a:t>
            </a:r>
            <a:r>
              <a:rPr sz="3300" i="1" spc="209" baseline="-44000" dirty="0">
                <a:latin typeface="Times New Roman" panose="02020603050405020304"/>
                <a:cs typeface="Times New Roman" panose="02020603050405020304"/>
              </a:rPr>
              <a:t>x</a:t>
            </a:r>
            <a:r>
              <a:rPr sz="3300" i="1" spc="195" baseline="-44000" dirty="0">
                <a:latin typeface="Times New Roman" panose="02020603050405020304"/>
                <a:cs typeface="Times New Roman" panose="02020603050405020304"/>
              </a:rPr>
              <a:t> </a:t>
            </a:r>
            <a:r>
              <a:rPr sz="3300" spc="195" baseline="-5000" dirty="0">
                <a:latin typeface="Symbol" panose="05050102010706020507"/>
                <a:cs typeface="Symbol" panose="05050102010706020507"/>
              </a:rPr>
              <a:t></a:t>
            </a:r>
            <a:r>
              <a:rPr sz="3300" spc="195" baseline="-5000" dirty="0">
                <a:latin typeface="Times New Roman" panose="02020603050405020304"/>
                <a:cs typeface="Times New Roman" panose="02020603050405020304"/>
              </a:rPr>
              <a:t>	</a:t>
            </a:r>
            <a:r>
              <a:rPr sz="2200" spc="155" dirty="0">
                <a:latin typeface="Times New Roman" panose="02020603050405020304"/>
                <a:cs typeface="Times New Roman" panose="02020603050405020304"/>
              </a:rPr>
              <a:t>d</a:t>
            </a:r>
            <a:r>
              <a:rPr sz="2200" i="1" spc="155" dirty="0">
                <a:latin typeface="Times New Roman" panose="02020603050405020304"/>
                <a:cs typeface="Times New Roman" panose="02020603050405020304"/>
              </a:rPr>
              <a:t>x</a:t>
            </a:r>
            <a:endParaRPr sz="2200">
              <a:latin typeface="Times New Roman" panose="02020603050405020304"/>
              <a:cs typeface="Times New Roman" panose="02020603050405020304"/>
            </a:endParaRPr>
          </a:p>
        </p:txBody>
      </p:sp>
      <p:sp>
        <p:nvSpPr>
          <p:cNvPr id="22" name="object 22"/>
          <p:cNvSpPr txBox="1"/>
          <p:nvPr/>
        </p:nvSpPr>
        <p:spPr>
          <a:xfrm>
            <a:off x="764540" y="2616707"/>
            <a:ext cx="2515235" cy="44323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00FF"/>
                </a:solidFill>
                <a:latin typeface="隶书" panose="02010509060101010101" pitchFamily="49" charset="-122"/>
                <a:ea typeface="隶书" panose="02010509060101010101" pitchFamily="49" charset="-122"/>
                <a:cs typeface="黑体" panose="02010609060101010101" charset="-122"/>
              </a:rPr>
              <a:t>比较上</a:t>
            </a:r>
            <a:r>
              <a:rPr sz="2800" spc="-15" dirty="0">
                <a:solidFill>
                  <a:srgbClr val="0000FF"/>
                </a:solidFill>
                <a:latin typeface="隶书" panose="02010509060101010101" pitchFamily="49" charset="-122"/>
                <a:ea typeface="隶书" panose="02010509060101010101" pitchFamily="49" charset="-122"/>
                <a:cs typeface="黑体" panose="02010609060101010101" charset="-122"/>
              </a:rPr>
              <a:t>两</a:t>
            </a:r>
            <a:r>
              <a:rPr sz="2800" dirty="0">
                <a:solidFill>
                  <a:srgbClr val="0000FF"/>
                </a:solidFill>
                <a:latin typeface="隶书" panose="02010509060101010101" pitchFamily="49" charset="-122"/>
                <a:ea typeface="隶书" panose="02010509060101010101" pitchFamily="49" charset="-122"/>
                <a:cs typeface="黑体" panose="02010609060101010101" charset="-122"/>
              </a:rPr>
              <a:t>式，得</a:t>
            </a:r>
            <a:endParaRPr sz="2800">
              <a:latin typeface="隶书" panose="02010509060101010101" pitchFamily="49" charset="-122"/>
              <a:ea typeface="隶书" panose="02010509060101010101" pitchFamily="49" charset="-122"/>
              <a:cs typeface="黑体" panose="02010609060101010101" charset="-122"/>
            </a:endParaRPr>
          </a:p>
        </p:txBody>
      </p:sp>
      <p:sp>
        <p:nvSpPr>
          <p:cNvPr id="23" name="object 23"/>
          <p:cNvSpPr/>
          <p:nvPr/>
        </p:nvSpPr>
        <p:spPr>
          <a:xfrm>
            <a:off x="4986239" y="2897680"/>
            <a:ext cx="367665" cy="0"/>
          </a:xfrm>
          <a:custGeom>
            <a:avLst/>
            <a:gdLst/>
            <a:ahLst/>
            <a:cxnLst/>
            <a:rect l="l" t="t" r="r" b="b"/>
            <a:pathLst>
              <a:path w="367664">
                <a:moveTo>
                  <a:pt x="0" y="0"/>
                </a:moveTo>
                <a:lnTo>
                  <a:pt x="367320" y="0"/>
                </a:lnTo>
              </a:path>
            </a:pathLst>
          </a:custGeom>
          <a:ln w="12374">
            <a:solidFill>
              <a:srgbClr val="000000"/>
            </a:solidFill>
          </a:ln>
        </p:spPr>
        <p:txBody>
          <a:bodyPr wrap="square" lIns="0" tIns="0" rIns="0" bIns="0" rtlCol="0"/>
          <a:lstStyle/>
          <a:p/>
        </p:txBody>
      </p:sp>
      <p:sp>
        <p:nvSpPr>
          <p:cNvPr id="24" name="object 24"/>
          <p:cNvSpPr txBox="1"/>
          <p:nvPr/>
        </p:nvSpPr>
        <p:spPr>
          <a:xfrm>
            <a:off x="4796079" y="2894306"/>
            <a:ext cx="839469" cy="382905"/>
          </a:xfrm>
          <a:prstGeom prst="rect">
            <a:avLst/>
          </a:prstGeom>
        </p:spPr>
        <p:txBody>
          <a:bodyPr vert="horz" wrap="square" lIns="0" tIns="11430" rIns="0" bIns="0" rtlCol="0">
            <a:spAutoFit/>
          </a:bodyPr>
          <a:lstStyle/>
          <a:p>
            <a:pPr marL="38100">
              <a:lnSpc>
                <a:spcPct val="100000"/>
              </a:lnSpc>
              <a:spcBef>
                <a:spcPts val="90"/>
              </a:spcBef>
            </a:pPr>
            <a:r>
              <a:rPr sz="3525" spc="-7" baseline="-12000" dirty="0">
                <a:latin typeface="Symbol" panose="05050102010706020507"/>
                <a:cs typeface="Symbol" panose="05050102010706020507"/>
              </a:rPr>
              <a:t></a:t>
            </a:r>
            <a:r>
              <a:rPr sz="3525" spc="-7" baseline="-12000" dirty="0">
                <a:latin typeface="Times New Roman" panose="02020603050405020304"/>
                <a:cs typeface="Times New Roman" panose="02020603050405020304"/>
              </a:rPr>
              <a:t> </a:t>
            </a:r>
            <a:r>
              <a:rPr sz="2350" spc="-25" dirty="0">
                <a:latin typeface="Symbol" panose="05050102010706020507"/>
                <a:cs typeface="Symbol" panose="05050102010706020507"/>
              </a:rPr>
              <a:t></a:t>
            </a:r>
            <a:r>
              <a:rPr sz="2350" i="1" spc="-25" dirty="0">
                <a:latin typeface="Times New Roman" panose="02020603050405020304"/>
                <a:cs typeface="Times New Roman" panose="02020603050405020304"/>
              </a:rPr>
              <a:t>y</a:t>
            </a:r>
            <a:r>
              <a:rPr sz="2350" i="1" spc="35" dirty="0">
                <a:latin typeface="Times New Roman" panose="02020603050405020304"/>
                <a:cs typeface="Times New Roman" panose="02020603050405020304"/>
              </a:rPr>
              <a:t> </a:t>
            </a:r>
            <a:r>
              <a:rPr sz="3525" spc="112" baseline="-12000" dirty="0">
                <a:latin typeface="Symbol" panose="05050102010706020507"/>
                <a:cs typeface="Symbol" panose="05050102010706020507"/>
              </a:rPr>
              <a:t></a:t>
            </a:r>
            <a:r>
              <a:rPr sz="2025" i="1" spc="112" baseline="-33000" dirty="0">
                <a:latin typeface="Times New Roman" panose="02020603050405020304"/>
                <a:cs typeface="Times New Roman" panose="02020603050405020304"/>
              </a:rPr>
              <a:t>x</a:t>
            </a:r>
            <a:endParaRPr sz="2025" baseline="-33000">
              <a:latin typeface="Times New Roman" panose="02020603050405020304"/>
              <a:cs typeface="Times New Roman" panose="02020603050405020304"/>
            </a:endParaRPr>
          </a:p>
        </p:txBody>
      </p:sp>
      <p:sp>
        <p:nvSpPr>
          <p:cNvPr id="25" name="object 25"/>
          <p:cNvSpPr txBox="1"/>
          <p:nvPr/>
        </p:nvSpPr>
        <p:spPr>
          <a:xfrm>
            <a:off x="4574861" y="2474285"/>
            <a:ext cx="963294" cy="382905"/>
          </a:xfrm>
          <a:prstGeom prst="rect">
            <a:avLst/>
          </a:prstGeom>
        </p:spPr>
        <p:txBody>
          <a:bodyPr vert="horz" wrap="square" lIns="0" tIns="11430" rIns="0" bIns="0" rtlCol="0">
            <a:spAutoFit/>
          </a:bodyPr>
          <a:lstStyle/>
          <a:p>
            <a:pPr marL="38100">
              <a:lnSpc>
                <a:spcPct val="100000"/>
              </a:lnSpc>
              <a:spcBef>
                <a:spcPts val="90"/>
              </a:spcBef>
            </a:pPr>
            <a:r>
              <a:rPr sz="3525" spc="-15" baseline="-35000" dirty="0">
                <a:latin typeface="Symbol" panose="05050102010706020507"/>
                <a:cs typeface="Symbol" panose="05050102010706020507"/>
              </a:rPr>
              <a:t></a:t>
            </a:r>
            <a:r>
              <a:rPr sz="3525" spc="-15" baseline="-35000" dirty="0">
                <a:latin typeface="Times New Roman" panose="02020603050405020304"/>
                <a:cs typeface="Times New Roman" panose="02020603050405020304"/>
              </a:rPr>
              <a:t> </a:t>
            </a:r>
            <a:r>
              <a:rPr sz="3525" spc="-7" baseline="1000" dirty="0">
                <a:latin typeface="Symbol" panose="05050102010706020507"/>
                <a:cs typeface="Symbol" panose="05050102010706020507"/>
              </a:rPr>
              <a:t></a:t>
            </a:r>
            <a:r>
              <a:rPr sz="3525" spc="-7" baseline="1000" dirty="0">
                <a:latin typeface="Times New Roman" panose="02020603050405020304"/>
                <a:cs typeface="Times New Roman" panose="02020603050405020304"/>
              </a:rPr>
              <a:t> </a:t>
            </a:r>
            <a:r>
              <a:rPr sz="2350" spc="-25" dirty="0">
                <a:latin typeface="Symbol" panose="05050102010706020507"/>
                <a:cs typeface="Symbol" panose="05050102010706020507"/>
              </a:rPr>
              <a:t></a:t>
            </a:r>
            <a:r>
              <a:rPr sz="2350" i="1" spc="-25" dirty="0">
                <a:latin typeface="Times New Roman" panose="02020603050405020304"/>
                <a:cs typeface="Times New Roman" panose="02020603050405020304"/>
              </a:rPr>
              <a:t>Z</a:t>
            </a:r>
            <a:r>
              <a:rPr sz="2350" i="1" spc="-360" dirty="0">
                <a:latin typeface="Times New Roman" panose="02020603050405020304"/>
                <a:cs typeface="Times New Roman" panose="02020603050405020304"/>
              </a:rPr>
              <a:t> </a:t>
            </a:r>
            <a:r>
              <a:rPr sz="3525" spc="-7" baseline="1000" dirty="0">
                <a:latin typeface="Symbol" panose="05050102010706020507"/>
                <a:cs typeface="Symbol" panose="05050102010706020507"/>
              </a:rPr>
              <a:t></a:t>
            </a:r>
            <a:endParaRPr sz="3525" baseline="1000">
              <a:latin typeface="Symbol" panose="05050102010706020507"/>
              <a:cs typeface="Symbol" panose="05050102010706020507"/>
            </a:endParaRPr>
          </a:p>
        </p:txBody>
      </p:sp>
      <p:sp>
        <p:nvSpPr>
          <p:cNvPr id="26" name="object 26"/>
          <p:cNvSpPr txBox="1"/>
          <p:nvPr/>
        </p:nvSpPr>
        <p:spPr>
          <a:xfrm>
            <a:off x="3605007" y="2661823"/>
            <a:ext cx="1907539" cy="382905"/>
          </a:xfrm>
          <a:prstGeom prst="rect">
            <a:avLst/>
          </a:prstGeom>
        </p:spPr>
        <p:txBody>
          <a:bodyPr vert="horz" wrap="square" lIns="0" tIns="11430" rIns="0" bIns="0" rtlCol="0">
            <a:spAutoFit/>
          </a:bodyPr>
          <a:lstStyle/>
          <a:p>
            <a:pPr marL="12700">
              <a:lnSpc>
                <a:spcPct val="100000"/>
              </a:lnSpc>
              <a:spcBef>
                <a:spcPts val="90"/>
              </a:spcBef>
              <a:tabLst>
                <a:tab pos="1228725" algn="l"/>
                <a:tab pos="1779905" algn="l"/>
              </a:tabLst>
            </a:pPr>
            <a:r>
              <a:rPr sz="2350" i="1" spc="-10" dirty="0">
                <a:latin typeface="Times New Roman" panose="02020603050405020304"/>
                <a:cs typeface="Times New Roman" panose="02020603050405020304"/>
              </a:rPr>
              <a:t>M</a:t>
            </a:r>
            <a:r>
              <a:rPr sz="2350" i="1" spc="-215" dirty="0">
                <a:latin typeface="Times New Roman" panose="02020603050405020304"/>
                <a:cs typeface="Times New Roman" panose="02020603050405020304"/>
              </a:rPr>
              <a:t> </a:t>
            </a:r>
            <a:r>
              <a:rPr sz="2350" spc="160" dirty="0">
                <a:latin typeface="Times New Roman" panose="02020603050405020304"/>
                <a:cs typeface="Times New Roman" panose="02020603050405020304"/>
              </a:rPr>
              <a:t>(</a:t>
            </a:r>
            <a:r>
              <a:rPr sz="2350" i="1" spc="5" dirty="0">
                <a:latin typeface="Times New Roman" panose="02020603050405020304"/>
                <a:cs typeface="Times New Roman" panose="02020603050405020304"/>
              </a:rPr>
              <a:t>x</a:t>
            </a:r>
            <a:r>
              <a:rPr sz="2350" spc="-5" dirty="0">
                <a:latin typeface="Times New Roman" panose="02020603050405020304"/>
                <a:cs typeface="Times New Roman" panose="02020603050405020304"/>
              </a:rPr>
              <a:t>,</a:t>
            </a:r>
            <a:r>
              <a:rPr sz="2350" spc="-85" dirty="0">
                <a:latin typeface="Times New Roman" panose="02020603050405020304"/>
                <a:cs typeface="Times New Roman" panose="02020603050405020304"/>
              </a:rPr>
              <a:t> </a:t>
            </a:r>
            <a:r>
              <a:rPr sz="2350" i="1" spc="80" dirty="0">
                <a:latin typeface="Times New Roman" panose="02020603050405020304"/>
                <a:cs typeface="Times New Roman" panose="02020603050405020304"/>
              </a:rPr>
              <a:t>y</a:t>
            </a:r>
            <a:r>
              <a:rPr sz="2350" spc="-5" dirty="0">
                <a:latin typeface="Times New Roman" panose="02020603050405020304"/>
                <a:cs typeface="Times New Roman" panose="02020603050405020304"/>
              </a:rPr>
              <a:t>)</a:t>
            </a:r>
            <a:r>
              <a:rPr sz="2350" dirty="0">
                <a:latin typeface="Times New Roman" panose="02020603050405020304"/>
                <a:cs typeface="Times New Roman" panose="02020603050405020304"/>
              </a:rPr>
              <a:t>	</a:t>
            </a:r>
            <a:r>
              <a:rPr sz="3525" spc="-7" baseline="1000" dirty="0">
                <a:latin typeface="Symbol" panose="05050102010706020507"/>
                <a:cs typeface="Symbol" panose="05050102010706020507"/>
              </a:rPr>
              <a:t></a:t>
            </a:r>
            <a:r>
              <a:rPr sz="3525" baseline="1000" dirty="0">
                <a:latin typeface="Times New Roman" panose="02020603050405020304"/>
                <a:cs typeface="Times New Roman" panose="02020603050405020304"/>
              </a:rPr>
              <a:t>	</a:t>
            </a:r>
            <a:r>
              <a:rPr sz="3525" spc="-7" baseline="1000" dirty="0">
                <a:latin typeface="Symbol" panose="05050102010706020507"/>
                <a:cs typeface="Symbol" panose="05050102010706020507"/>
              </a:rPr>
              <a:t></a:t>
            </a:r>
            <a:endParaRPr sz="3525" baseline="1000">
              <a:latin typeface="Symbol" panose="05050102010706020507"/>
              <a:cs typeface="Symbol" panose="05050102010706020507"/>
            </a:endParaRPr>
          </a:p>
        </p:txBody>
      </p:sp>
      <p:sp>
        <p:nvSpPr>
          <p:cNvPr id="27" name="object 27"/>
          <p:cNvSpPr/>
          <p:nvPr/>
        </p:nvSpPr>
        <p:spPr>
          <a:xfrm>
            <a:off x="7659576" y="2865407"/>
            <a:ext cx="360680" cy="0"/>
          </a:xfrm>
          <a:custGeom>
            <a:avLst/>
            <a:gdLst/>
            <a:ahLst/>
            <a:cxnLst/>
            <a:rect l="l" t="t" r="r" b="b"/>
            <a:pathLst>
              <a:path w="360679">
                <a:moveTo>
                  <a:pt x="0" y="0"/>
                </a:moveTo>
                <a:lnTo>
                  <a:pt x="360068" y="0"/>
                </a:lnTo>
              </a:path>
            </a:pathLst>
          </a:custGeom>
          <a:ln w="12071">
            <a:solidFill>
              <a:srgbClr val="000000"/>
            </a:solidFill>
          </a:ln>
        </p:spPr>
        <p:txBody>
          <a:bodyPr wrap="square" lIns="0" tIns="0" rIns="0" bIns="0" rtlCol="0"/>
          <a:lstStyle/>
          <a:p/>
        </p:txBody>
      </p:sp>
      <p:sp>
        <p:nvSpPr>
          <p:cNvPr id="28" name="object 28"/>
          <p:cNvSpPr txBox="1"/>
          <p:nvPr/>
        </p:nvSpPr>
        <p:spPr>
          <a:xfrm>
            <a:off x="7472449" y="2896680"/>
            <a:ext cx="843915" cy="376555"/>
          </a:xfrm>
          <a:prstGeom prst="rect">
            <a:avLst/>
          </a:prstGeom>
        </p:spPr>
        <p:txBody>
          <a:bodyPr vert="horz" wrap="square" lIns="0" tIns="12700" rIns="0" bIns="0" rtlCol="0">
            <a:spAutoFit/>
          </a:bodyPr>
          <a:lstStyle/>
          <a:p>
            <a:pPr marL="38100">
              <a:lnSpc>
                <a:spcPct val="100000"/>
              </a:lnSpc>
              <a:spcBef>
                <a:spcPts val="100"/>
              </a:spcBef>
              <a:tabLst>
                <a:tab pos="577850" algn="l"/>
              </a:tabLst>
            </a:pPr>
            <a:r>
              <a:rPr sz="2300" spc="-5" dirty="0">
                <a:latin typeface="Symbol" panose="05050102010706020507"/>
                <a:cs typeface="Symbol" panose="05050102010706020507"/>
              </a:rPr>
              <a:t></a:t>
            </a:r>
            <a:r>
              <a:rPr sz="2300" spc="-5" dirty="0">
                <a:latin typeface="Times New Roman" panose="02020603050405020304"/>
                <a:cs typeface="Times New Roman" panose="02020603050405020304"/>
              </a:rPr>
              <a:t>	</a:t>
            </a:r>
            <a:r>
              <a:rPr sz="2300" spc="-5" dirty="0">
                <a:latin typeface="Symbol" panose="05050102010706020507"/>
                <a:cs typeface="Symbol" panose="05050102010706020507"/>
              </a:rPr>
              <a:t></a:t>
            </a:r>
            <a:r>
              <a:rPr sz="2300" spc="-400" dirty="0">
                <a:latin typeface="Times New Roman" panose="02020603050405020304"/>
                <a:cs typeface="Times New Roman" panose="02020603050405020304"/>
              </a:rPr>
              <a:t> </a:t>
            </a:r>
            <a:r>
              <a:rPr sz="2025" i="1" spc="-15" baseline="-12000" dirty="0">
                <a:latin typeface="Times New Roman" panose="02020603050405020304"/>
                <a:cs typeface="Times New Roman" panose="02020603050405020304"/>
              </a:rPr>
              <a:t>y</a:t>
            </a:r>
            <a:endParaRPr sz="2025" baseline="-12000">
              <a:latin typeface="Times New Roman" panose="02020603050405020304"/>
              <a:cs typeface="Times New Roman" panose="02020603050405020304"/>
            </a:endParaRPr>
          </a:p>
        </p:txBody>
      </p:sp>
      <p:sp>
        <p:nvSpPr>
          <p:cNvPr id="29" name="object 29"/>
          <p:cNvSpPr txBox="1"/>
          <p:nvPr/>
        </p:nvSpPr>
        <p:spPr>
          <a:xfrm>
            <a:off x="7472449" y="2657822"/>
            <a:ext cx="728980" cy="376555"/>
          </a:xfrm>
          <a:prstGeom prst="rect">
            <a:avLst/>
          </a:prstGeom>
        </p:spPr>
        <p:txBody>
          <a:bodyPr vert="horz" wrap="square" lIns="0" tIns="12700" rIns="0" bIns="0" rtlCol="0">
            <a:spAutoFit/>
          </a:bodyPr>
          <a:lstStyle/>
          <a:p>
            <a:pPr marL="38100">
              <a:lnSpc>
                <a:spcPct val="100000"/>
              </a:lnSpc>
              <a:spcBef>
                <a:spcPts val="100"/>
              </a:spcBef>
            </a:pPr>
            <a:r>
              <a:rPr sz="2300" spc="-5" dirty="0">
                <a:latin typeface="Symbol" panose="05050102010706020507"/>
                <a:cs typeface="Symbol" panose="05050102010706020507"/>
              </a:rPr>
              <a:t></a:t>
            </a:r>
            <a:r>
              <a:rPr sz="2300" spc="-5" dirty="0">
                <a:latin typeface="Times New Roman" panose="02020603050405020304"/>
                <a:cs typeface="Times New Roman" panose="02020603050405020304"/>
              </a:rPr>
              <a:t> </a:t>
            </a:r>
            <a:r>
              <a:rPr sz="3450" spc="-30" baseline="-39000" dirty="0">
                <a:latin typeface="Symbol" panose="05050102010706020507"/>
                <a:cs typeface="Symbol" panose="05050102010706020507"/>
              </a:rPr>
              <a:t></a:t>
            </a:r>
            <a:r>
              <a:rPr sz="3450" i="1" spc="-30" baseline="-39000" dirty="0">
                <a:latin typeface="Times New Roman" panose="02020603050405020304"/>
                <a:cs typeface="Times New Roman" panose="02020603050405020304"/>
              </a:rPr>
              <a:t>x</a:t>
            </a:r>
            <a:r>
              <a:rPr sz="3450" i="1" spc="37" baseline="-39000" dirty="0">
                <a:latin typeface="Times New Roman" panose="02020603050405020304"/>
                <a:cs typeface="Times New Roman" panose="02020603050405020304"/>
              </a:rPr>
              <a:t> </a:t>
            </a:r>
            <a:r>
              <a:rPr sz="2300" spc="-5" dirty="0">
                <a:latin typeface="Symbol" panose="05050102010706020507"/>
                <a:cs typeface="Symbol" panose="05050102010706020507"/>
              </a:rPr>
              <a:t></a:t>
            </a:r>
            <a:endParaRPr sz="2300">
              <a:latin typeface="Symbol" panose="05050102010706020507"/>
              <a:cs typeface="Symbol" panose="05050102010706020507"/>
            </a:endParaRPr>
          </a:p>
        </p:txBody>
      </p:sp>
      <p:sp>
        <p:nvSpPr>
          <p:cNvPr id="30" name="object 30"/>
          <p:cNvSpPr txBox="1"/>
          <p:nvPr/>
        </p:nvSpPr>
        <p:spPr>
          <a:xfrm>
            <a:off x="6343610" y="2633219"/>
            <a:ext cx="1857375" cy="376555"/>
          </a:xfrm>
          <a:prstGeom prst="rect">
            <a:avLst/>
          </a:prstGeom>
        </p:spPr>
        <p:txBody>
          <a:bodyPr vert="horz" wrap="square" lIns="0" tIns="12700" rIns="0" bIns="0" rtlCol="0">
            <a:spAutoFit/>
          </a:bodyPr>
          <a:lstStyle/>
          <a:p>
            <a:pPr marL="38100">
              <a:lnSpc>
                <a:spcPct val="100000"/>
              </a:lnSpc>
              <a:spcBef>
                <a:spcPts val="100"/>
              </a:spcBef>
            </a:pPr>
            <a:r>
              <a:rPr sz="2300" i="1" spc="-5" dirty="0">
                <a:latin typeface="Times New Roman" panose="02020603050405020304"/>
                <a:cs typeface="Times New Roman" panose="02020603050405020304"/>
              </a:rPr>
              <a:t>N</a:t>
            </a:r>
            <a:r>
              <a:rPr sz="2300" i="1" spc="-335" dirty="0">
                <a:latin typeface="Times New Roman" panose="02020603050405020304"/>
                <a:cs typeface="Times New Roman" panose="02020603050405020304"/>
              </a:rPr>
              <a:t> </a:t>
            </a:r>
            <a:r>
              <a:rPr sz="2300" spc="50" dirty="0">
                <a:latin typeface="Times New Roman" panose="02020603050405020304"/>
                <a:cs typeface="Times New Roman" panose="02020603050405020304"/>
              </a:rPr>
              <a:t>(</a:t>
            </a:r>
            <a:r>
              <a:rPr sz="2300" i="1" spc="50" dirty="0">
                <a:latin typeface="Times New Roman" panose="02020603050405020304"/>
                <a:cs typeface="Times New Roman" panose="02020603050405020304"/>
              </a:rPr>
              <a:t>x</a:t>
            </a:r>
            <a:r>
              <a:rPr sz="2300" spc="50" dirty="0">
                <a:latin typeface="Times New Roman" panose="02020603050405020304"/>
                <a:cs typeface="Times New Roman" panose="02020603050405020304"/>
              </a:rPr>
              <a:t>,</a:t>
            </a:r>
            <a:r>
              <a:rPr sz="2300" spc="-100" dirty="0">
                <a:latin typeface="Times New Roman" panose="02020603050405020304"/>
                <a:cs typeface="Times New Roman" panose="02020603050405020304"/>
              </a:rPr>
              <a:t> </a:t>
            </a:r>
            <a:r>
              <a:rPr sz="2300" i="1" spc="35" dirty="0">
                <a:latin typeface="Times New Roman" panose="02020603050405020304"/>
                <a:cs typeface="Times New Roman" panose="02020603050405020304"/>
              </a:rPr>
              <a:t>y</a:t>
            </a:r>
            <a:r>
              <a:rPr sz="2300" spc="35" dirty="0">
                <a:latin typeface="Times New Roman" panose="02020603050405020304"/>
                <a:cs typeface="Times New Roman" panose="02020603050405020304"/>
              </a:rPr>
              <a:t>)</a:t>
            </a:r>
            <a:r>
              <a:rPr sz="2300" spc="-70" dirty="0">
                <a:latin typeface="Times New Roman" panose="02020603050405020304"/>
                <a:cs typeface="Times New Roman" panose="02020603050405020304"/>
              </a:rPr>
              <a:t> </a:t>
            </a:r>
            <a:r>
              <a:rPr sz="2300" spc="-5" dirty="0">
                <a:latin typeface="Symbol" panose="05050102010706020507"/>
                <a:cs typeface="Symbol" panose="05050102010706020507"/>
              </a:rPr>
              <a:t></a:t>
            </a:r>
            <a:r>
              <a:rPr sz="2300" spc="-140" dirty="0">
                <a:latin typeface="Times New Roman" panose="02020603050405020304"/>
                <a:cs typeface="Times New Roman" panose="02020603050405020304"/>
              </a:rPr>
              <a:t> </a:t>
            </a:r>
            <a:r>
              <a:rPr sz="3450" spc="-7" baseline="31000" dirty="0">
                <a:latin typeface="Symbol" panose="05050102010706020507"/>
                <a:cs typeface="Symbol" panose="05050102010706020507"/>
              </a:rPr>
              <a:t></a:t>
            </a:r>
            <a:r>
              <a:rPr sz="3450" spc="-262" baseline="31000" dirty="0">
                <a:latin typeface="Times New Roman" panose="02020603050405020304"/>
                <a:cs typeface="Times New Roman" panose="02020603050405020304"/>
              </a:rPr>
              <a:t> </a:t>
            </a:r>
            <a:r>
              <a:rPr sz="3450" spc="-30" baseline="35000" dirty="0">
                <a:latin typeface="Symbol" panose="05050102010706020507"/>
                <a:cs typeface="Symbol" panose="05050102010706020507"/>
              </a:rPr>
              <a:t></a:t>
            </a:r>
            <a:r>
              <a:rPr sz="3450" i="1" spc="-30" baseline="35000" dirty="0">
                <a:latin typeface="Times New Roman" panose="02020603050405020304"/>
                <a:cs typeface="Times New Roman" panose="02020603050405020304"/>
              </a:rPr>
              <a:t>Z</a:t>
            </a:r>
            <a:r>
              <a:rPr sz="3450" i="1" spc="-7" baseline="35000" dirty="0">
                <a:latin typeface="Times New Roman" panose="02020603050405020304"/>
                <a:cs typeface="Times New Roman" panose="02020603050405020304"/>
              </a:rPr>
              <a:t> </a:t>
            </a:r>
            <a:r>
              <a:rPr sz="3450" spc="-7" baseline="31000" dirty="0">
                <a:latin typeface="Symbol" panose="05050102010706020507"/>
                <a:cs typeface="Symbol" panose="05050102010706020507"/>
              </a:rPr>
              <a:t></a:t>
            </a:r>
            <a:endParaRPr sz="3450" baseline="31000">
              <a:latin typeface="Symbol" panose="05050102010706020507"/>
              <a:cs typeface="Symbol" panose="05050102010706020507"/>
            </a:endParaRPr>
          </a:p>
        </p:txBody>
      </p:sp>
      <p:sp>
        <p:nvSpPr>
          <p:cNvPr id="31" name="object 31"/>
          <p:cNvSpPr txBox="1"/>
          <p:nvPr/>
        </p:nvSpPr>
        <p:spPr>
          <a:xfrm>
            <a:off x="4140108" y="4420101"/>
            <a:ext cx="4291330" cy="1515110"/>
          </a:xfrm>
          <a:prstGeom prst="rect">
            <a:avLst/>
          </a:prstGeom>
        </p:spPr>
        <p:txBody>
          <a:bodyPr vert="horz" wrap="square" lIns="0" tIns="14604" rIns="0" bIns="0" rtlCol="0">
            <a:spAutoFit/>
          </a:bodyPr>
          <a:lstStyle/>
          <a:p>
            <a:pPr marL="63500">
              <a:lnSpc>
                <a:spcPts val="1710"/>
              </a:lnSpc>
              <a:spcBef>
                <a:spcPts val="115"/>
              </a:spcBef>
              <a:tabLst>
                <a:tab pos="984885" algn="l"/>
              </a:tabLst>
            </a:pPr>
            <a:r>
              <a:rPr sz="3600" spc="-7" baseline="45000" dirty="0">
                <a:latin typeface="Symbol" panose="05050102010706020507"/>
                <a:cs typeface="Symbol" panose="05050102010706020507"/>
              </a:rPr>
              <a:t></a:t>
            </a:r>
            <a:r>
              <a:rPr sz="3600" spc="284" baseline="45000" dirty="0">
                <a:latin typeface="Times New Roman" panose="02020603050405020304"/>
                <a:cs typeface="Times New Roman" panose="02020603050405020304"/>
              </a:rPr>
              <a:t> </a:t>
            </a:r>
            <a:r>
              <a:rPr sz="2400" spc="-20" dirty="0">
                <a:latin typeface="Symbol" panose="05050102010706020507"/>
                <a:cs typeface="Symbol" panose="05050102010706020507"/>
              </a:rPr>
              <a:t></a:t>
            </a:r>
            <a:r>
              <a:rPr sz="2400" i="1" spc="-20" dirty="0">
                <a:latin typeface="Times New Roman" panose="02020603050405020304"/>
                <a:cs typeface="Times New Roman" panose="02020603050405020304"/>
              </a:rPr>
              <a:t>y</a:t>
            </a:r>
            <a:r>
              <a:rPr sz="2400" i="1" spc="195" dirty="0">
                <a:latin typeface="Times New Roman" panose="02020603050405020304"/>
                <a:cs typeface="Times New Roman" panose="02020603050405020304"/>
              </a:rPr>
              <a:t> </a:t>
            </a:r>
            <a:r>
              <a:rPr sz="3600" spc="-7" baseline="45000" dirty="0">
                <a:latin typeface="Symbol" panose="05050102010706020507"/>
                <a:cs typeface="Symbol" panose="05050102010706020507"/>
              </a:rPr>
              <a:t></a:t>
            </a:r>
            <a:r>
              <a:rPr sz="3600" spc="-7" baseline="45000" dirty="0">
                <a:latin typeface="Times New Roman" panose="02020603050405020304"/>
                <a:cs typeface="Times New Roman" panose="02020603050405020304"/>
              </a:rPr>
              <a:t>	</a:t>
            </a:r>
            <a:r>
              <a:rPr sz="3600" spc="-15" baseline="44000" dirty="0">
                <a:latin typeface="Symbol" panose="05050102010706020507"/>
                <a:cs typeface="Symbol" panose="05050102010706020507"/>
              </a:rPr>
              <a:t></a:t>
            </a:r>
            <a:r>
              <a:rPr sz="3600" spc="172" baseline="44000" dirty="0">
                <a:latin typeface="Times New Roman" panose="02020603050405020304"/>
                <a:cs typeface="Times New Roman" panose="02020603050405020304"/>
              </a:rPr>
              <a:t> </a:t>
            </a:r>
            <a:r>
              <a:rPr sz="2400" spc="-25" dirty="0">
                <a:latin typeface="Symbol" panose="05050102010706020507"/>
                <a:cs typeface="Symbol" panose="05050102010706020507"/>
              </a:rPr>
              <a:t></a:t>
            </a:r>
            <a:r>
              <a:rPr sz="2400" i="1" spc="-25" dirty="0">
                <a:latin typeface="Times New Roman" panose="02020603050405020304"/>
                <a:cs typeface="Times New Roman" panose="02020603050405020304"/>
              </a:rPr>
              <a:t>x</a:t>
            </a:r>
            <a:r>
              <a:rPr sz="2400" spc="-25" dirty="0">
                <a:latin typeface="Symbol" panose="05050102010706020507"/>
                <a:cs typeface="Symbol" panose="05050102010706020507"/>
              </a:rPr>
              <a:t></a:t>
            </a:r>
            <a:r>
              <a:rPr sz="2400" i="1" spc="-25"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a:p>
            <a:pPr marL="63500">
              <a:lnSpc>
                <a:spcPts val="1710"/>
              </a:lnSpc>
              <a:tabLst>
                <a:tab pos="662940" algn="l"/>
              </a:tabLst>
            </a:pPr>
            <a:r>
              <a:rPr sz="2400" spc="-5" dirty="0">
                <a:latin typeface="Symbol" panose="05050102010706020507"/>
                <a:cs typeface="Symbol" panose="05050102010706020507"/>
              </a:rPr>
              <a:t></a:t>
            </a:r>
            <a:r>
              <a:rPr sz="2400" spc="-5" dirty="0">
                <a:latin typeface="Times New Roman" panose="02020603050405020304"/>
                <a:cs typeface="Times New Roman" panose="02020603050405020304"/>
              </a:rPr>
              <a:t>	</a:t>
            </a:r>
            <a:r>
              <a:rPr sz="2400" spc="80" dirty="0">
                <a:latin typeface="Symbol" panose="05050102010706020507"/>
                <a:cs typeface="Symbol" panose="05050102010706020507"/>
              </a:rPr>
              <a:t></a:t>
            </a:r>
            <a:r>
              <a:rPr sz="2100" i="1" spc="120" baseline="-12000" dirty="0">
                <a:latin typeface="Times New Roman" panose="02020603050405020304"/>
                <a:cs typeface="Times New Roman" panose="02020603050405020304"/>
              </a:rPr>
              <a:t>x</a:t>
            </a:r>
            <a:endParaRPr sz="2100" baseline="-12000">
              <a:latin typeface="Times New Roman" panose="02020603050405020304"/>
              <a:cs typeface="Times New Roman" panose="02020603050405020304"/>
            </a:endParaRPr>
          </a:p>
          <a:p>
            <a:pPr marL="142240" marR="30480">
              <a:lnSpc>
                <a:spcPct val="100000"/>
              </a:lnSpc>
              <a:spcBef>
                <a:spcPts val="1570"/>
              </a:spcBef>
            </a:pPr>
            <a:r>
              <a:rPr sz="2800" dirty="0">
                <a:solidFill>
                  <a:srgbClr val="FF0000"/>
                </a:solidFill>
                <a:latin typeface="隶书" panose="02010509060101010101" pitchFamily="49" charset="-122"/>
                <a:ea typeface="隶书" panose="02010509060101010101" pitchFamily="49" charset="-122"/>
                <a:cs typeface="黑体" panose="02010609060101010101" charset="-122"/>
              </a:rPr>
              <a:t>第</a:t>
            </a:r>
            <a:r>
              <a:rPr sz="2800" spc="5" dirty="0">
                <a:solidFill>
                  <a:srgbClr val="FF0000"/>
                </a:solidFill>
                <a:latin typeface="隶书" panose="02010509060101010101" pitchFamily="49" charset="-122"/>
                <a:ea typeface="隶书" panose="02010509060101010101" pitchFamily="49" charset="-122"/>
                <a:cs typeface="黑体" panose="02010609060101010101" charset="-122"/>
              </a:rPr>
              <a:t>二</a:t>
            </a:r>
            <a:r>
              <a:rPr sz="2800" dirty="0">
                <a:solidFill>
                  <a:srgbClr val="FF0000"/>
                </a:solidFill>
                <a:latin typeface="隶书" panose="02010509060101010101" pitchFamily="49" charset="-122"/>
                <a:ea typeface="隶书" panose="02010509060101010101" pitchFamily="49" charset="-122"/>
                <a:cs typeface="黑体" panose="02010609060101010101" charset="-122"/>
              </a:rPr>
              <a:t>章</a:t>
            </a:r>
            <a:r>
              <a:rPr sz="2800" spc="5" dirty="0">
                <a:solidFill>
                  <a:srgbClr val="FF0000"/>
                </a:solidFill>
                <a:latin typeface="隶书" panose="02010509060101010101" pitchFamily="49" charset="-122"/>
                <a:ea typeface="隶书" panose="02010509060101010101" pitchFamily="49" charset="-122"/>
                <a:cs typeface="黑体" panose="02010609060101010101" charset="-122"/>
              </a:rPr>
              <a:t>中</a:t>
            </a:r>
            <a:r>
              <a:rPr sz="2800" dirty="0">
                <a:solidFill>
                  <a:srgbClr val="FF0000"/>
                </a:solidFill>
                <a:latin typeface="Times New Roman" panose="02020603050405020304"/>
                <a:cs typeface="Times New Roman" panose="02020603050405020304"/>
              </a:rPr>
              <a:t>M</a:t>
            </a:r>
            <a:r>
              <a:rPr sz="2800" spc="-10" dirty="0">
                <a:solidFill>
                  <a:srgbClr val="FF0000"/>
                </a:solidFill>
                <a:latin typeface="Times New Roman" panose="02020603050405020304"/>
                <a:cs typeface="Times New Roman" panose="02020603050405020304"/>
              </a:rPr>
              <a:t>a</a:t>
            </a:r>
            <a:r>
              <a:rPr sz="2800" dirty="0">
                <a:solidFill>
                  <a:srgbClr val="FF0000"/>
                </a:solidFill>
                <a:latin typeface="Times New Roman" panose="02020603050405020304"/>
                <a:cs typeface="Times New Roman" panose="02020603050405020304"/>
              </a:rPr>
              <a:t>xwe</a:t>
            </a:r>
            <a:r>
              <a:rPr sz="2800" spc="-15" dirty="0">
                <a:solidFill>
                  <a:srgbClr val="FF0000"/>
                </a:solidFill>
                <a:latin typeface="Times New Roman" panose="02020603050405020304"/>
                <a:cs typeface="Times New Roman" panose="02020603050405020304"/>
              </a:rPr>
              <a:t>l</a:t>
            </a:r>
            <a:r>
              <a:rPr sz="2800" spc="-5" dirty="0">
                <a:solidFill>
                  <a:srgbClr val="FF0000"/>
                </a:solidFill>
                <a:latin typeface="Times New Roman" panose="02020603050405020304"/>
                <a:cs typeface="Times New Roman" panose="02020603050405020304"/>
              </a:rPr>
              <a:t>l</a:t>
            </a:r>
            <a:r>
              <a:rPr sz="2800" dirty="0">
                <a:solidFill>
                  <a:srgbClr val="FF0000"/>
                </a:solidFill>
                <a:latin typeface="隶书" panose="02010509060101010101" pitchFamily="49" charset="-122"/>
                <a:ea typeface="隶书" panose="02010509060101010101" pitchFamily="49" charset="-122"/>
                <a:cs typeface="隶书" panose="02010509060101010101" pitchFamily="49" charset="-122"/>
              </a:rPr>
              <a:t>关系式的 推导就</a:t>
            </a:r>
            <a:r>
              <a:rPr sz="2800" spc="-15" dirty="0">
                <a:solidFill>
                  <a:srgbClr val="FF0000"/>
                </a:solidFill>
                <a:latin typeface="隶书" panose="02010509060101010101" pitchFamily="49" charset="-122"/>
                <a:ea typeface="隶书" panose="02010509060101010101" pitchFamily="49" charset="-122"/>
                <a:cs typeface="隶书" panose="02010509060101010101" pitchFamily="49" charset="-122"/>
              </a:rPr>
              <a:t>用</a:t>
            </a:r>
            <a:r>
              <a:rPr sz="2800" dirty="0">
                <a:solidFill>
                  <a:srgbClr val="FF0000"/>
                </a:solidFill>
                <a:latin typeface="隶书" panose="02010509060101010101" pitchFamily="49" charset="-122"/>
                <a:ea typeface="隶书" panose="02010509060101010101" pitchFamily="49" charset="-122"/>
                <a:cs typeface="隶书" panose="02010509060101010101" pitchFamily="49" charset="-122"/>
              </a:rPr>
              <a:t>到此性</a:t>
            </a:r>
            <a:r>
              <a:rPr sz="2800" spc="-15" dirty="0">
                <a:solidFill>
                  <a:srgbClr val="FF0000"/>
                </a:solidFill>
                <a:latin typeface="隶书" panose="02010509060101010101" pitchFamily="49" charset="-122"/>
                <a:ea typeface="隶书" panose="02010509060101010101" pitchFamily="49" charset="-122"/>
                <a:cs typeface="隶书" panose="02010509060101010101" pitchFamily="49" charset="-122"/>
              </a:rPr>
              <a:t>质</a:t>
            </a:r>
            <a:r>
              <a:rPr sz="2800" dirty="0">
                <a:solidFill>
                  <a:srgbClr val="FF0000"/>
                </a:solidFill>
                <a:latin typeface="隶书" panose="02010509060101010101" pitchFamily="49" charset="-122"/>
                <a:ea typeface="隶书" panose="02010509060101010101" pitchFamily="49" charset="-122"/>
                <a:cs typeface="隶书" panose="02010509060101010101" pitchFamily="49" charset="-122"/>
              </a:rPr>
              <a:t>。</a:t>
            </a:r>
            <a:endParaRPr sz="2800">
              <a:latin typeface="隶书" panose="02010509060101010101" pitchFamily="49" charset="-122"/>
              <a:ea typeface="隶书" panose="02010509060101010101" pitchFamily="49" charset="-122"/>
              <a:cs typeface="隶书" panose="02010509060101010101" pitchFamily="49"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 name="picture 30"/>
          <p:cNvPicPr>
            <a:picLocks noChangeAspect="1"/>
          </p:cNvPicPr>
          <p:nvPr/>
        </p:nvPicPr>
        <p:blipFill>
          <a:blip r:embed="rId1"/>
          <a:stretch>
            <a:fillRect/>
          </a:stretch>
        </p:blipFill>
        <p:spPr>
          <a:xfrm rot="21600000">
            <a:off x="-9" y="886745"/>
            <a:ext cx="7698501" cy="75793"/>
          </a:xfrm>
          <a:prstGeom prst="rect">
            <a:avLst/>
          </a:prstGeom>
        </p:spPr>
      </p:pic>
      <p:sp>
        <p:nvSpPr>
          <p:cNvPr id="3073" name="Rectangle 2"/>
          <p:cNvSpPr>
            <a:spLocks noGrp="1"/>
          </p:cNvSpPr>
          <p:nvPr>
            <p:ph type="ctrTitle" idx="4294967295"/>
          </p:nvPr>
        </p:nvSpPr>
        <p:spPr>
          <a:xfrm>
            <a:off x="1943273" y="1796492"/>
            <a:ext cx="5828917" cy="1662430"/>
          </a:xfrm>
        </p:spPr>
        <p:txBody>
          <a:bodyPr vert="horz" wrap="square" lIns="68575" tIns="34287" rIns="68575" bIns="34287" anchor="ctr" anchorCtr="0"/>
          <a:lstStyle>
            <a:lvl1pPr lvl="0">
              <a:buClrTx/>
              <a:buSzTx/>
              <a:buFontTx/>
              <a:defRPr/>
            </a:lvl1pPr>
          </a:lstStyle>
          <a:p>
            <a:pPr lvl="0">
              <a:buSzTx/>
            </a:pPr>
            <a:br>
              <a:rPr lang="en-US" altLang="zh-CN" sz="1575" dirty="0">
                <a:solidFill>
                  <a:schemeClr val="accent1"/>
                </a:solidFill>
              </a:rPr>
            </a:br>
            <a:br>
              <a:rPr lang="en-US" altLang="zh-CN" sz="1575" dirty="0">
                <a:solidFill>
                  <a:schemeClr val="accent1"/>
                </a:solidFill>
              </a:rPr>
            </a:br>
            <a:br>
              <a:rPr lang="en-US" altLang="zh-CN" sz="1575" dirty="0">
                <a:solidFill>
                  <a:schemeClr val="accent1"/>
                </a:solidFill>
              </a:rPr>
            </a:br>
            <a:br>
              <a:rPr lang="en-US" altLang="zh-CN" sz="1575" dirty="0">
                <a:solidFill>
                  <a:schemeClr val="accent1"/>
                </a:solidFill>
              </a:rPr>
            </a:br>
            <a:endParaRPr lang="en-US" altLang="zh-CN" sz="4050" dirty="0"/>
          </a:p>
        </p:txBody>
      </p:sp>
      <p:pic>
        <p:nvPicPr>
          <p:cNvPr id="3074" name="图片 1" descr="复件 DSC_4567"/>
          <p:cNvPicPr>
            <a:picLocks noChangeAspect="1"/>
          </p:cNvPicPr>
          <p:nvPr>
            <p:custDataLst>
              <p:tags r:id="rId2"/>
            </p:custDataLst>
          </p:nvPr>
        </p:nvPicPr>
        <p:blipFill>
          <a:blip r:embed="rId3"/>
          <a:stretch>
            <a:fillRect/>
          </a:stretch>
        </p:blipFill>
        <p:spPr>
          <a:xfrm>
            <a:off x="7086600" y="1066800"/>
            <a:ext cx="1376680" cy="2098040"/>
          </a:xfrm>
          <a:prstGeom prst="rect">
            <a:avLst/>
          </a:prstGeom>
          <a:noFill/>
          <a:ln w="9525">
            <a:noFill/>
          </a:ln>
        </p:spPr>
      </p:pic>
      <p:sp>
        <p:nvSpPr>
          <p:cNvPr id="3" name="矩形 2"/>
          <p:cNvSpPr/>
          <p:nvPr/>
        </p:nvSpPr>
        <p:spPr>
          <a:xfrm>
            <a:off x="152280" y="241467"/>
            <a:ext cx="2214880" cy="706755"/>
          </a:xfrm>
          <a:prstGeom prst="rect">
            <a:avLst/>
          </a:prstGeom>
          <a:noFill/>
          <a:ln>
            <a:noFill/>
          </a:ln>
        </p:spPr>
        <p:txBody>
          <a:bodyPr wrap="none" rtlCol="0" anchor="t">
            <a:spAutoFit/>
          </a:bodyPr>
          <a:p>
            <a:pPr marL="0" marR="0" algn="l" rtl="0" eaLnBrk="1" latinLnBrk="0" hangingPunct="1">
              <a:lnSpc>
                <a:spcPct val="100000"/>
              </a:lnSpc>
              <a:buClrTx/>
              <a:buSzTx/>
              <a:buFontTx/>
              <a:buNone/>
            </a:pPr>
            <a:r>
              <a:rPr kumimoji="0" lang="zh-CN" altLang="en-US" sz="4000" i="0" u="none" strike="noStrike" kern="0" cap="none" spc="0" normalizeH="0" baseline="0" noProof="1" dirty="0">
                <a:solidFill>
                  <a:srgbClr val="FF0000"/>
                </a:solidFill>
                <a:latin typeface="隶书" panose="02010509060101010101" pitchFamily="49" charset="-122"/>
                <a:ea typeface="隶书" panose="02010509060101010101" pitchFamily="49" charset="-122"/>
                <a:cs typeface="黑体" panose="02010609060101010101" charset="-122"/>
              </a:rPr>
              <a:t>个人简介</a:t>
            </a:r>
            <a:endParaRPr kumimoji="0" lang="zh-CN" altLang="en-US" sz="4000" i="0" u="none" strike="noStrike" kern="0" cap="none" spc="0" normalizeH="0" baseline="0" noProof="1" dirty="0">
              <a:solidFill>
                <a:srgbClr val="FF0000"/>
              </a:solidFill>
              <a:latin typeface="隶书" panose="02010509060101010101" pitchFamily="49" charset="-122"/>
              <a:ea typeface="隶书" panose="02010509060101010101" pitchFamily="49" charset="-122"/>
              <a:cs typeface="黑体" panose="02010609060101010101" charset="-122"/>
            </a:endParaRPr>
          </a:p>
        </p:txBody>
      </p:sp>
      <p:sp>
        <p:nvSpPr>
          <p:cNvPr id="100" name="文本框 99"/>
          <p:cNvSpPr txBox="1"/>
          <p:nvPr/>
        </p:nvSpPr>
        <p:spPr>
          <a:xfrm>
            <a:off x="228600" y="1295400"/>
            <a:ext cx="8733155" cy="5092700"/>
          </a:xfrm>
          <a:prstGeom prst="rect">
            <a:avLst/>
          </a:prstGeom>
          <a:noFill/>
          <a:ln w="9525">
            <a:noFill/>
          </a:ln>
        </p:spPr>
        <p:txBody>
          <a:bodyPr wrap="square">
            <a:spAutoFit/>
          </a:bodyPr>
          <a:p>
            <a:pPr marR="0" defTabSz="914400">
              <a:lnSpc>
                <a:spcPts val="3000"/>
              </a:lnSpc>
              <a:spcBef>
                <a:spcPts val="0"/>
              </a:spcBef>
              <a:spcAft>
                <a:spcPts val="0"/>
              </a:spcAft>
              <a:buClrTx/>
              <a:buSzTx/>
              <a:buFontTx/>
            </a:pPr>
            <a:r>
              <a:rPr kumimoji="0" lang="en-US"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sym typeface="+mn-ea"/>
              </a:rPr>
              <a:t> (</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sym typeface="+mn-ea"/>
              </a:rPr>
              <a:t>1</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sym typeface="+mn-ea"/>
              </a:rPr>
              <a:t>）</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sym typeface="+mn-ea"/>
              </a:rPr>
              <a:t>2011/9 - 2014/7</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sym typeface="+mn-ea"/>
              </a:rPr>
              <a:t>，天津大学化工学院，</a:t>
            </a:r>
            <a:endPar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sym typeface="+mn-ea"/>
            </a:endParaRPr>
          </a:p>
          <a:p>
            <a:pPr marR="0" defTabSz="914400">
              <a:lnSpc>
                <a:spcPts val="3000"/>
              </a:lnSpc>
              <a:spcBef>
                <a:spcPts val="0"/>
              </a:spcBef>
              <a:spcAft>
                <a:spcPts val="0"/>
              </a:spcAft>
              <a:buClrTx/>
              <a:buSzTx/>
              <a:buFontTx/>
            </a:pP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sym typeface="+mn-ea"/>
              </a:rPr>
              <a:t>应用化学专业，博士，导师：陈立功</a:t>
            </a:r>
            <a:endPar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sym typeface="+mn-ea"/>
            </a:endParaRPr>
          </a:p>
          <a:p>
            <a:pPr marR="0" defTabSz="914400">
              <a:lnSpc>
                <a:spcPts val="3000"/>
              </a:lnSpc>
              <a:spcBef>
                <a:spcPts val="0"/>
              </a:spcBef>
              <a:spcAft>
                <a:spcPts val="0"/>
              </a:spcAft>
              <a:buClrTx/>
              <a:buSzTx/>
              <a:buFontTx/>
            </a:pP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2</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2014/7</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 - 至今，天津农学院，</a:t>
            </a:r>
            <a:endPar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R="0" defTabSz="914400">
              <a:lnSpc>
                <a:spcPts val="3000"/>
              </a:lnSpc>
              <a:spcBef>
                <a:spcPts val="0"/>
              </a:spcBef>
              <a:spcAft>
                <a:spcPts val="0"/>
              </a:spcAft>
              <a:buClrTx/>
              <a:buSzTx/>
              <a:buFontTx/>
            </a:pP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食品科学与生物工程系，讲师，硕士生导师</a:t>
            </a:r>
            <a:endPar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R="0" defTabSz="914400">
              <a:lnSpc>
                <a:spcPts val="3000"/>
              </a:lnSpc>
              <a:spcBef>
                <a:spcPts val="0"/>
              </a:spcBef>
              <a:spcAft>
                <a:spcPts val="0"/>
              </a:spcAft>
              <a:buClrTx/>
              <a:buSzTx/>
              <a:buFontTx/>
            </a:pP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 社会任职及所获荣誉</a:t>
            </a:r>
            <a:endPar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R="0" defTabSz="914400">
              <a:lnSpc>
                <a:spcPts val="3000"/>
              </a:lnSpc>
              <a:spcBef>
                <a:spcPts val="0"/>
              </a:spcBef>
              <a:spcAft>
                <a:spcPts val="0"/>
              </a:spcAft>
              <a:buClrTx/>
              <a:buSzTx/>
              <a:buFontTx/>
            </a:pP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1</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）担任 </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Journal of heterocyclic chemistry （SCI）</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杂志审稿人；</a:t>
            </a:r>
            <a:endPar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R="0" defTabSz="914400">
              <a:lnSpc>
                <a:spcPts val="3000"/>
              </a:lnSpc>
              <a:spcBef>
                <a:spcPts val="0"/>
              </a:spcBef>
              <a:spcAft>
                <a:spcPts val="0"/>
              </a:spcAft>
              <a:buClrTx/>
              <a:buSzTx/>
              <a:buFontTx/>
            </a:pP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2</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2021</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年担任 《食品研究与开发》青年编委，审稿专家；</a:t>
            </a:r>
            <a:endPar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R="0" defTabSz="914400">
              <a:lnSpc>
                <a:spcPts val="3000"/>
              </a:lnSpc>
              <a:spcBef>
                <a:spcPts val="0"/>
              </a:spcBef>
              <a:spcAft>
                <a:spcPts val="0"/>
              </a:spcAft>
              <a:buClrTx/>
              <a:buSzTx/>
              <a:buFontTx/>
            </a:pP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3</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2019-2022</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年担任《中国果菜》青年编委；</a:t>
            </a:r>
            <a:endPar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R="0" defTabSz="914400">
              <a:lnSpc>
                <a:spcPts val="3000"/>
              </a:lnSpc>
              <a:spcBef>
                <a:spcPts val="0"/>
              </a:spcBef>
              <a:spcAft>
                <a:spcPts val="0"/>
              </a:spcAft>
              <a:buClrTx/>
              <a:buSzTx/>
              <a:buFontTx/>
            </a:pP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4</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2021</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年</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1</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月获得天津市粮油学会科技先进工作者；</a:t>
            </a:r>
            <a:endPar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R="0" defTabSz="914400">
              <a:lnSpc>
                <a:spcPts val="3000"/>
              </a:lnSpc>
              <a:spcBef>
                <a:spcPts val="0"/>
              </a:spcBef>
              <a:spcAft>
                <a:spcPts val="0"/>
              </a:spcAft>
              <a:buClrTx/>
              <a:buSzTx/>
              <a:buFontTx/>
            </a:pP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kumimoji="0" sz="2400" kern="1200" cap="none" spc="160" normalizeH="0" baseline="0" noProof="1"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5</a:t>
            </a:r>
            <a:r>
              <a:rPr kumimoji="0" sz="2400" kern="1200" cap="none" spc="160" normalizeH="0" baseline="0" noProof="1"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）《牛油干法分提及其分热性质和挥发性物质分析》，《藜麦面包工艺研究》分别获得天津市粮油学会科技论文一等奖。</a:t>
            </a:r>
            <a:r>
              <a:rPr kumimoji="0" lang="zh-CN" sz="865" kern="1200" cap="none" spc="0" normalizeH="0" baseline="0" noProof="1">
                <a:solidFill>
                  <a:srgbClr val="000000"/>
                </a:solidFill>
                <a:latin typeface="Arial" panose="020B0604020202020204" pitchFamily="34" charset="0"/>
                <a:ea typeface="宋体" panose="02010600030101010101" pitchFamily="2" charset="-122"/>
                <a:cs typeface="+mn-cs"/>
              </a:rPr>
              <a:t> </a:t>
            </a:r>
            <a:endParaRPr kumimoji="0" lang="zh-CN" altLang="en-US" sz="1350" kern="1200" cap="none" spc="0" normalizeH="0" baseline="0" noProof="1">
              <a:latin typeface="Arial" panose="020B0604020202020204" pitchFamily="34" charset="0"/>
              <a:ea typeface="隶书" panose="02010509060101010101" pitchFamily="49" charset="-122"/>
              <a:cs typeface="+mn-cs"/>
            </a:endParaRPr>
          </a:p>
        </p:txBody>
      </p:sp>
    </p:spTree>
    <p:custDataLst>
      <p:tags r:id="rId4"/>
    </p:custDataLst>
  </p:cSld>
  <p:clrMapOvr>
    <a:masterClrMapping/>
  </p:clrMapOvr>
  <p:transition spd="med" advClick="0">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828800"/>
            <a:ext cx="7538085" cy="3407410"/>
          </a:xfrm>
          <a:prstGeom prst="rect">
            <a:avLst/>
          </a:prstGeom>
          <a:gradFill>
            <a:gsLst>
              <a:gs pos="0">
                <a:srgbClr val="F7DF71"/>
              </a:gs>
              <a:gs pos="48000">
                <a:srgbClr val="F6F6F6"/>
              </a:gs>
              <a:gs pos="100000">
                <a:srgbClr val="E2A5AD"/>
              </a:gs>
            </a:gsLst>
            <a:lin scaled="0"/>
          </a:gradFill>
        </p:spPr>
        <p:txBody>
          <a:bodyPr vert="horz" wrap="square" lIns="0" tIns="231775" rIns="0" bIns="0" rtlCol="0">
            <a:spAutoFit/>
          </a:bodyPr>
          <a:lstStyle/>
          <a:p>
            <a:pPr marL="203835">
              <a:lnSpc>
                <a:spcPct val="100000"/>
              </a:lnSpc>
              <a:spcBef>
                <a:spcPts val="1825"/>
              </a:spcBef>
            </a:pPr>
            <a:r>
              <a:rPr sz="3200" spc="-5" dirty="0">
                <a:solidFill>
                  <a:srgbClr val="FF0000"/>
                </a:solidFill>
                <a:latin typeface="隶书" panose="02010509060101010101" pitchFamily="49" charset="-122"/>
                <a:ea typeface="隶书" panose="02010509060101010101" pitchFamily="49" charset="-122"/>
                <a:cs typeface="隶书" panose="02010509060101010101" pitchFamily="49" charset="-122"/>
              </a:rPr>
              <a:t>1.</a:t>
            </a:r>
            <a:r>
              <a:rPr sz="3200" spc="-10" dirty="0">
                <a:solidFill>
                  <a:srgbClr val="FF0000"/>
                </a:solidFill>
                <a:latin typeface="隶书" panose="02010509060101010101" pitchFamily="49" charset="-122"/>
                <a:ea typeface="隶书" panose="02010509060101010101" pitchFamily="49" charset="-122"/>
                <a:cs typeface="隶书" panose="02010509060101010101" pitchFamily="49" charset="-122"/>
              </a:rPr>
              <a:t> </a:t>
            </a:r>
            <a:r>
              <a:rPr sz="3200" spc="-5" dirty="0">
                <a:solidFill>
                  <a:srgbClr val="FF0000"/>
                </a:solidFill>
                <a:latin typeface="隶书" panose="02010509060101010101" pitchFamily="49" charset="-122"/>
                <a:ea typeface="隶书" panose="02010509060101010101" pitchFamily="49" charset="-122"/>
                <a:cs typeface="隶书" panose="02010509060101010101" pitchFamily="49" charset="-122"/>
              </a:rPr>
              <a:t>理</a:t>
            </a:r>
            <a:r>
              <a:rPr sz="3200" dirty="0">
                <a:solidFill>
                  <a:srgbClr val="FF0000"/>
                </a:solidFill>
                <a:latin typeface="隶书" panose="02010509060101010101" pitchFamily="49" charset="-122"/>
                <a:ea typeface="隶书" panose="02010509060101010101" pitchFamily="49" charset="-122"/>
                <a:cs typeface="隶书" panose="02010509060101010101" pitchFamily="49" charset="-122"/>
              </a:rPr>
              <a:t>想</a:t>
            </a:r>
            <a:r>
              <a:rPr sz="3200" spc="-5" dirty="0">
                <a:solidFill>
                  <a:srgbClr val="FF0000"/>
                </a:solidFill>
                <a:latin typeface="隶书" panose="02010509060101010101" pitchFamily="49" charset="-122"/>
                <a:ea typeface="隶书" panose="02010509060101010101" pitchFamily="49" charset="-122"/>
                <a:cs typeface="隶书" panose="02010509060101010101" pitchFamily="49" charset="-122"/>
              </a:rPr>
              <a:t>气</a:t>
            </a:r>
            <a:r>
              <a:rPr sz="3200" dirty="0">
                <a:solidFill>
                  <a:srgbClr val="FF0000"/>
                </a:solidFill>
                <a:latin typeface="隶书" panose="02010509060101010101" pitchFamily="49" charset="-122"/>
                <a:ea typeface="隶书" panose="02010509060101010101" pitchFamily="49" charset="-122"/>
                <a:cs typeface="隶书" panose="02010509060101010101" pitchFamily="49" charset="-122"/>
              </a:rPr>
              <a:t>体</a:t>
            </a:r>
            <a:r>
              <a:rPr sz="3200" spc="-5" dirty="0">
                <a:solidFill>
                  <a:srgbClr val="FF0000"/>
                </a:solidFill>
                <a:latin typeface="隶书" panose="02010509060101010101" pitchFamily="49" charset="-122"/>
                <a:ea typeface="隶书" panose="02010509060101010101" pitchFamily="49" charset="-122"/>
                <a:cs typeface="隶书" panose="02010509060101010101" pitchFamily="49" charset="-122"/>
              </a:rPr>
              <a:t>状态</a:t>
            </a:r>
            <a:r>
              <a:rPr sz="3200" dirty="0">
                <a:solidFill>
                  <a:srgbClr val="FF0000"/>
                </a:solidFill>
                <a:latin typeface="隶书" panose="02010509060101010101" pitchFamily="49" charset="-122"/>
                <a:ea typeface="隶书" panose="02010509060101010101" pitchFamily="49" charset="-122"/>
                <a:cs typeface="隶书" panose="02010509060101010101" pitchFamily="49" charset="-122"/>
              </a:rPr>
              <a:t>方</a:t>
            </a:r>
            <a:r>
              <a:rPr sz="3200" spc="-5" dirty="0">
                <a:solidFill>
                  <a:srgbClr val="FF0000"/>
                </a:solidFill>
                <a:latin typeface="隶书" panose="02010509060101010101" pitchFamily="49" charset="-122"/>
                <a:ea typeface="隶书" panose="02010509060101010101" pitchFamily="49" charset="-122"/>
                <a:cs typeface="隶书" panose="02010509060101010101" pitchFamily="49" charset="-122"/>
              </a:rPr>
              <a:t>程</a:t>
            </a:r>
            <a:endParaRPr sz="3200">
              <a:latin typeface="隶书" panose="02010509060101010101" pitchFamily="49" charset="-122"/>
              <a:ea typeface="隶书" panose="02010509060101010101" pitchFamily="49" charset="-122"/>
              <a:cs typeface="隶书" panose="02010509060101010101" pitchFamily="49" charset="-122"/>
            </a:endParaRPr>
          </a:p>
          <a:p>
            <a:pPr marL="50800" marR="17780" indent="0">
              <a:lnSpc>
                <a:spcPct val="150000"/>
              </a:lnSpc>
              <a:spcBef>
                <a:spcPts val="840"/>
              </a:spcBef>
              <a:buFont typeface="Times New Roman" panose="02020603050405020304"/>
              <a:buNone/>
              <a:tabLst>
                <a:tab pos="556895" algn="l"/>
              </a:tabLst>
            </a:pPr>
            <a:r>
              <a:rPr lang="zh-CN" sz="2400" dirty="0">
                <a:solidFill>
                  <a:srgbClr val="0000FF"/>
                </a:solidFill>
                <a:latin typeface="隶书" panose="02010509060101010101" pitchFamily="49" charset="-122"/>
                <a:ea typeface="隶书" panose="02010509060101010101" pitchFamily="49" charset="-122"/>
                <a:cs typeface="黑体" panose="02010609060101010101" charset="-122"/>
              </a:rPr>
              <a:t>（</a:t>
            </a:r>
            <a:r>
              <a:rPr lang="en-US" altLang="zh-CN" sz="2400" dirty="0">
                <a:solidFill>
                  <a:srgbClr val="0000FF"/>
                </a:solidFill>
                <a:latin typeface="Times New Roman" panose="02020603050405020304" pitchFamily="18" charset="0"/>
                <a:ea typeface="隶书" panose="02010509060101010101" pitchFamily="49" charset="-122"/>
                <a:cs typeface="Times New Roman" panose="02020603050405020304" pitchFamily="18" charset="0"/>
              </a:rPr>
              <a:t>1</a:t>
            </a:r>
            <a:r>
              <a:rPr lang="zh-CN" altLang="en-US" sz="2400" dirty="0">
                <a:solidFill>
                  <a:srgbClr val="0000FF"/>
                </a:solidFill>
                <a:latin typeface="隶书" panose="02010509060101010101" pitchFamily="49" charset="-122"/>
                <a:ea typeface="隶书" panose="02010509060101010101" pitchFamily="49" charset="-122"/>
                <a:cs typeface="黑体" panose="02010609060101010101" charset="-122"/>
              </a:rPr>
              <a:t>）</a:t>
            </a:r>
            <a:r>
              <a:rPr sz="2400" dirty="0">
                <a:solidFill>
                  <a:srgbClr val="0000FF"/>
                </a:solidFill>
                <a:latin typeface="隶书" panose="02010509060101010101" pitchFamily="49" charset="-122"/>
                <a:ea typeface="隶书" panose="02010509060101010101" pitchFamily="49" charset="-122"/>
                <a:cs typeface="黑体" panose="02010609060101010101" charset="-122"/>
              </a:rPr>
              <a:t>什</a:t>
            </a:r>
            <a:r>
              <a:rPr sz="2400" spc="5" dirty="0">
                <a:solidFill>
                  <a:srgbClr val="0000FF"/>
                </a:solidFill>
                <a:latin typeface="隶书" panose="02010509060101010101" pitchFamily="49" charset="-122"/>
                <a:ea typeface="隶书" panose="02010509060101010101" pitchFamily="49" charset="-122"/>
                <a:cs typeface="黑体" panose="02010609060101010101" charset="-122"/>
              </a:rPr>
              <a:t>么</a:t>
            </a:r>
            <a:r>
              <a:rPr sz="2400" dirty="0">
                <a:solidFill>
                  <a:srgbClr val="0000FF"/>
                </a:solidFill>
                <a:latin typeface="隶书" panose="02010509060101010101" pitchFamily="49" charset="-122"/>
                <a:ea typeface="隶书" panose="02010509060101010101" pitchFamily="49" charset="-122"/>
                <a:cs typeface="黑体" panose="02010609060101010101" charset="-122"/>
              </a:rPr>
              <a:t>叫状态方</a:t>
            </a:r>
            <a:r>
              <a:rPr sz="2400" spc="-15" dirty="0">
                <a:solidFill>
                  <a:srgbClr val="0000FF"/>
                </a:solidFill>
                <a:latin typeface="隶书" panose="02010509060101010101" pitchFamily="49" charset="-122"/>
                <a:ea typeface="隶书" panose="02010509060101010101" pitchFamily="49" charset="-122"/>
                <a:cs typeface="黑体" panose="02010609060101010101" charset="-122"/>
              </a:rPr>
              <a:t>程</a:t>
            </a:r>
            <a:r>
              <a:rPr sz="2400" dirty="0">
                <a:solidFill>
                  <a:srgbClr val="0000FF"/>
                </a:solidFill>
                <a:latin typeface="隶书" panose="02010509060101010101" pitchFamily="49" charset="-122"/>
                <a:ea typeface="隶书" panose="02010509060101010101" pitchFamily="49" charset="-122"/>
                <a:cs typeface="黑体" panose="02010609060101010101" charset="-122"/>
              </a:rPr>
              <a:t>：能够表示</a:t>
            </a:r>
            <a:r>
              <a:rPr sz="2400" spc="-15" dirty="0">
                <a:solidFill>
                  <a:srgbClr val="0000FF"/>
                </a:solidFill>
                <a:latin typeface="隶书" panose="02010509060101010101" pitchFamily="49" charset="-122"/>
                <a:ea typeface="隶书" panose="02010509060101010101" pitchFamily="49" charset="-122"/>
                <a:cs typeface="黑体" panose="02010609060101010101" charset="-122"/>
              </a:rPr>
              <a:t>某</a:t>
            </a:r>
            <a:r>
              <a:rPr sz="2400" dirty="0">
                <a:solidFill>
                  <a:srgbClr val="0000FF"/>
                </a:solidFill>
                <a:latin typeface="隶书" panose="02010509060101010101" pitchFamily="49" charset="-122"/>
                <a:ea typeface="隶书" panose="02010509060101010101" pitchFamily="49" charset="-122"/>
                <a:cs typeface="黑体" panose="02010609060101010101" charset="-122"/>
              </a:rPr>
              <a:t>物</a:t>
            </a:r>
            <a:r>
              <a:rPr sz="2400" spc="5" dirty="0">
                <a:solidFill>
                  <a:srgbClr val="0000FF"/>
                </a:solidFill>
                <a:latin typeface="隶书" panose="02010509060101010101" pitchFamily="49" charset="-122"/>
                <a:ea typeface="隶书" panose="02010509060101010101" pitchFamily="49" charset="-122"/>
                <a:cs typeface="黑体" panose="02010609060101010101" charset="-122"/>
              </a:rPr>
              <a:t>质</a:t>
            </a:r>
            <a:r>
              <a:rPr sz="2400" i="1" spc="-5" dirty="0">
                <a:solidFill>
                  <a:srgbClr val="0000FF"/>
                </a:solidFill>
                <a:latin typeface="Times New Roman" panose="02020603050405020304"/>
                <a:cs typeface="Times New Roman" panose="02020603050405020304"/>
              </a:rPr>
              <a:t>p,V,T</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之间 相</a:t>
            </a:r>
            <a:r>
              <a:rPr sz="24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互</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关</a:t>
            </a:r>
            <a:r>
              <a:rPr sz="24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系</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的</a:t>
            </a:r>
            <a:r>
              <a:rPr sz="24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方</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程</a:t>
            </a:r>
            <a:r>
              <a:rPr sz="24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式</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叫</a:t>
            </a:r>
            <a:r>
              <a:rPr sz="24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做</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该</a:t>
            </a:r>
            <a:r>
              <a:rPr sz="24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物</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质</a:t>
            </a:r>
            <a:r>
              <a:rPr sz="24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的</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状</a:t>
            </a:r>
            <a:r>
              <a:rPr sz="24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态</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方</a:t>
            </a:r>
            <a:r>
              <a:rPr sz="24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程</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a:t>
            </a:r>
            <a:endParaRPr sz="2400">
              <a:latin typeface="隶书" panose="02010509060101010101" pitchFamily="49" charset="-122"/>
              <a:ea typeface="隶书" panose="02010509060101010101" pitchFamily="49" charset="-122"/>
              <a:cs typeface="隶书" panose="02010509060101010101" pitchFamily="49" charset="-122"/>
            </a:endParaRPr>
          </a:p>
          <a:p>
            <a:pPr marL="50800" indent="0">
              <a:lnSpc>
                <a:spcPct val="150000"/>
              </a:lnSpc>
              <a:buFont typeface="Times New Roman" panose="02020603050405020304"/>
              <a:buNone/>
              <a:tabLst>
                <a:tab pos="556895" algn="l"/>
              </a:tabLst>
            </a:pPr>
            <a:r>
              <a:rPr lang="zh-CN" sz="2400" dirty="0">
                <a:solidFill>
                  <a:srgbClr val="0000FF"/>
                </a:solidFill>
                <a:latin typeface="隶书" panose="02010509060101010101" pitchFamily="49" charset="-122"/>
                <a:ea typeface="隶书" panose="02010509060101010101" pitchFamily="49" charset="-122"/>
                <a:cs typeface="隶书" panose="02010509060101010101" pitchFamily="49" charset="-122"/>
              </a:rPr>
              <a:t>（</a:t>
            </a:r>
            <a:r>
              <a:rPr lang="en-US" altLang="zh-CN" sz="2400" dirty="0">
                <a:solidFill>
                  <a:srgbClr val="0000FF"/>
                </a:solidFill>
                <a:latin typeface="Times New Roman" panose="02020603050405020304" pitchFamily="18" charset="0"/>
                <a:ea typeface="隶书" panose="02010509060101010101" pitchFamily="49" charset="-122"/>
                <a:cs typeface="Times New Roman" panose="02020603050405020304" pitchFamily="18" charset="0"/>
              </a:rPr>
              <a:t>2</a:t>
            </a:r>
            <a:r>
              <a:rPr lang="zh-CN" altLang="en-US" sz="2400" dirty="0">
                <a:solidFill>
                  <a:srgbClr val="0000FF"/>
                </a:solidFill>
                <a:latin typeface="隶书" panose="02010509060101010101" pitchFamily="49" charset="-122"/>
                <a:ea typeface="隶书" panose="02010509060101010101" pitchFamily="49" charset="-122"/>
                <a:cs typeface="隶书" panose="02010509060101010101" pitchFamily="49" charset="-122"/>
              </a:rPr>
              <a:t>）</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理想气体状态</a:t>
            </a:r>
            <a:r>
              <a:rPr sz="24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方</a:t>
            </a:r>
            <a:r>
              <a:rPr sz="2400" dirty="0">
                <a:solidFill>
                  <a:srgbClr val="0000FF"/>
                </a:solidFill>
                <a:latin typeface="隶书" panose="02010509060101010101" pitchFamily="49" charset="-122"/>
                <a:ea typeface="隶书" panose="02010509060101010101" pitchFamily="49" charset="-122"/>
                <a:cs typeface="隶书" panose="02010509060101010101" pitchFamily="49" charset="-122"/>
              </a:rPr>
              <a:t>程</a:t>
            </a:r>
            <a:r>
              <a:rPr sz="2400" spc="-5" dirty="0">
                <a:solidFill>
                  <a:srgbClr val="0000FF"/>
                </a:solidFill>
                <a:latin typeface="隶书" panose="02010509060101010101" pitchFamily="49" charset="-122"/>
                <a:ea typeface="隶书" panose="02010509060101010101" pitchFamily="49" charset="-122"/>
                <a:cs typeface="隶书" panose="02010509060101010101" pitchFamily="49" charset="-122"/>
              </a:rPr>
              <a:t>：</a:t>
            </a:r>
            <a:r>
              <a:rPr sz="2400" i="1" spc="-5" dirty="0">
                <a:solidFill>
                  <a:srgbClr val="0000FF"/>
                </a:solidFill>
                <a:latin typeface="Times New Roman" panose="02020603050405020304"/>
                <a:cs typeface="Times New Roman" panose="02020603050405020304"/>
              </a:rPr>
              <a:t>pV=nRT</a:t>
            </a:r>
            <a:endParaRPr sz="2400">
              <a:latin typeface="Times New Roman" panose="02020603050405020304"/>
              <a:cs typeface="Times New Roman" panose="02020603050405020304"/>
            </a:endParaRPr>
          </a:p>
          <a:p>
            <a:pPr marL="50165" indent="0">
              <a:lnSpc>
                <a:spcPct val="150000"/>
              </a:lnSpc>
              <a:buFont typeface="Times New Roman" panose="02020603050405020304"/>
              <a:buNone/>
              <a:tabLst>
                <a:tab pos="556260" algn="l"/>
              </a:tabLst>
            </a:pPr>
            <a:r>
              <a:rPr lang="zh-CN" sz="2400" spc="5" dirty="0">
                <a:solidFill>
                  <a:srgbClr val="0000FF"/>
                </a:solidFill>
                <a:latin typeface="隶书" panose="02010509060101010101" pitchFamily="49" charset="-122"/>
                <a:ea typeface="隶书" panose="02010509060101010101" pitchFamily="49" charset="-122"/>
                <a:cs typeface="黑体" panose="02010609060101010101" charset="-122"/>
              </a:rPr>
              <a:t>（</a:t>
            </a:r>
            <a:r>
              <a:rPr lang="en-US" altLang="zh-CN" sz="2400" dirty="0">
                <a:solidFill>
                  <a:srgbClr val="0000FF"/>
                </a:solidFill>
                <a:latin typeface="Times New Roman" panose="02020603050405020304" pitchFamily="18" charset="0"/>
                <a:ea typeface="隶书" panose="02010509060101010101" pitchFamily="49" charset="-122"/>
                <a:cs typeface="Times New Roman" panose="02020603050405020304" pitchFamily="18" charset="0"/>
              </a:rPr>
              <a:t>3</a:t>
            </a:r>
            <a:r>
              <a:rPr lang="zh-CN" altLang="en-US" sz="2400" spc="5" dirty="0">
                <a:solidFill>
                  <a:srgbClr val="0000FF"/>
                </a:solidFill>
                <a:latin typeface="隶书" panose="02010509060101010101" pitchFamily="49" charset="-122"/>
                <a:ea typeface="隶书" panose="02010509060101010101" pitchFamily="49" charset="-122"/>
                <a:cs typeface="黑体" panose="02010609060101010101" charset="-122"/>
              </a:rPr>
              <a:t>）</a:t>
            </a:r>
            <a:r>
              <a:rPr sz="2400" spc="5" dirty="0">
                <a:solidFill>
                  <a:srgbClr val="0000FF"/>
                </a:solidFill>
                <a:latin typeface="隶书" panose="02010509060101010101" pitchFamily="49" charset="-122"/>
                <a:ea typeface="隶书" panose="02010509060101010101" pitchFamily="49" charset="-122"/>
                <a:cs typeface="黑体" panose="02010609060101010101" charset="-122"/>
              </a:rPr>
              <a:t>摩尔</a:t>
            </a:r>
            <a:r>
              <a:rPr sz="2400" dirty="0">
                <a:solidFill>
                  <a:srgbClr val="0000FF"/>
                </a:solidFill>
                <a:latin typeface="隶书" panose="02010509060101010101" pitchFamily="49" charset="-122"/>
                <a:ea typeface="隶书" panose="02010509060101010101" pitchFamily="49" charset="-122"/>
                <a:cs typeface="黑体" panose="02010609060101010101" charset="-122"/>
              </a:rPr>
              <a:t>气体常数</a:t>
            </a:r>
            <a:r>
              <a:rPr sz="2400" spc="-35" dirty="0">
                <a:solidFill>
                  <a:srgbClr val="0000FF"/>
                </a:solidFill>
                <a:latin typeface="黑体" panose="02010609060101010101" charset="-122"/>
                <a:cs typeface="黑体" panose="02010609060101010101" charset="-122"/>
              </a:rPr>
              <a:t> </a:t>
            </a:r>
            <a:r>
              <a:rPr sz="2400" i="1" spc="-5" dirty="0">
                <a:solidFill>
                  <a:srgbClr val="0000FF"/>
                </a:solidFill>
                <a:latin typeface="Times New Roman" panose="02020603050405020304"/>
                <a:cs typeface="Times New Roman" panose="02020603050405020304"/>
              </a:rPr>
              <a:t>R</a:t>
            </a:r>
            <a:r>
              <a:rPr sz="2400" spc="-5" dirty="0">
                <a:solidFill>
                  <a:srgbClr val="0000FF"/>
                </a:solidFill>
                <a:latin typeface="Times New Roman" panose="02020603050405020304"/>
                <a:cs typeface="Times New Roman" panose="02020603050405020304"/>
              </a:rPr>
              <a:t>= </a:t>
            </a:r>
            <a:r>
              <a:rPr sz="2400" dirty="0">
                <a:solidFill>
                  <a:srgbClr val="0000FF"/>
                </a:solidFill>
                <a:latin typeface="Times New Roman" panose="02020603050405020304"/>
                <a:cs typeface="Times New Roman" panose="02020603050405020304"/>
              </a:rPr>
              <a:t>8.314</a:t>
            </a:r>
            <a:r>
              <a:rPr sz="2400" spc="-15" dirty="0">
                <a:solidFill>
                  <a:srgbClr val="0000FF"/>
                </a:solidFill>
                <a:latin typeface="Times New Roman" panose="02020603050405020304"/>
                <a:cs typeface="Times New Roman" panose="02020603050405020304"/>
              </a:rPr>
              <a:t> </a:t>
            </a:r>
            <a:r>
              <a:rPr sz="2400" spc="-210" dirty="0">
                <a:solidFill>
                  <a:srgbClr val="0000FF"/>
                </a:solidFill>
                <a:latin typeface="Times New Roman" panose="02020603050405020304"/>
                <a:cs typeface="Times New Roman" panose="02020603050405020304"/>
              </a:rPr>
              <a:t>J·K</a:t>
            </a:r>
            <a:r>
              <a:rPr sz="2400" spc="-75" dirty="0">
                <a:solidFill>
                  <a:srgbClr val="0000FF"/>
                </a:solidFill>
                <a:latin typeface="Times New Roman" panose="02020603050405020304"/>
                <a:cs typeface="Times New Roman" panose="02020603050405020304"/>
              </a:rPr>
              <a:t> </a:t>
            </a:r>
            <a:r>
              <a:rPr sz="2400" spc="7" baseline="26000" dirty="0">
                <a:solidFill>
                  <a:srgbClr val="0000FF"/>
                </a:solidFill>
                <a:latin typeface="Times New Roman" panose="02020603050405020304"/>
                <a:cs typeface="Times New Roman" panose="02020603050405020304"/>
              </a:rPr>
              <a:t>-1</a:t>
            </a:r>
            <a:r>
              <a:rPr sz="2400" spc="37" baseline="26000" dirty="0">
                <a:solidFill>
                  <a:srgbClr val="0000FF"/>
                </a:solidFill>
                <a:latin typeface="Times New Roman" panose="02020603050405020304"/>
                <a:cs typeface="Times New Roman" panose="02020603050405020304"/>
              </a:rPr>
              <a:t> </a:t>
            </a:r>
            <a:r>
              <a:rPr sz="2400" spc="-165" dirty="0">
                <a:solidFill>
                  <a:srgbClr val="0000FF"/>
                </a:solidFill>
                <a:latin typeface="Times New Roman" panose="02020603050405020304"/>
                <a:cs typeface="Times New Roman" panose="02020603050405020304"/>
              </a:rPr>
              <a:t>·mol</a:t>
            </a:r>
            <a:r>
              <a:rPr sz="2400" spc="-75" dirty="0">
                <a:solidFill>
                  <a:srgbClr val="0000FF"/>
                </a:solidFill>
                <a:latin typeface="Times New Roman" panose="02020603050405020304"/>
                <a:cs typeface="Times New Roman" panose="02020603050405020304"/>
              </a:rPr>
              <a:t> </a:t>
            </a:r>
            <a:r>
              <a:rPr sz="2400" spc="7" baseline="26000" dirty="0">
                <a:solidFill>
                  <a:srgbClr val="0000FF"/>
                </a:solidFill>
                <a:latin typeface="Times New Roman" panose="02020603050405020304"/>
                <a:cs typeface="Times New Roman" panose="02020603050405020304"/>
              </a:rPr>
              <a:t>-1</a:t>
            </a:r>
            <a:endParaRPr sz="2400" spc="7" baseline="26000" dirty="0">
              <a:solidFill>
                <a:srgbClr val="0000FF"/>
              </a:solidFill>
              <a:latin typeface="Times New Roman" panose="02020603050405020304"/>
              <a:cs typeface="Times New Roman" panose="02020603050405020304"/>
            </a:endParaRPr>
          </a:p>
          <a:p>
            <a:pPr marL="50165" indent="0">
              <a:lnSpc>
                <a:spcPct val="150000"/>
              </a:lnSpc>
              <a:buFont typeface="Times New Roman" panose="02020603050405020304"/>
              <a:buNone/>
              <a:tabLst>
                <a:tab pos="556260" algn="l"/>
              </a:tabLst>
            </a:pPr>
            <a:endParaRPr sz="2400" baseline="26000">
              <a:latin typeface="Times New Roman" panose="02020603050405020304"/>
              <a:cs typeface="Times New Roman" panose="02020603050405020304"/>
            </a:endParaRPr>
          </a:p>
        </p:txBody>
      </p:sp>
      <p:sp>
        <p:nvSpPr>
          <p:cNvPr id="3" name="object 3"/>
          <p:cNvSpPr txBox="1">
            <a:spLocks noGrp="1"/>
          </p:cNvSpPr>
          <p:nvPr>
            <p:ph type="title"/>
          </p:nvPr>
        </p:nvSpPr>
        <p:spPr>
          <a:xfrm>
            <a:off x="609600" y="685800"/>
            <a:ext cx="4739640" cy="627380"/>
          </a:xfrm>
          <a:prstGeom prst="rect">
            <a:avLst/>
          </a:prstGeom>
        </p:spPr>
        <p:txBody>
          <a:bodyPr vert="horz" wrap="square" lIns="0" tIns="12065" rIns="0" bIns="0" rtlCol="0">
            <a:spAutoFit/>
          </a:bodyPr>
          <a:lstStyle/>
          <a:p>
            <a:pPr marL="12700">
              <a:lnSpc>
                <a:spcPct val="100000"/>
              </a:lnSpc>
              <a:spcBef>
                <a:spcPts val="95"/>
              </a:spcBef>
            </a:pPr>
            <a:r>
              <a:rPr sz="4000" spc="-5" dirty="0">
                <a:latin typeface="隶书" panose="02010509060101010101" pitchFamily="49" charset="-122"/>
                <a:ea typeface="隶书" panose="02010509060101010101" pitchFamily="49" charset="-122"/>
              </a:rPr>
              <a:t>有关气体知识的复习</a:t>
            </a:r>
            <a:endParaRPr sz="4000" spc="-5" dirty="0">
              <a:latin typeface="隶书" panose="02010509060101010101" pitchFamily="49" charset="-122"/>
              <a:ea typeface="隶书" panose="02010509060101010101" pitchFamily="49" charset="-122"/>
            </a:endParaRPr>
          </a:p>
        </p:txBody>
      </p:sp>
      <p:pic>
        <p:nvPicPr>
          <p:cNvPr id="163" name="picture 163"/>
          <p:cNvPicPr>
            <a:picLocks noChangeAspect="1"/>
          </p:cNvPicPr>
          <p:nvPr/>
        </p:nvPicPr>
        <p:blipFill>
          <a:blip r:embed="rId1"/>
          <a:stretch>
            <a:fillRect/>
          </a:stretch>
        </p:blipFill>
        <p:spPr>
          <a:xfrm rot="21600000">
            <a:off x="0" y="1222758"/>
            <a:ext cx="7698501" cy="76876"/>
          </a:xfrm>
          <a:prstGeom prst="rect">
            <a:avLst/>
          </a:prstGeom>
          <a:gradFill>
            <a:gsLst>
              <a:gs pos="3896">
                <a:srgbClr val="F2E6CD"/>
              </a:gs>
              <a:gs pos="97000">
                <a:srgbClr val="E3B84B"/>
              </a:gs>
            </a:gsLst>
            <a:lin scaled="1"/>
          </a:gradFill>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175" y="470535"/>
            <a:ext cx="3295650" cy="504825"/>
          </a:xfrm>
          <a:prstGeom prst="rect">
            <a:avLst/>
          </a:prstGeom>
        </p:spPr>
        <p:txBody>
          <a:bodyPr vert="horz" wrap="square" lIns="0" tIns="12700" rIns="0" bIns="0" rtlCol="0">
            <a:spAutoFit/>
          </a:bodyPr>
          <a:lstStyle/>
          <a:p>
            <a:pPr marL="12700">
              <a:lnSpc>
                <a:spcPct val="100000"/>
              </a:lnSpc>
              <a:spcBef>
                <a:spcPts val="100"/>
              </a:spcBef>
            </a:pPr>
            <a:r>
              <a:rPr sz="3200" dirty="0">
                <a:latin typeface="Times New Roman" panose="02020603050405020304"/>
                <a:cs typeface="Times New Roman" panose="02020603050405020304"/>
              </a:rPr>
              <a:t>2</a:t>
            </a:r>
            <a:r>
              <a:rPr sz="3200" spc="-5" dirty="0">
                <a:latin typeface="Times New Roman" panose="02020603050405020304"/>
                <a:cs typeface="Times New Roman" panose="02020603050405020304"/>
              </a:rPr>
              <a:t>.</a:t>
            </a:r>
            <a:r>
              <a:rPr lang="en-US" sz="3200" spc="-5" dirty="0">
                <a:latin typeface="Times New Roman" panose="02020603050405020304"/>
                <a:cs typeface="Times New Roman" panose="02020603050405020304"/>
              </a:rPr>
              <a:t> </a:t>
            </a:r>
            <a:r>
              <a:rPr sz="3200" dirty="0">
                <a:latin typeface="隶书" panose="02010509060101010101" pitchFamily="49" charset="-122"/>
                <a:ea typeface="隶书" panose="02010509060101010101" pitchFamily="49" charset="-122"/>
              </a:rPr>
              <a:t>混合理想气体</a:t>
            </a:r>
            <a:endParaRPr sz="3200" dirty="0">
              <a:latin typeface="隶书" panose="02010509060101010101" pitchFamily="49" charset="-122"/>
              <a:ea typeface="隶书" panose="02010509060101010101" pitchFamily="49" charset="-122"/>
              <a:cs typeface="Times New Roman" panose="02020603050405020304"/>
            </a:endParaRPr>
          </a:p>
        </p:txBody>
      </p:sp>
      <p:sp>
        <p:nvSpPr>
          <p:cNvPr id="3" name="object 3"/>
          <p:cNvSpPr txBox="1"/>
          <p:nvPr/>
        </p:nvSpPr>
        <p:spPr>
          <a:xfrm>
            <a:off x="752601" y="954318"/>
            <a:ext cx="7552055" cy="4732020"/>
          </a:xfrm>
          <a:prstGeom prst="rect">
            <a:avLst/>
          </a:prstGeom>
        </p:spPr>
        <p:txBody>
          <a:bodyPr vert="horz" wrap="square" lIns="0" tIns="97790" rIns="0" bIns="0" rtlCol="0">
            <a:spAutoFit/>
          </a:bodyPr>
          <a:lstStyle/>
          <a:p>
            <a:pPr marL="530225" indent="-505460">
              <a:lnSpc>
                <a:spcPct val="100000"/>
              </a:lnSpc>
              <a:spcBef>
                <a:spcPts val="770"/>
              </a:spcBef>
              <a:buAutoNum type="arabicParenBoth"/>
              <a:tabLst>
                <a:tab pos="530860" algn="l"/>
                <a:tab pos="3195955" algn="l"/>
              </a:tabLst>
            </a:pPr>
            <a:r>
              <a:rPr sz="2800" dirty="0">
                <a:solidFill>
                  <a:srgbClr val="0000FF"/>
                </a:solidFill>
                <a:latin typeface="Times New Roman" panose="02020603050405020304"/>
                <a:cs typeface="Times New Roman" panose="02020603050405020304"/>
              </a:rPr>
              <a:t>Dalton</a:t>
            </a:r>
            <a:r>
              <a:rPr sz="2800" dirty="0">
                <a:solidFill>
                  <a:srgbClr val="0000FF"/>
                </a:solidFill>
                <a:latin typeface="隶书" panose="02010509060101010101" pitchFamily="49" charset="-122"/>
                <a:ea typeface="隶书" panose="02010509060101010101" pitchFamily="49" charset="-122"/>
                <a:cs typeface="黑体" panose="02010609060101010101" charset="-122"/>
              </a:rPr>
              <a:t>分压</a:t>
            </a:r>
            <a:r>
              <a:rPr sz="2800" spc="-15" dirty="0">
                <a:solidFill>
                  <a:srgbClr val="0000FF"/>
                </a:solidFill>
                <a:latin typeface="隶书" panose="02010509060101010101" pitchFamily="49" charset="-122"/>
                <a:ea typeface="隶书" panose="02010509060101010101" pitchFamily="49" charset="-122"/>
                <a:cs typeface="黑体" panose="02010609060101010101" charset="-122"/>
              </a:rPr>
              <a:t>定</a:t>
            </a:r>
            <a:r>
              <a:rPr sz="2800" spc="-5" dirty="0">
                <a:solidFill>
                  <a:srgbClr val="0000FF"/>
                </a:solidFill>
                <a:latin typeface="隶书" panose="02010509060101010101" pitchFamily="49" charset="-122"/>
                <a:ea typeface="隶书" panose="02010509060101010101" pitchFamily="49" charset="-122"/>
                <a:cs typeface="黑体" panose="02010609060101010101" charset="-122"/>
              </a:rPr>
              <a:t>律</a:t>
            </a:r>
            <a:r>
              <a:rPr sz="2800" dirty="0">
                <a:solidFill>
                  <a:srgbClr val="0000FF"/>
                </a:solidFill>
                <a:latin typeface="Times New Roman" panose="02020603050405020304"/>
                <a:cs typeface="Times New Roman" panose="02020603050405020304"/>
              </a:rPr>
              <a:t>:	</a:t>
            </a:r>
            <a:r>
              <a:rPr sz="2800" i="1" dirty="0">
                <a:solidFill>
                  <a:srgbClr val="0000FF"/>
                </a:solidFill>
                <a:latin typeface="Times New Roman" panose="02020603050405020304"/>
                <a:cs typeface="Times New Roman" panose="02020603050405020304"/>
              </a:rPr>
              <a:t>p</a:t>
            </a:r>
            <a:r>
              <a:rPr sz="2800" dirty="0">
                <a:solidFill>
                  <a:srgbClr val="0000FF"/>
                </a:solidFill>
                <a:latin typeface="Times New Roman" panose="02020603050405020304"/>
                <a:cs typeface="Times New Roman" panose="02020603050405020304"/>
              </a:rPr>
              <a:t>(</a:t>
            </a:r>
            <a:r>
              <a:rPr sz="2800" dirty="0">
                <a:solidFill>
                  <a:srgbClr val="0000FF"/>
                </a:solidFill>
                <a:latin typeface="隶书" panose="02010509060101010101" pitchFamily="49" charset="-122"/>
                <a:ea typeface="隶书" panose="02010509060101010101" pitchFamily="49" charset="-122"/>
                <a:cs typeface="黑体" panose="02010609060101010101" charset="-122"/>
              </a:rPr>
              <a:t>总</a:t>
            </a:r>
            <a:r>
              <a:rPr sz="2800" dirty="0">
                <a:solidFill>
                  <a:srgbClr val="0000FF"/>
                </a:solidFill>
                <a:latin typeface="Times New Roman" panose="02020603050405020304"/>
                <a:cs typeface="Times New Roman" panose="02020603050405020304"/>
              </a:rPr>
              <a:t>)=</a:t>
            </a:r>
            <a:r>
              <a:rPr sz="2800" spc="-10" dirty="0">
                <a:solidFill>
                  <a:srgbClr val="0000FF"/>
                </a:solidFill>
                <a:latin typeface="Times New Roman" panose="02020603050405020304"/>
                <a:cs typeface="Times New Roman" panose="02020603050405020304"/>
              </a:rPr>
              <a:t> </a:t>
            </a:r>
            <a:r>
              <a:rPr sz="2800" dirty="0">
                <a:solidFill>
                  <a:srgbClr val="0000FF"/>
                </a:solidFill>
                <a:latin typeface="Symbol" panose="05050102010706020507"/>
                <a:cs typeface="Symbol" panose="05050102010706020507"/>
              </a:rPr>
              <a:t></a:t>
            </a:r>
            <a:r>
              <a:rPr sz="2800" i="1" dirty="0">
                <a:solidFill>
                  <a:srgbClr val="0000FF"/>
                </a:solidFill>
                <a:latin typeface="Times New Roman" panose="02020603050405020304"/>
                <a:cs typeface="Times New Roman" panose="02020603050405020304"/>
              </a:rPr>
              <a:t>p</a:t>
            </a:r>
            <a:r>
              <a:rPr sz="2775" baseline="-21000" dirty="0">
                <a:solidFill>
                  <a:srgbClr val="0000FF"/>
                </a:solidFill>
                <a:latin typeface="Times New Roman" panose="02020603050405020304"/>
                <a:cs typeface="Times New Roman" panose="02020603050405020304"/>
              </a:rPr>
              <a:t>B</a:t>
            </a:r>
            <a:endParaRPr sz="2775" baseline="-21000">
              <a:latin typeface="Times New Roman" panose="02020603050405020304"/>
              <a:cs typeface="Times New Roman" panose="02020603050405020304"/>
            </a:endParaRPr>
          </a:p>
          <a:p>
            <a:pPr marL="529590" indent="-504825">
              <a:lnSpc>
                <a:spcPct val="100000"/>
              </a:lnSpc>
              <a:spcBef>
                <a:spcPts val="675"/>
              </a:spcBef>
              <a:buAutoNum type="arabicParenBoth"/>
              <a:tabLst>
                <a:tab pos="530225" algn="l"/>
              </a:tabLst>
            </a:pPr>
            <a:r>
              <a:rPr sz="2800" dirty="0">
                <a:solidFill>
                  <a:srgbClr val="0000FF"/>
                </a:solidFill>
                <a:latin typeface="Times New Roman" panose="02020603050405020304"/>
                <a:cs typeface="Times New Roman" panose="02020603050405020304"/>
              </a:rPr>
              <a:t>Amagal</a:t>
            </a:r>
            <a:r>
              <a:rPr sz="2800" dirty="0">
                <a:solidFill>
                  <a:srgbClr val="0000FF"/>
                </a:solidFill>
                <a:latin typeface="隶书" panose="02010509060101010101" pitchFamily="49" charset="-122"/>
                <a:ea typeface="隶书" panose="02010509060101010101" pitchFamily="49" charset="-122"/>
                <a:cs typeface="黑体" panose="02010609060101010101" charset="-122"/>
              </a:rPr>
              <a:t>分体积定律</a:t>
            </a:r>
            <a:r>
              <a:rPr sz="2800" spc="-5" dirty="0">
                <a:solidFill>
                  <a:srgbClr val="0000FF"/>
                </a:solidFill>
                <a:latin typeface="黑体" panose="02010609060101010101" charset="-122"/>
                <a:cs typeface="黑体" panose="02010609060101010101" charset="-122"/>
              </a:rPr>
              <a:t>：</a:t>
            </a:r>
            <a:r>
              <a:rPr sz="2800" i="1" spc="-5" dirty="0">
                <a:solidFill>
                  <a:srgbClr val="0000FF"/>
                </a:solidFill>
                <a:latin typeface="Times New Roman" panose="02020603050405020304"/>
                <a:cs typeface="Times New Roman" panose="02020603050405020304"/>
              </a:rPr>
              <a:t>V</a:t>
            </a:r>
            <a:r>
              <a:rPr sz="2800" spc="-5" dirty="0">
                <a:solidFill>
                  <a:srgbClr val="0000FF"/>
                </a:solidFill>
                <a:latin typeface="Times New Roman" panose="02020603050405020304"/>
                <a:cs typeface="Times New Roman" panose="02020603050405020304"/>
              </a:rPr>
              <a:t>(</a:t>
            </a:r>
            <a:r>
              <a:rPr sz="2800" dirty="0">
                <a:solidFill>
                  <a:srgbClr val="0000FF"/>
                </a:solidFill>
                <a:latin typeface="隶书" panose="02010509060101010101" pitchFamily="49" charset="-122"/>
                <a:ea typeface="隶书" panose="02010509060101010101" pitchFamily="49" charset="-122"/>
                <a:cs typeface="黑体" panose="02010609060101010101" charset="-122"/>
              </a:rPr>
              <a:t>总</a:t>
            </a:r>
            <a:r>
              <a:rPr sz="2800" dirty="0">
                <a:solidFill>
                  <a:srgbClr val="0000FF"/>
                </a:solidFill>
                <a:latin typeface="Times New Roman" panose="02020603050405020304"/>
                <a:cs typeface="Times New Roman" panose="02020603050405020304"/>
              </a:rPr>
              <a:t>)=</a:t>
            </a:r>
            <a:r>
              <a:rPr sz="2800" spc="-15" dirty="0">
                <a:solidFill>
                  <a:srgbClr val="0000FF"/>
                </a:solidFill>
                <a:latin typeface="Times New Roman" panose="02020603050405020304"/>
                <a:cs typeface="Times New Roman" panose="02020603050405020304"/>
              </a:rPr>
              <a:t> </a:t>
            </a:r>
            <a:r>
              <a:rPr sz="2800" dirty="0">
                <a:solidFill>
                  <a:srgbClr val="0000FF"/>
                </a:solidFill>
                <a:latin typeface="Symbol" panose="05050102010706020507"/>
                <a:cs typeface="Symbol" panose="05050102010706020507"/>
              </a:rPr>
              <a:t></a:t>
            </a:r>
            <a:r>
              <a:rPr sz="2800" i="1" dirty="0">
                <a:solidFill>
                  <a:srgbClr val="0000FF"/>
                </a:solidFill>
                <a:latin typeface="Times New Roman" panose="02020603050405020304"/>
                <a:cs typeface="Times New Roman" panose="02020603050405020304"/>
              </a:rPr>
              <a:t>V</a:t>
            </a:r>
            <a:r>
              <a:rPr sz="2775" baseline="-21000" dirty="0">
                <a:solidFill>
                  <a:srgbClr val="0000FF"/>
                </a:solidFill>
                <a:latin typeface="Times New Roman" panose="02020603050405020304"/>
                <a:cs typeface="Times New Roman" panose="02020603050405020304"/>
              </a:rPr>
              <a:t>B</a:t>
            </a:r>
            <a:endParaRPr sz="2775" baseline="-21000">
              <a:latin typeface="Times New Roman" panose="02020603050405020304"/>
              <a:cs typeface="Times New Roman" panose="02020603050405020304"/>
            </a:endParaRPr>
          </a:p>
          <a:p>
            <a:pPr marL="100330" marR="17780">
              <a:lnSpc>
                <a:spcPct val="120000"/>
              </a:lnSpc>
              <a:spcBef>
                <a:spcPts val="1095"/>
              </a:spcBef>
            </a:pPr>
            <a:r>
              <a:rPr sz="2400" dirty="0">
                <a:solidFill>
                  <a:schemeClr val="tx1"/>
                </a:solidFill>
                <a:latin typeface="隶书" panose="02010509060101010101" pitchFamily="49" charset="-122"/>
                <a:ea typeface="隶书" panose="02010509060101010101" pitchFamily="49" charset="-122"/>
                <a:cs typeface="黑体" panose="02010609060101010101" charset="-122"/>
              </a:rPr>
              <a:t>设一体积为</a:t>
            </a:r>
            <a:r>
              <a:rPr sz="2400" i="1" spc="-5" dirty="0">
                <a:solidFill>
                  <a:schemeClr val="tx1"/>
                </a:solidFill>
                <a:latin typeface="Times New Roman" panose="02020603050405020304"/>
                <a:cs typeface="Times New Roman" panose="02020603050405020304"/>
              </a:rPr>
              <a:t>V</a:t>
            </a:r>
            <a:r>
              <a:rPr sz="2400" spc="-5" dirty="0">
                <a:solidFill>
                  <a:schemeClr val="tx1"/>
                </a:solidFill>
                <a:latin typeface="Times New Roman" panose="02020603050405020304"/>
                <a:cs typeface="Times New Roman" panose="02020603050405020304"/>
              </a:rPr>
              <a:t>,</a:t>
            </a:r>
            <a:r>
              <a:rPr sz="2400" spc="-25" dirty="0">
                <a:solidFill>
                  <a:schemeClr val="tx1"/>
                </a:solidFill>
                <a:latin typeface="Times New Roman" panose="02020603050405020304"/>
                <a:cs typeface="Times New Roman" panose="02020603050405020304"/>
              </a:rPr>
              <a:t> </a:t>
            </a:r>
            <a:r>
              <a:rPr sz="2400" dirty="0">
                <a:solidFill>
                  <a:schemeClr val="tx1"/>
                </a:solidFill>
                <a:latin typeface="隶书" panose="02010509060101010101" pitchFamily="49" charset="-122"/>
                <a:ea typeface="隶书" panose="02010509060101010101" pitchFamily="49" charset="-122"/>
                <a:cs typeface="黑体" panose="02010609060101010101" charset="-122"/>
              </a:rPr>
              <a:t>温度为</a:t>
            </a:r>
            <a:r>
              <a:rPr sz="2400" i="1" spc="-10" dirty="0">
                <a:solidFill>
                  <a:schemeClr val="tx1"/>
                </a:solidFill>
                <a:latin typeface="Times New Roman" panose="02020603050405020304"/>
                <a:cs typeface="Times New Roman" panose="02020603050405020304"/>
              </a:rPr>
              <a:t>T</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的容器中,</a:t>
            </a:r>
            <a:r>
              <a:rPr sz="2400" spc="-15" dirty="0">
                <a:solidFill>
                  <a:schemeClr val="tx1"/>
                </a:solidFill>
                <a:latin typeface="隶书" panose="02010509060101010101" pitchFamily="49" charset="-122"/>
                <a:ea typeface="隶书" panose="02010509060101010101" pitchFamily="49" charset="-122"/>
                <a:cs typeface="隶书" panose="02010509060101010101" pitchFamily="49" charset="-122"/>
              </a:rPr>
              <a:t> </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含有</a:t>
            </a:r>
            <a:r>
              <a:rPr sz="2400" i="1" dirty="0">
                <a:solidFill>
                  <a:schemeClr val="tx1"/>
                </a:solidFill>
                <a:latin typeface="Times New Roman" panose="02020603050405020304"/>
                <a:cs typeface="Times New Roman" panose="02020603050405020304"/>
              </a:rPr>
              <a:t>k</a:t>
            </a:r>
            <a:r>
              <a:rPr sz="2400" i="1" spc="-30" dirty="0">
                <a:solidFill>
                  <a:schemeClr val="tx1"/>
                </a:solidFill>
                <a:latin typeface="Times New Roman" panose="02020603050405020304"/>
                <a:cs typeface="Times New Roman" panose="02020603050405020304"/>
              </a:rPr>
              <a:t> </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种理想气体, 其组 分为</a:t>
            </a:r>
            <a:r>
              <a:rPr sz="2400" dirty="0">
                <a:solidFill>
                  <a:schemeClr val="tx1"/>
                </a:solidFill>
                <a:latin typeface="Times New Roman" panose="02020603050405020304"/>
                <a:cs typeface="Times New Roman" panose="02020603050405020304"/>
              </a:rPr>
              <a:t>B,C,D</a:t>
            </a:r>
            <a:r>
              <a:rPr sz="2400" dirty="0">
                <a:solidFill>
                  <a:schemeClr val="tx1"/>
                </a:solidFill>
                <a:latin typeface="Symbol" panose="05050102010706020507"/>
                <a:cs typeface="Symbol" panose="05050102010706020507"/>
              </a:rPr>
              <a:t></a:t>
            </a:r>
            <a:r>
              <a:rPr sz="2400" dirty="0">
                <a:solidFill>
                  <a:schemeClr val="tx1"/>
                </a:solidFill>
                <a:latin typeface="黑体" panose="02010609060101010101" charset="-122"/>
                <a:cs typeface="黑体" panose="02010609060101010101" charset="-122"/>
              </a:rPr>
              <a:t>，</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rPr>
              <a:t>而且相互之间不发生化学反应。</a:t>
            </a:r>
            <a:endParaRPr sz="2400" dirty="0">
              <a:solidFill>
                <a:schemeClr val="tx1"/>
              </a:solidFill>
              <a:latin typeface="隶书" panose="02010509060101010101" pitchFamily="49" charset="-122"/>
              <a:ea typeface="隶书" panose="02010509060101010101" pitchFamily="49" charset="-122"/>
              <a:cs typeface="隶书" panose="02010509060101010101" pitchFamily="49" charset="-122"/>
            </a:endParaRPr>
          </a:p>
          <a:p>
            <a:pPr marL="405130">
              <a:lnSpc>
                <a:spcPct val="100000"/>
              </a:lnSpc>
              <a:spcBef>
                <a:spcPts val="580"/>
              </a:spcBef>
            </a:pPr>
            <a:r>
              <a:rPr sz="2400" i="1" dirty="0">
                <a:solidFill>
                  <a:schemeClr val="tx1"/>
                </a:solidFill>
                <a:latin typeface="Times New Roman" panose="02020603050405020304"/>
                <a:cs typeface="Times New Roman" panose="02020603050405020304"/>
              </a:rPr>
              <a:t>n</a:t>
            </a:r>
            <a:r>
              <a:rPr sz="2400" baseline="-25000" dirty="0">
                <a:solidFill>
                  <a:schemeClr val="tx1"/>
                </a:solidFill>
                <a:latin typeface="隶书" panose="02010509060101010101" pitchFamily="49" charset="-122"/>
                <a:ea typeface="隶书" panose="02010509060101010101" pitchFamily="49" charset="-122"/>
                <a:cs typeface="隶书" panose="02010509060101010101" pitchFamily="49" charset="-122"/>
              </a:rPr>
              <a:t>总</a:t>
            </a:r>
            <a:r>
              <a:rPr sz="2400" dirty="0">
                <a:solidFill>
                  <a:schemeClr val="tx1"/>
                </a:solidFill>
                <a:latin typeface="Times New Roman" panose="02020603050405020304"/>
                <a:cs typeface="Times New Roman" panose="02020603050405020304"/>
              </a:rPr>
              <a:t>=</a:t>
            </a:r>
            <a:r>
              <a:rPr sz="2400" spc="-5" dirty="0">
                <a:solidFill>
                  <a:schemeClr val="tx1"/>
                </a:solidFill>
                <a:latin typeface="Times New Roman" panose="02020603050405020304"/>
                <a:cs typeface="Times New Roman" panose="02020603050405020304"/>
              </a:rPr>
              <a:t> </a:t>
            </a:r>
            <a:r>
              <a:rPr sz="2400" i="1" dirty="0">
                <a:solidFill>
                  <a:schemeClr val="tx1"/>
                </a:solidFill>
                <a:latin typeface="Times New Roman" panose="02020603050405020304"/>
                <a:cs typeface="Times New Roman" panose="02020603050405020304"/>
              </a:rPr>
              <a:t>n</a:t>
            </a:r>
            <a:r>
              <a:rPr sz="2400" baseline="-21000" dirty="0">
                <a:solidFill>
                  <a:schemeClr val="tx1"/>
                </a:solidFill>
                <a:latin typeface="Times New Roman" panose="02020603050405020304"/>
                <a:cs typeface="Times New Roman" panose="02020603050405020304"/>
              </a:rPr>
              <a:t>B</a:t>
            </a:r>
            <a:r>
              <a:rPr sz="2400" spc="270" baseline="-21000" dirty="0">
                <a:solidFill>
                  <a:schemeClr val="tx1"/>
                </a:solidFill>
                <a:latin typeface="Times New Roman" panose="02020603050405020304"/>
                <a:cs typeface="Times New Roman" panose="02020603050405020304"/>
              </a:rPr>
              <a:t> </a:t>
            </a:r>
            <a:r>
              <a:rPr sz="2400" i="1" dirty="0">
                <a:solidFill>
                  <a:schemeClr val="tx1"/>
                </a:solidFill>
                <a:latin typeface="Times New Roman" panose="02020603050405020304"/>
                <a:cs typeface="Times New Roman" panose="02020603050405020304"/>
              </a:rPr>
              <a:t>+ n</a:t>
            </a:r>
            <a:r>
              <a:rPr sz="2400" baseline="-21000" dirty="0">
                <a:solidFill>
                  <a:schemeClr val="tx1"/>
                </a:solidFill>
                <a:latin typeface="Times New Roman" panose="02020603050405020304"/>
                <a:cs typeface="Times New Roman" panose="02020603050405020304"/>
              </a:rPr>
              <a:t>C</a:t>
            </a:r>
            <a:r>
              <a:rPr sz="2400" spc="277" baseline="-21000" dirty="0">
                <a:solidFill>
                  <a:schemeClr val="tx1"/>
                </a:solidFill>
                <a:latin typeface="Times New Roman" panose="02020603050405020304"/>
                <a:cs typeface="Times New Roman" panose="02020603050405020304"/>
              </a:rPr>
              <a:t> </a:t>
            </a:r>
            <a:r>
              <a:rPr sz="2400" dirty="0">
                <a:solidFill>
                  <a:schemeClr val="tx1"/>
                </a:solidFill>
                <a:latin typeface="Times New Roman" panose="02020603050405020304"/>
                <a:cs typeface="Times New Roman" panose="02020603050405020304"/>
              </a:rPr>
              <a:t>+</a:t>
            </a:r>
            <a:r>
              <a:rPr sz="2400" spc="-5" dirty="0">
                <a:solidFill>
                  <a:schemeClr val="tx1"/>
                </a:solidFill>
                <a:latin typeface="Times New Roman" panose="02020603050405020304"/>
                <a:cs typeface="Times New Roman" panose="02020603050405020304"/>
              </a:rPr>
              <a:t> </a:t>
            </a:r>
            <a:r>
              <a:rPr sz="2400" dirty="0">
                <a:solidFill>
                  <a:schemeClr val="tx1"/>
                </a:solidFill>
                <a:latin typeface="Symbol" panose="05050102010706020507"/>
                <a:cs typeface="Symbol" panose="05050102010706020507"/>
              </a:rPr>
              <a:t></a:t>
            </a:r>
            <a:r>
              <a:rPr sz="2400" dirty="0">
                <a:solidFill>
                  <a:schemeClr val="tx1"/>
                </a:solidFill>
                <a:latin typeface="Times New Roman" panose="02020603050405020304"/>
                <a:cs typeface="Times New Roman" panose="02020603050405020304"/>
              </a:rPr>
              <a:t> =</a:t>
            </a:r>
            <a:r>
              <a:rPr sz="2400" dirty="0">
                <a:solidFill>
                  <a:schemeClr val="tx1"/>
                </a:solidFill>
                <a:latin typeface="Symbol" panose="05050102010706020507"/>
                <a:cs typeface="Symbol" panose="05050102010706020507"/>
              </a:rPr>
              <a:t></a:t>
            </a:r>
            <a:r>
              <a:rPr sz="2400" spc="-5" dirty="0">
                <a:solidFill>
                  <a:schemeClr val="tx1"/>
                </a:solidFill>
                <a:latin typeface="Times New Roman" panose="02020603050405020304"/>
                <a:cs typeface="Times New Roman" panose="02020603050405020304"/>
              </a:rPr>
              <a:t> </a:t>
            </a:r>
            <a:r>
              <a:rPr sz="2400" i="1" dirty="0">
                <a:solidFill>
                  <a:schemeClr val="tx1"/>
                </a:solidFill>
                <a:latin typeface="Times New Roman" panose="02020603050405020304"/>
                <a:cs typeface="Times New Roman" panose="02020603050405020304"/>
              </a:rPr>
              <a:t>n</a:t>
            </a:r>
            <a:r>
              <a:rPr sz="2400" baseline="-21000" dirty="0">
                <a:solidFill>
                  <a:schemeClr val="tx1"/>
                </a:solidFill>
                <a:latin typeface="Times New Roman" panose="02020603050405020304"/>
                <a:cs typeface="Times New Roman" panose="02020603050405020304"/>
              </a:rPr>
              <a:t>B</a:t>
            </a:r>
            <a:endParaRPr sz="2400" baseline="-21000">
              <a:solidFill>
                <a:schemeClr val="tx1"/>
              </a:solidFill>
              <a:latin typeface="Times New Roman" panose="02020603050405020304"/>
              <a:cs typeface="Times New Roman" panose="02020603050405020304"/>
            </a:endParaRPr>
          </a:p>
          <a:p>
            <a:pPr marL="405130">
              <a:lnSpc>
                <a:spcPct val="100000"/>
              </a:lnSpc>
              <a:spcBef>
                <a:spcPts val="575"/>
              </a:spcBef>
            </a:pPr>
            <a:r>
              <a:rPr sz="2400" i="1" dirty="0">
                <a:solidFill>
                  <a:schemeClr val="tx1"/>
                </a:solidFill>
                <a:latin typeface="Times New Roman" panose="02020603050405020304"/>
                <a:cs typeface="Times New Roman" panose="02020603050405020304"/>
              </a:rPr>
              <a:t>n</a:t>
            </a:r>
            <a:r>
              <a:rPr sz="2400" baseline="-25000" dirty="0">
                <a:solidFill>
                  <a:schemeClr val="tx1"/>
                </a:solidFill>
                <a:latin typeface="隶书" panose="02010509060101010101" pitchFamily="49" charset="-122"/>
                <a:ea typeface="隶书" panose="02010509060101010101" pitchFamily="49" charset="-122"/>
                <a:cs typeface="隶书" panose="02010509060101010101" pitchFamily="49" charset="-122"/>
              </a:rPr>
              <a:t>总</a:t>
            </a:r>
            <a:r>
              <a:rPr sz="2400" spc="-5" dirty="0">
                <a:solidFill>
                  <a:schemeClr val="tx1"/>
                </a:solidFill>
                <a:latin typeface="Times New Roman" panose="02020603050405020304"/>
                <a:cs typeface="Times New Roman" panose="02020603050405020304"/>
              </a:rPr>
              <a:t>(</a:t>
            </a:r>
            <a:r>
              <a:rPr sz="2400" i="1" spc="-5" dirty="0">
                <a:solidFill>
                  <a:schemeClr val="tx1"/>
                </a:solidFill>
                <a:latin typeface="Times New Roman" panose="02020603050405020304"/>
                <a:cs typeface="Times New Roman" panose="02020603050405020304"/>
              </a:rPr>
              <a:t>RT/V</a:t>
            </a:r>
            <a:r>
              <a:rPr sz="2400" spc="-5" dirty="0">
                <a:solidFill>
                  <a:schemeClr val="tx1"/>
                </a:solidFill>
                <a:latin typeface="Times New Roman" panose="02020603050405020304"/>
                <a:cs typeface="Times New Roman" panose="02020603050405020304"/>
              </a:rPr>
              <a:t>)= </a:t>
            </a:r>
            <a:r>
              <a:rPr sz="2400" i="1" dirty="0">
                <a:solidFill>
                  <a:schemeClr val="tx1"/>
                </a:solidFill>
                <a:latin typeface="Times New Roman" panose="02020603050405020304"/>
                <a:cs typeface="Times New Roman" panose="02020603050405020304"/>
              </a:rPr>
              <a:t>n</a:t>
            </a:r>
            <a:r>
              <a:rPr sz="2400" baseline="-21000" dirty="0">
                <a:solidFill>
                  <a:schemeClr val="tx1"/>
                </a:solidFill>
                <a:latin typeface="Times New Roman" panose="02020603050405020304"/>
                <a:cs typeface="Times New Roman" panose="02020603050405020304"/>
              </a:rPr>
              <a:t>B</a:t>
            </a:r>
            <a:r>
              <a:rPr sz="2400" spc="-30" baseline="-21000" dirty="0">
                <a:solidFill>
                  <a:schemeClr val="tx1"/>
                </a:solidFill>
                <a:latin typeface="Times New Roman" panose="02020603050405020304"/>
                <a:cs typeface="Times New Roman" panose="02020603050405020304"/>
              </a:rPr>
              <a:t> </a:t>
            </a:r>
            <a:r>
              <a:rPr sz="2400" spc="-5" dirty="0">
                <a:solidFill>
                  <a:schemeClr val="tx1"/>
                </a:solidFill>
                <a:latin typeface="Times New Roman" panose="02020603050405020304"/>
                <a:cs typeface="Times New Roman" panose="02020603050405020304"/>
              </a:rPr>
              <a:t>(</a:t>
            </a:r>
            <a:r>
              <a:rPr sz="2400" i="1" spc="-5" dirty="0">
                <a:solidFill>
                  <a:schemeClr val="tx1"/>
                </a:solidFill>
                <a:latin typeface="Times New Roman" panose="02020603050405020304"/>
                <a:cs typeface="Times New Roman" panose="02020603050405020304"/>
              </a:rPr>
              <a:t>RT/V</a:t>
            </a:r>
            <a:r>
              <a:rPr sz="2400" spc="-5" dirty="0">
                <a:solidFill>
                  <a:schemeClr val="tx1"/>
                </a:solidFill>
                <a:latin typeface="Times New Roman" panose="02020603050405020304"/>
                <a:cs typeface="Times New Roman" panose="02020603050405020304"/>
              </a:rPr>
              <a:t>) </a:t>
            </a:r>
            <a:r>
              <a:rPr sz="2400" dirty="0">
                <a:solidFill>
                  <a:schemeClr val="tx1"/>
                </a:solidFill>
                <a:latin typeface="Times New Roman" panose="02020603050405020304"/>
                <a:cs typeface="Times New Roman" panose="02020603050405020304"/>
              </a:rPr>
              <a:t>+</a:t>
            </a:r>
            <a:r>
              <a:rPr sz="2400" spc="-5" dirty="0">
                <a:solidFill>
                  <a:schemeClr val="tx1"/>
                </a:solidFill>
                <a:latin typeface="Times New Roman" panose="02020603050405020304"/>
                <a:cs typeface="Times New Roman" panose="02020603050405020304"/>
              </a:rPr>
              <a:t> </a:t>
            </a:r>
            <a:r>
              <a:rPr sz="2400" i="1" dirty="0">
                <a:solidFill>
                  <a:schemeClr val="tx1"/>
                </a:solidFill>
                <a:latin typeface="Times New Roman" panose="02020603050405020304"/>
                <a:cs typeface="Times New Roman" panose="02020603050405020304"/>
              </a:rPr>
              <a:t>n</a:t>
            </a:r>
            <a:r>
              <a:rPr sz="2400" baseline="-21000" dirty="0">
                <a:solidFill>
                  <a:schemeClr val="tx1"/>
                </a:solidFill>
                <a:latin typeface="Times New Roman" panose="02020603050405020304"/>
                <a:cs typeface="Times New Roman" panose="02020603050405020304"/>
              </a:rPr>
              <a:t>C</a:t>
            </a:r>
            <a:r>
              <a:rPr sz="2400" spc="284" baseline="-21000" dirty="0">
                <a:solidFill>
                  <a:schemeClr val="tx1"/>
                </a:solidFill>
                <a:latin typeface="Times New Roman" panose="02020603050405020304"/>
                <a:cs typeface="Times New Roman" panose="02020603050405020304"/>
              </a:rPr>
              <a:t> </a:t>
            </a:r>
            <a:r>
              <a:rPr sz="2400" spc="-5" dirty="0">
                <a:solidFill>
                  <a:schemeClr val="tx1"/>
                </a:solidFill>
                <a:latin typeface="Times New Roman" panose="02020603050405020304"/>
                <a:cs typeface="Times New Roman" panose="02020603050405020304"/>
              </a:rPr>
              <a:t>(</a:t>
            </a:r>
            <a:r>
              <a:rPr sz="2400" i="1" spc="-5" dirty="0">
                <a:solidFill>
                  <a:schemeClr val="tx1"/>
                </a:solidFill>
                <a:latin typeface="Times New Roman" panose="02020603050405020304"/>
                <a:cs typeface="Times New Roman" panose="02020603050405020304"/>
              </a:rPr>
              <a:t>RT/V</a:t>
            </a:r>
            <a:r>
              <a:rPr sz="2400" spc="-5" dirty="0">
                <a:solidFill>
                  <a:schemeClr val="tx1"/>
                </a:solidFill>
                <a:latin typeface="Times New Roman" panose="02020603050405020304"/>
                <a:cs typeface="Times New Roman" panose="02020603050405020304"/>
              </a:rPr>
              <a:t>) </a:t>
            </a:r>
            <a:r>
              <a:rPr sz="2400" dirty="0">
                <a:solidFill>
                  <a:schemeClr val="tx1"/>
                </a:solidFill>
                <a:latin typeface="Times New Roman" panose="02020603050405020304"/>
                <a:cs typeface="Times New Roman" panose="02020603050405020304"/>
              </a:rPr>
              <a:t>+</a:t>
            </a:r>
            <a:r>
              <a:rPr sz="2400" spc="-5" dirty="0">
                <a:solidFill>
                  <a:schemeClr val="tx1"/>
                </a:solidFill>
                <a:latin typeface="Times New Roman" panose="02020603050405020304"/>
                <a:cs typeface="Times New Roman" panose="02020603050405020304"/>
              </a:rPr>
              <a:t> </a:t>
            </a:r>
            <a:r>
              <a:rPr sz="2400" dirty="0">
                <a:solidFill>
                  <a:schemeClr val="tx1"/>
                </a:solidFill>
                <a:latin typeface="Symbol" panose="05050102010706020507"/>
                <a:cs typeface="Symbol" panose="05050102010706020507"/>
              </a:rPr>
              <a:t></a:t>
            </a:r>
            <a:endParaRPr sz="2400">
              <a:solidFill>
                <a:schemeClr val="tx1"/>
              </a:solidFill>
              <a:latin typeface="Symbol" panose="05050102010706020507"/>
              <a:cs typeface="Symbol" panose="05050102010706020507"/>
            </a:endParaRPr>
          </a:p>
          <a:p>
            <a:pPr marL="1853565">
              <a:lnSpc>
                <a:spcPct val="100000"/>
              </a:lnSpc>
              <a:spcBef>
                <a:spcPts val="575"/>
              </a:spcBef>
            </a:pPr>
            <a:r>
              <a:rPr sz="2400" dirty="0">
                <a:solidFill>
                  <a:schemeClr val="tx1"/>
                </a:solidFill>
                <a:latin typeface="Times New Roman" panose="02020603050405020304"/>
                <a:cs typeface="Times New Roman" panose="02020603050405020304"/>
              </a:rPr>
              <a:t>=</a:t>
            </a:r>
            <a:r>
              <a:rPr sz="2400" dirty="0">
                <a:solidFill>
                  <a:schemeClr val="tx1"/>
                </a:solidFill>
                <a:latin typeface="Symbol" panose="05050102010706020507"/>
                <a:cs typeface="Symbol" panose="05050102010706020507"/>
              </a:rPr>
              <a:t></a:t>
            </a:r>
            <a:r>
              <a:rPr sz="2400" dirty="0">
                <a:solidFill>
                  <a:schemeClr val="tx1"/>
                </a:solidFill>
                <a:latin typeface="Times New Roman" panose="02020603050405020304"/>
                <a:cs typeface="Times New Roman" panose="02020603050405020304"/>
              </a:rPr>
              <a:t> </a:t>
            </a:r>
            <a:r>
              <a:rPr sz="2400" i="1" spc="-5" dirty="0">
                <a:solidFill>
                  <a:schemeClr val="tx1"/>
                </a:solidFill>
                <a:latin typeface="Times New Roman" panose="02020603050405020304"/>
                <a:cs typeface="Times New Roman" panose="02020603050405020304"/>
              </a:rPr>
              <a:t>n</a:t>
            </a:r>
            <a:r>
              <a:rPr sz="2400" spc="-7" baseline="-21000" dirty="0">
                <a:solidFill>
                  <a:schemeClr val="tx1"/>
                </a:solidFill>
                <a:latin typeface="Times New Roman" panose="02020603050405020304"/>
                <a:cs typeface="Times New Roman" panose="02020603050405020304"/>
              </a:rPr>
              <a:t>B</a:t>
            </a:r>
            <a:r>
              <a:rPr sz="2400" spc="-30" baseline="-21000" dirty="0">
                <a:solidFill>
                  <a:schemeClr val="tx1"/>
                </a:solidFill>
                <a:latin typeface="Times New Roman" panose="02020603050405020304"/>
                <a:cs typeface="Times New Roman" panose="02020603050405020304"/>
              </a:rPr>
              <a:t> </a:t>
            </a:r>
            <a:r>
              <a:rPr sz="2400" spc="-5" dirty="0">
                <a:solidFill>
                  <a:schemeClr val="tx1"/>
                </a:solidFill>
                <a:latin typeface="Times New Roman" panose="02020603050405020304"/>
                <a:cs typeface="Times New Roman" panose="02020603050405020304"/>
              </a:rPr>
              <a:t>(</a:t>
            </a:r>
            <a:r>
              <a:rPr sz="2400" i="1" spc="-5" dirty="0">
                <a:solidFill>
                  <a:schemeClr val="tx1"/>
                </a:solidFill>
                <a:latin typeface="Times New Roman" panose="02020603050405020304"/>
                <a:cs typeface="Times New Roman" panose="02020603050405020304"/>
              </a:rPr>
              <a:t>RT/V</a:t>
            </a:r>
            <a:r>
              <a:rPr sz="2400" spc="-5" dirty="0">
                <a:solidFill>
                  <a:schemeClr val="tx1"/>
                </a:solidFill>
                <a:latin typeface="Times New Roman" panose="02020603050405020304"/>
                <a:cs typeface="Times New Roman" panose="02020603050405020304"/>
              </a:rPr>
              <a:t>)</a:t>
            </a:r>
            <a:endParaRPr sz="2400">
              <a:solidFill>
                <a:schemeClr val="tx1"/>
              </a:solidFill>
              <a:latin typeface="Times New Roman" panose="02020603050405020304"/>
              <a:cs typeface="Times New Roman" panose="02020603050405020304"/>
            </a:endParaRPr>
          </a:p>
          <a:p>
            <a:pPr marL="709930">
              <a:lnSpc>
                <a:spcPct val="100000"/>
              </a:lnSpc>
              <a:spcBef>
                <a:spcPts val="580"/>
              </a:spcBef>
              <a:tabLst>
                <a:tab pos="1390015" algn="l"/>
              </a:tabLst>
            </a:pPr>
            <a:r>
              <a:rPr sz="2400" i="1" dirty="0">
                <a:solidFill>
                  <a:srgbClr val="FF0000"/>
                </a:solidFill>
                <a:latin typeface="Times New Roman" panose="02020603050405020304"/>
                <a:cs typeface="Times New Roman" panose="02020603050405020304"/>
              </a:rPr>
              <a:t>p</a:t>
            </a:r>
            <a:r>
              <a:rPr sz="2400" spc="7" baseline="-21000" dirty="0">
                <a:solidFill>
                  <a:srgbClr val="FF0000"/>
                </a:solidFill>
                <a:latin typeface="隶书" panose="02010509060101010101" pitchFamily="49" charset="-122"/>
                <a:ea typeface="隶书" panose="02010509060101010101" pitchFamily="49" charset="-122"/>
                <a:cs typeface="黑体" panose="02010609060101010101" charset="-122"/>
              </a:rPr>
              <a:t>总</a:t>
            </a:r>
            <a:r>
              <a:rPr sz="2400" dirty="0">
                <a:solidFill>
                  <a:srgbClr val="FF0000"/>
                </a:solidFill>
                <a:latin typeface="Times New Roman" panose="02020603050405020304"/>
                <a:cs typeface="Times New Roman" panose="02020603050405020304"/>
              </a:rPr>
              <a:t>=	</a:t>
            </a:r>
            <a:r>
              <a:rPr sz="2400" i="1" dirty="0">
                <a:solidFill>
                  <a:srgbClr val="FF0000"/>
                </a:solidFill>
                <a:latin typeface="Times New Roman" panose="02020603050405020304"/>
                <a:cs typeface="Times New Roman" panose="02020603050405020304"/>
              </a:rPr>
              <a:t>p</a:t>
            </a:r>
            <a:r>
              <a:rPr sz="2400" baseline="-21000" dirty="0">
                <a:solidFill>
                  <a:srgbClr val="FF0000"/>
                </a:solidFill>
                <a:latin typeface="Times New Roman" panose="02020603050405020304"/>
                <a:cs typeface="Times New Roman" panose="02020603050405020304"/>
              </a:rPr>
              <a:t>B </a:t>
            </a:r>
            <a:r>
              <a:rPr sz="2400" i="1" dirty="0">
                <a:solidFill>
                  <a:srgbClr val="FF0000"/>
                </a:solidFill>
                <a:latin typeface="Times New Roman" panose="02020603050405020304"/>
                <a:cs typeface="Times New Roman" panose="02020603050405020304"/>
              </a:rPr>
              <a:t>+ p</a:t>
            </a:r>
            <a:r>
              <a:rPr sz="2400" baseline="-21000" dirty="0">
                <a:solidFill>
                  <a:srgbClr val="FF0000"/>
                </a:solidFill>
                <a:latin typeface="Times New Roman" panose="02020603050405020304"/>
                <a:cs typeface="Times New Roman" panose="02020603050405020304"/>
              </a:rPr>
              <a:t>C </a:t>
            </a:r>
            <a:r>
              <a:rPr sz="2400" i="1" dirty="0">
                <a:solidFill>
                  <a:srgbClr val="FF0000"/>
                </a:solidFill>
                <a:latin typeface="Times New Roman" panose="02020603050405020304"/>
                <a:cs typeface="Times New Roman" panose="02020603050405020304"/>
              </a:rPr>
              <a:t>+ </a:t>
            </a:r>
            <a:r>
              <a:rPr sz="2400" dirty="0">
                <a:solidFill>
                  <a:srgbClr val="FF0000"/>
                </a:solidFill>
                <a:latin typeface="Symbol" panose="05050102010706020507"/>
                <a:cs typeface="Symbol" panose="05050102010706020507"/>
              </a:rPr>
              <a:t></a:t>
            </a:r>
            <a:r>
              <a:rPr sz="2400" dirty="0">
                <a:solidFill>
                  <a:srgbClr val="FF0000"/>
                </a:solidFill>
                <a:latin typeface="Times New Roman" panose="02020603050405020304"/>
                <a:cs typeface="Times New Roman" panose="02020603050405020304"/>
              </a:rPr>
              <a:t> =</a:t>
            </a:r>
            <a:r>
              <a:rPr sz="2400" spc="370" dirty="0">
                <a:solidFill>
                  <a:srgbClr val="FF0000"/>
                </a:solidFill>
                <a:latin typeface="Times New Roman" panose="02020603050405020304"/>
                <a:cs typeface="Times New Roman" panose="02020603050405020304"/>
              </a:rPr>
              <a:t> </a:t>
            </a:r>
            <a:r>
              <a:rPr sz="2400" dirty="0">
                <a:solidFill>
                  <a:srgbClr val="FF0000"/>
                </a:solidFill>
                <a:latin typeface="Symbol" panose="05050102010706020507"/>
                <a:cs typeface="Symbol" panose="05050102010706020507"/>
              </a:rPr>
              <a:t></a:t>
            </a:r>
            <a:r>
              <a:rPr sz="2400" i="1" dirty="0">
                <a:solidFill>
                  <a:srgbClr val="FF0000"/>
                </a:solidFill>
                <a:latin typeface="Times New Roman" panose="02020603050405020304"/>
                <a:cs typeface="Times New Roman" panose="02020603050405020304"/>
              </a:rPr>
              <a:t>p</a:t>
            </a:r>
            <a:r>
              <a:rPr sz="2400" baseline="-21000" dirty="0">
                <a:solidFill>
                  <a:srgbClr val="FF0000"/>
                </a:solidFill>
                <a:latin typeface="Times New Roman" panose="02020603050405020304"/>
                <a:cs typeface="Times New Roman" panose="02020603050405020304"/>
              </a:rPr>
              <a:t>B</a:t>
            </a:r>
            <a:endParaRPr sz="2400" baseline="-21000">
              <a:latin typeface="Times New Roman" panose="02020603050405020304"/>
              <a:cs typeface="Times New Roman" panose="02020603050405020304"/>
            </a:endParaRPr>
          </a:p>
          <a:p>
            <a:pPr marL="100330">
              <a:lnSpc>
                <a:spcPct val="100000"/>
              </a:lnSpc>
              <a:spcBef>
                <a:spcPts val="575"/>
              </a:spcBef>
              <a:tabLst>
                <a:tab pos="557530" algn="l"/>
                <a:tab pos="2751455" algn="l"/>
              </a:tabLst>
            </a:pPr>
            <a:r>
              <a:rPr sz="2400" dirty="0">
                <a:solidFill>
                  <a:schemeClr val="tx1"/>
                </a:solidFill>
                <a:latin typeface="隶书" panose="02010509060101010101" pitchFamily="49" charset="-122"/>
                <a:ea typeface="隶书" panose="02010509060101010101" pitchFamily="49" charset="-122"/>
                <a:cs typeface="黑体" panose="02010609060101010101" charset="-122"/>
              </a:rPr>
              <a:t>或</a:t>
            </a:r>
            <a:r>
              <a:rPr sz="2400" dirty="0">
                <a:solidFill>
                  <a:schemeClr val="tx1"/>
                </a:solidFill>
                <a:latin typeface="黑体" panose="02010609060101010101" charset="-122"/>
                <a:cs typeface="黑体" panose="02010609060101010101" charset="-122"/>
              </a:rPr>
              <a:t>	</a:t>
            </a:r>
            <a:r>
              <a:rPr sz="2400" i="1" dirty="0">
                <a:solidFill>
                  <a:schemeClr val="tx1"/>
                </a:solidFill>
                <a:latin typeface="Times New Roman" panose="02020603050405020304"/>
                <a:cs typeface="Times New Roman" panose="02020603050405020304"/>
              </a:rPr>
              <a:t>p</a:t>
            </a:r>
            <a:r>
              <a:rPr sz="2400" baseline="-21000" dirty="0">
                <a:solidFill>
                  <a:schemeClr val="tx1"/>
                </a:solidFill>
                <a:latin typeface="Times New Roman" panose="02020603050405020304"/>
                <a:cs typeface="Times New Roman" panose="02020603050405020304"/>
              </a:rPr>
              <a:t>B</a:t>
            </a:r>
            <a:r>
              <a:rPr sz="2400" spc="292" baseline="-21000" dirty="0">
                <a:solidFill>
                  <a:schemeClr val="tx1"/>
                </a:solidFill>
                <a:latin typeface="Times New Roman" panose="02020603050405020304"/>
                <a:cs typeface="Times New Roman" panose="02020603050405020304"/>
              </a:rPr>
              <a:t> </a:t>
            </a:r>
            <a:r>
              <a:rPr sz="2400" i="1" spc="-5" dirty="0">
                <a:solidFill>
                  <a:schemeClr val="tx1"/>
                </a:solidFill>
                <a:latin typeface="Times New Roman" panose="02020603050405020304"/>
                <a:cs typeface="Times New Roman" panose="02020603050405020304"/>
              </a:rPr>
              <a:t>:p</a:t>
            </a:r>
            <a:r>
              <a:rPr sz="2400" spc="7" baseline="-21000" dirty="0">
                <a:solidFill>
                  <a:schemeClr val="tx1"/>
                </a:solidFill>
                <a:latin typeface="隶书" panose="02010509060101010101" pitchFamily="49" charset="-122"/>
                <a:ea typeface="隶书" panose="02010509060101010101" pitchFamily="49" charset="-122"/>
                <a:cs typeface="黑体" panose="02010609060101010101" charset="-122"/>
              </a:rPr>
              <a:t>总</a:t>
            </a:r>
            <a:r>
              <a:rPr sz="2400" dirty="0">
                <a:solidFill>
                  <a:schemeClr val="tx1"/>
                </a:solidFill>
                <a:latin typeface="Times New Roman" panose="02020603050405020304"/>
                <a:cs typeface="Times New Roman" panose="02020603050405020304"/>
              </a:rPr>
              <a:t>=</a:t>
            </a:r>
            <a:r>
              <a:rPr sz="2400" spc="-5" dirty="0">
                <a:solidFill>
                  <a:schemeClr val="tx1"/>
                </a:solidFill>
                <a:latin typeface="Times New Roman" panose="02020603050405020304"/>
                <a:cs typeface="Times New Roman" panose="02020603050405020304"/>
              </a:rPr>
              <a:t> </a:t>
            </a:r>
            <a:r>
              <a:rPr sz="2400" i="1" dirty="0">
                <a:solidFill>
                  <a:schemeClr val="tx1"/>
                </a:solidFill>
                <a:latin typeface="Times New Roman" panose="02020603050405020304"/>
                <a:cs typeface="Times New Roman" panose="02020603050405020304"/>
              </a:rPr>
              <a:t>n</a:t>
            </a:r>
            <a:r>
              <a:rPr sz="2400" baseline="-21000" dirty="0">
                <a:solidFill>
                  <a:schemeClr val="tx1"/>
                </a:solidFill>
                <a:latin typeface="Times New Roman" panose="02020603050405020304"/>
                <a:cs typeface="Times New Roman" panose="02020603050405020304"/>
              </a:rPr>
              <a:t>B</a:t>
            </a:r>
            <a:r>
              <a:rPr sz="2400" spc="284" baseline="-21000" dirty="0">
                <a:solidFill>
                  <a:schemeClr val="tx1"/>
                </a:solidFill>
                <a:latin typeface="Times New Roman" panose="02020603050405020304"/>
                <a:cs typeface="Times New Roman" panose="02020603050405020304"/>
              </a:rPr>
              <a:t> </a:t>
            </a:r>
            <a:r>
              <a:rPr sz="2400" i="1" spc="-5" dirty="0">
                <a:solidFill>
                  <a:schemeClr val="tx1"/>
                </a:solidFill>
                <a:latin typeface="Times New Roman" panose="02020603050405020304"/>
                <a:cs typeface="Times New Roman" panose="02020603050405020304"/>
              </a:rPr>
              <a:t>:n</a:t>
            </a:r>
            <a:r>
              <a:rPr sz="2400" spc="7" baseline="-21000" dirty="0">
                <a:solidFill>
                  <a:schemeClr val="tx1"/>
                </a:solidFill>
                <a:latin typeface="隶书" panose="02010509060101010101" pitchFamily="49" charset="-122"/>
                <a:ea typeface="隶书" panose="02010509060101010101" pitchFamily="49" charset="-122"/>
                <a:cs typeface="黑体" panose="02010609060101010101" charset="-122"/>
              </a:rPr>
              <a:t>总</a:t>
            </a:r>
            <a:r>
              <a:rPr sz="2400" baseline="-21000" dirty="0">
                <a:solidFill>
                  <a:schemeClr val="tx1"/>
                </a:solidFill>
                <a:latin typeface="黑体" panose="02010609060101010101" charset="-122"/>
                <a:cs typeface="黑体" panose="02010609060101010101" charset="-122"/>
              </a:rPr>
              <a:t>	</a:t>
            </a:r>
            <a:r>
              <a:rPr sz="2400" dirty="0">
                <a:solidFill>
                  <a:schemeClr val="tx1"/>
                </a:solidFill>
                <a:latin typeface="隶书" panose="02010509060101010101" pitchFamily="49" charset="-122"/>
                <a:ea typeface="隶书" panose="02010509060101010101" pitchFamily="49" charset="-122"/>
                <a:cs typeface="黑体" panose="02010609060101010101" charset="-122"/>
              </a:rPr>
              <a:t>所以</a:t>
            </a:r>
            <a:r>
              <a:rPr sz="2400" spc="-600" dirty="0">
                <a:solidFill>
                  <a:srgbClr val="800080"/>
                </a:solidFill>
                <a:latin typeface="黑体" panose="02010609060101010101" charset="-122"/>
                <a:cs typeface="黑体" panose="02010609060101010101" charset="-122"/>
              </a:rPr>
              <a:t> </a:t>
            </a:r>
            <a:r>
              <a:rPr sz="2400" i="1" dirty="0">
                <a:solidFill>
                  <a:srgbClr val="FF0000"/>
                </a:solidFill>
                <a:latin typeface="Times New Roman" panose="02020603050405020304"/>
                <a:cs typeface="Times New Roman" panose="02020603050405020304"/>
              </a:rPr>
              <a:t>p</a:t>
            </a:r>
            <a:r>
              <a:rPr sz="2400" baseline="-21000" dirty="0">
                <a:solidFill>
                  <a:srgbClr val="FF0000"/>
                </a:solidFill>
                <a:latin typeface="Times New Roman" panose="02020603050405020304"/>
                <a:cs typeface="Times New Roman" panose="02020603050405020304"/>
              </a:rPr>
              <a:t>B</a:t>
            </a:r>
            <a:r>
              <a:rPr sz="2400" spc="277" baseline="-21000" dirty="0">
                <a:solidFill>
                  <a:srgbClr val="FF0000"/>
                </a:solidFill>
                <a:latin typeface="Times New Roman" panose="02020603050405020304"/>
                <a:cs typeface="Times New Roman" panose="02020603050405020304"/>
              </a:rPr>
              <a:t> </a:t>
            </a:r>
            <a:r>
              <a:rPr sz="2400" i="1" dirty="0">
                <a:solidFill>
                  <a:srgbClr val="FF0000"/>
                </a:solidFill>
                <a:latin typeface="Times New Roman" panose="02020603050405020304"/>
                <a:cs typeface="Times New Roman" panose="02020603050405020304"/>
              </a:rPr>
              <a:t>=</a:t>
            </a:r>
            <a:r>
              <a:rPr sz="2400" i="1" spc="5" dirty="0">
                <a:solidFill>
                  <a:srgbClr val="FF0000"/>
                </a:solidFill>
                <a:latin typeface="Times New Roman" panose="02020603050405020304"/>
                <a:cs typeface="Times New Roman" panose="02020603050405020304"/>
              </a:rPr>
              <a:t> </a:t>
            </a:r>
            <a:r>
              <a:rPr sz="2400" i="1" dirty="0">
                <a:solidFill>
                  <a:srgbClr val="FF0000"/>
                </a:solidFill>
                <a:latin typeface="Times New Roman" panose="02020603050405020304"/>
                <a:cs typeface="Times New Roman" panose="02020603050405020304"/>
              </a:rPr>
              <a:t>p</a:t>
            </a:r>
            <a:r>
              <a:rPr sz="2400" spc="7" baseline="-21000" dirty="0">
                <a:solidFill>
                  <a:srgbClr val="FF0000"/>
                </a:solidFill>
                <a:latin typeface="隶书" panose="02010509060101010101" pitchFamily="49" charset="-122"/>
                <a:ea typeface="隶书" panose="02010509060101010101" pitchFamily="49" charset="-122"/>
                <a:cs typeface="黑体" panose="02010609060101010101" charset="-122"/>
              </a:rPr>
              <a:t>总</a:t>
            </a:r>
            <a:r>
              <a:rPr sz="2400" spc="-307" baseline="-21000" dirty="0">
                <a:solidFill>
                  <a:srgbClr val="FF0000"/>
                </a:solidFill>
                <a:latin typeface="黑体" panose="02010609060101010101" charset="-122"/>
                <a:cs typeface="黑体" panose="02010609060101010101" charset="-122"/>
              </a:rPr>
              <a:t> </a:t>
            </a:r>
            <a:r>
              <a:rPr sz="2400" i="1" dirty="0">
                <a:solidFill>
                  <a:srgbClr val="FF0000"/>
                </a:solidFill>
                <a:latin typeface="Times New Roman" panose="02020603050405020304"/>
                <a:cs typeface="Times New Roman" panose="02020603050405020304"/>
              </a:rPr>
              <a:t>x</a:t>
            </a:r>
            <a:r>
              <a:rPr sz="2400" baseline="-21000" dirty="0">
                <a:solidFill>
                  <a:srgbClr val="FF0000"/>
                </a:solidFill>
                <a:latin typeface="Times New Roman" panose="02020603050405020304"/>
                <a:cs typeface="Times New Roman" panose="02020603050405020304"/>
              </a:rPr>
              <a:t>B</a:t>
            </a:r>
            <a:endParaRPr sz="2400" baseline="-21000">
              <a:latin typeface="Times New Roman" panose="02020603050405020304"/>
              <a:cs typeface="Times New Roman" panose="02020603050405020304"/>
            </a:endParaRPr>
          </a:p>
          <a:p>
            <a:pPr marL="100330">
              <a:lnSpc>
                <a:spcPct val="100000"/>
              </a:lnSpc>
              <a:spcBef>
                <a:spcPts val="575"/>
              </a:spcBef>
            </a:pPr>
            <a:r>
              <a:rPr sz="2400" dirty="0">
                <a:solidFill>
                  <a:schemeClr val="tx1"/>
                </a:solidFill>
                <a:latin typeface="隶书" panose="02010509060101010101" pitchFamily="49" charset="-122"/>
                <a:ea typeface="隶书" panose="02010509060101010101" pitchFamily="49" charset="-122"/>
                <a:cs typeface="黑体" panose="02010609060101010101" charset="-122"/>
              </a:rPr>
              <a:t>同理可证明</a:t>
            </a:r>
            <a:r>
              <a:rPr sz="2400" dirty="0">
                <a:solidFill>
                  <a:schemeClr val="tx1"/>
                </a:solidFill>
                <a:latin typeface="黑体" panose="02010609060101010101" charset="-122"/>
                <a:cs typeface="黑体" panose="02010609060101010101" charset="-122"/>
              </a:rPr>
              <a:t>：</a:t>
            </a:r>
            <a:r>
              <a:rPr sz="2400" spc="-605" dirty="0">
                <a:solidFill>
                  <a:schemeClr val="tx1"/>
                </a:solidFill>
                <a:latin typeface="黑体" panose="02010609060101010101" charset="-122"/>
                <a:cs typeface="黑体" panose="02010609060101010101" charset="-122"/>
              </a:rPr>
              <a:t> </a:t>
            </a:r>
            <a:r>
              <a:rPr sz="2400" i="1" spc="-5" dirty="0">
                <a:solidFill>
                  <a:schemeClr val="tx1"/>
                </a:solidFill>
                <a:latin typeface="Times New Roman" panose="02020603050405020304"/>
                <a:cs typeface="Times New Roman" panose="02020603050405020304"/>
              </a:rPr>
              <a:t>V</a:t>
            </a:r>
            <a:r>
              <a:rPr sz="2400" spc="7" baseline="-21000" dirty="0">
                <a:solidFill>
                  <a:schemeClr val="tx1"/>
                </a:solidFill>
                <a:latin typeface="隶书" panose="02010509060101010101" pitchFamily="49" charset="-122"/>
                <a:ea typeface="隶书" panose="02010509060101010101" pitchFamily="49" charset="-122"/>
                <a:cs typeface="黑体" panose="02010609060101010101" charset="-122"/>
              </a:rPr>
              <a:t>总</a:t>
            </a:r>
            <a:r>
              <a:rPr sz="2400" dirty="0">
                <a:solidFill>
                  <a:schemeClr val="tx1"/>
                </a:solidFill>
                <a:latin typeface="Times New Roman" panose="02020603050405020304"/>
                <a:cs typeface="Times New Roman" panose="02020603050405020304"/>
              </a:rPr>
              <a:t>= </a:t>
            </a:r>
            <a:r>
              <a:rPr sz="2400" spc="-5" dirty="0">
                <a:solidFill>
                  <a:schemeClr val="tx1"/>
                </a:solidFill>
                <a:latin typeface="Symbol" panose="05050102010706020507"/>
                <a:cs typeface="Symbol" panose="05050102010706020507"/>
              </a:rPr>
              <a:t></a:t>
            </a:r>
            <a:r>
              <a:rPr sz="2400" i="1" spc="-5" dirty="0">
                <a:solidFill>
                  <a:schemeClr val="tx1"/>
                </a:solidFill>
                <a:latin typeface="Times New Roman" panose="02020603050405020304"/>
                <a:cs typeface="Times New Roman" panose="02020603050405020304"/>
              </a:rPr>
              <a:t>V</a:t>
            </a:r>
            <a:r>
              <a:rPr sz="2400" spc="-7" baseline="-21000" dirty="0">
                <a:solidFill>
                  <a:schemeClr val="tx1"/>
                </a:solidFill>
                <a:latin typeface="Times New Roman" panose="02020603050405020304"/>
                <a:cs typeface="Times New Roman" panose="02020603050405020304"/>
              </a:rPr>
              <a:t>B</a:t>
            </a:r>
            <a:r>
              <a:rPr sz="2400" dirty="0">
                <a:solidFill>
                  <a:schemeClr val="tx1"/>
                </a:solidFill>
                <a:latin typeface="隶书" panose="02010509060101010101" pitchFamily="49" charset="-122"/>
                <a:ea typeface="隶书" panose="02010509060101010101" pitchFamily="49" charset="-122"/>
                <a:cs typeface="黑体" panose="02010609060101010101" charset="-122"/>
              </a:rPr>
              <a:t>或</a:t>
            </a:r>
            <a:r>
              <a:rPr sz="2400" spc="-25" dirty="0">
                <a:solidFill>
                  <a:srgbClr val="800080"/>
                </a:solidFill>
                <a:latin typeface="黑体" panose="02010609060101010101" charset="-122"/>
                <a:cs typeface="黑体" panose="02010609060101010101" charset="-122"/>
              </a:rPr>
              <a:t> </a:t>
            </a:r>
            <a:r>
              <a:rPr sz="2400" i="1" spc="-5" dirty="0">
                <a:solidFill>
                  <a:srgbClr val="FF0000"/>
                </a:solidFill>
                <a:latin typeface="Times New Roman" panose="02020603050405020304"/>
                <a:cs typeface="Times New Roman" panose="02020603050405020304"/>
              </a:rPr>
              <a:t>V</a:t>
            </a:r>
            <a:r>
              <a:rPr sz="2400" spc="-7" baseline="-21000" dirty="0">
                <a:solidFill>
                  <a:srgbClr val="FF0000"/>
                </a:solidFill>
                <a:latin typeface="Times New Roman" panose="02020603050405020304"/>
                <a:cs typeface="Times New Roman" panose="02020603050405020304"/>
              </a:rPr>
              <a:t>B</a:t>
            </a:r>
            <a:r>
              <a:rPr sz="2400" spc="-5" dirty="0">
                <a:solidFill>
                  <a:srgbClr val="FF0000"/>
                </a:solidFill>
                <a:latin typeface="Times New Roman" panose="02020603050405020304"/>
                <a:cs typeface="Times New Roman" panose="02020603050405020304"/>
              </a:rPr>
              <a:t>=</a:t>
            </a:r>
            <a:r>
              <a:rPr sz="2400" spc="-10" dirty="0">
                <a:solidFill>
                  <a:srgbClr val="FF0000"/>
                </a:solidFill>
                <a:latin typeface="Times New Roman" panose="02020603050405020304"/>
                <a:cs typeface="Times New Roman" panose="02020603050405020304"/>
              </a:rPr>
              <a:t> </a:t>
            </a:r>
            <a:r>
              <a:rPr sz="2400" i="1" dirty="0">
                <a:solidFill>
                  <a:srgbClr val="FF0000"/>
                </a:solidFill>
                <a:latin typeface="Times New Roman" panose="02020603050405020304"/>
                <a:cs typeface="Times New Roman" panose="02020603050405020304"/>
              </a:rPr>
              <a:t>V</a:t>
            </a:r>
            <a:r>
              <a:rPr sz="2400" spc="7" baseline="-21000" dirty="0">
                <a:solidFill>
                  <a:srgbClr val="FF0000"/>
                </a:solidFill>
                <a:latin typeface="隶书" panose="02010509060101010101" pitchFamily="49" charset="-122"/>
                <a:ea typeface="隶书" panose="02010509060101010101" pitchFamily="49" charset="-122"/>
                <a:cs typeface="黑体" panose="02010609060101010101" charset="-122"/>
              </a:rPr>
              <a:t>总</a:t>
            </a:r>
            <a:r>
              <a:rPr sz="2400" spc="-322" baseline="-21000" dirty="0">
                <a:solidFill>
                  <a:srgbClr val="FF0000"/>
                </a:solidFill>
                <a:latin typeface="黑体" panose="02010609060101010101" charset="-122"/>
                <a:cs typeface="黑体" panose="02010609060101010101" charset="-122"/>
              </a:rPr>
              <a:t> </a:t>
            </a:r>
            <a:r>
              <a:rPr sz="2400" i="1" dirty="0">
                <a:solidFill>
                  <a:srgbClr val="FF0000"/>
                </a:solidFill>
                <a:latin typeface="Times New Roman" panose="02020603050405020304"/>
                <a:cs typeface="Times New Roman" panose="02020603050405020304"/>
              </a:rPr>
              <a:t>x</a:t>
            </a:r>
            <a:r>
              <a:rPr sz="2400" baseline="-21000" dirty="0">
                <a:solidFill>
                  <a:srgbClr val="FF0000"/>
                </a:solidFill>
                <a:latin typeface="Times New Roman" panose="02020603050405020304"/>
                <a:cs typeface="Times New Roman" panose="02020603050405020304"/>
              </a:rPr>
              <a:t>B</a:t>
            </a:r>
            <a:endParaRPr sz="2400" baseline="-21000">
              <a:latin typeface="Times New Roman" panose="02020603050405020304"/>
              <a:cs typeface="Times New Roman" panose="02020603050405020304"/>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502" y="609600"/>
            <a:ext cx="5509260" cy="504190"/>
          </a:xfrm>
          <a:prstGeom prst="rect">
            <a:avLst/>
          </a:prstGeom>
        </p:spPr>
        <p:txBody>
          <a:bodyPr vert="horz" wrap="square" lIns="0" tIns="12065" rIns="0" bIns="0" rtlCol="0">
            <a:spAutoFit/>
          </a:bodyPr>
          <a:lstStyle/>
          <a:p>
            <a:pPr marL="12700">
              <a:lnSpc>
                <a:spcPct val="100000"/>
              </a:lnSpc>
              <a:spcBef>
                <a:spcPts val="95"/>
              </a:spcBef>
            </a:pPr>
            <a:r>
              <a:rPr sz="3200" spc="-5" dirty="0">
                <a:latin typeface="Times New Roman" panose="02020603050405020304" pitchFamily="18" charset="0"/>
                <a:cs typeface="Times New Roman" panose="02020603050405020304" pitchFamily="18" charset="0"/>
              </a:rPr>
              <a:t>3</a:t>
            </a:r>
            <a:r>
              <a:rPr sz="3200" spc="-5" dirty="0"/>
              <a:t>.</a:t>
            </a:r>
            <a:r>
              <a:rPr sz="3200" spc="-60" dirty="0"/>
              <a:t> </a:t>
            </a:r>
            <a:r>
              <a:rPr sz="3200" spc="-5" dirty="0">
                <a:latin typeface="隶书" panose="02010509060101010101" pitchFamily="49" charset="-122"/>
                <a:ea typeface="隶书" panose="02010509060101010101" pitchFamily="49" charset="-122"/>
              </a:rPr>
              <a:t>实际气体和理想气体的比较</a:t>
            </a:r>
            <a:endParaRPr sz="3200" spc="-5" dirty="0">
              <a:latin typeface="隶书" panose="02010509060101010101" pitchFamily="49" charset="-122"/>
              <a:ea typeface="隶书" panose="02010509060101010101" pitchFamily="49" charset="-122"/>
            </a:endParaRPr>
          </a:p>
        </p:txBody>
      </p:sp>
      <p:sp>
        <p:nvSpPr>
          <p:cNvPr id="3" name="object 3"/>
          <p:cNvSpPr txBox="1"/>
          <p:nvPr/>
        </p:nvSpPr>
        <p:spPr>
          <a:xfrm>
            <a:off x="612140" y="1043305"/>
            <a:ext cx="8005445" cy="4224020"/>
          </a:xfrm>
          <a:prstGeom prst="rect">
            <a:avLst/>
          </a:prstGeom>
        </p:spPr>
        <p:txBody>
          <a:bodyPr vert="horz" wrap="square" lIns="0" tIns="222885" rIns="0" bIns="0" rtlCol="0">
            <a:spAutoFit/>
          </a:bodyPr>
          <a:lstStyle/>
          <a:p>
            <a:pPr marL="88900">
              <a:lnSpc>
                <a:spcPct val="100000"/>
              </a:lnSpc>
              <a:spcBef>
                <a:spcPts val="1755"/>
              </a:spcBef>
            </a:pPr>
            <a:r>
              <a:rPr sz="2800" dirty="0">
                <a:solidFill>
                  <a:srgbClr val="0000FF"/>
                </a:solidFill>
                <a:latin typeface="黑体" panose="02010609060101010101" charset="-122"/>
                <a:cs typeface="黑体" panose="02010609060101010101" charset="-122"/>
              </a:rPr>
              <a:t>(1)</a:t>
            </a:r>
            <a:r>
              <a:rPr sz="2800" spc="-10" dirty="0">
                <a:solidFill>
                  <a:srgbClr val="0000FF"/>
                </a:solidFill>
                <a:latin typeface="黑体" panose="02010609060101010101" charset="-122"/>
                <a:cs typeface="黑体" panose="02010609060101010101" charset="-122"/>
              </a:rPr>
              <a:t> </a:t>
            </a:r>
            <a:r>
              <a:rPr sz="2800" dirty="0">
                <a:solidFill>
                  <a:srgbClr val="0000FF"/>
                </a:solidFill>
                <a:latin typeface="隶书" panose="02010509060101010101" pitchFamily="49" charset="-122"/>
                <a:ea typeface="隶书" panose="02010509060101010101" pitchFamily="49" charset="-122"/>
                <a:cs typeface="黑体" panose="02010609060101010101" charset="-122"/>
              </a:rPr>
              <a:t>理想气</a:t>
            </a:r>
            <a:r>
              <a:rPr sz="2800" spc="-15" dirty="0">
                <a:solidFill>
                  <a:srgbClr val="0000FF"/>
                </a:solidFill>
                <a:latin typeface="隶书" panose="02010509060101010101" pitchFamily="49" charset="-122"/>
                <a:ea typeface="隶书" panose="02010509060101010101" pitchFamily="49" charset="-122"/>
                <a:cs typeface="黑体" panose="02010609060101010101" charset="-122"/>
              </a:rPr>
              <a:t>体</a:t>
            </a:r>
            <a:r>
              <a:rPr sz="2800" dirty="0">
                <a:solidFill>
                  <a:srgbClr val="0000FF"/>
                </a:solidFill>
                <a:latin typeface="隶书" panose="02010509060101010101" pitchFamily="49" charset="-122"/>
                <a:ea typeface="隶书" panose="02010509060101010101" pitchFamily="49" charset="-122"/>
                <a:cs typeface="黑体" panose="02010609060101010101" charset="-122"/>
              </a:rPr>
              <a:t>的微观</a:t>
            </a:r>
            <a:r>
              <a:rPr sz="2800" spc="-15" dirty="0">
                <a:solidFill>
                  <a:srgbClr val="0000FF"/>
                </a:solidFill>
                <a:latin typeface="隶书" panose="02010509060101010101" pitchFamily="49" charset="-122"/>
                <a:ea typeface="隶书" panose="02010509060101010101" pitchFamily="49" charset="-122"/>
                <a:cs typeface="黑体" panose="02010609060101010101" charset="-122"/>
              </a:rPr>
              <a:t>模</a:t>
            </a:r>
            <a:r>
              <a:rPr sz="2800" dirty="0">
                <a:solidFill>
                  <a:srgbClr val="0000FF"/>
                </a:solidFill>
                <a:latin typeface="隶书" panose="02010509060101010101" pitchFamily="49" charset="-122"/>
                <a:ea typeface="隶书" panose="02010509060101010101" pitchFamily="49" charset="-122"/>
                <a:cs typeface="黑体" panose="02010609060101010101" charset="-122"/>
              </a:rPr>
              <a:t>型</a:t>
            </a:r>
            <a:endParaRPr sz="2800">
              <a:latin typeface="隶书" panose="02010509060101010101" pitchFamily="49" charset="-122"/>
              <a:ea typeface="隶书" panose="02010509060101010101" pitchFamily="49" charset="-122"/>
              <a:cs typeface="黑体" panose="02010609060101010101" charset="-122"/>
            </a:endParaRPr>
          </a:p>
          <a:p>
            <a:pPr marL="13335">
              <a:lnSpc>
                <a:spcPct val="100000"/>
              </a:lnSpc>
              <a:spcBef>
                <a:spcPts val="1655"/>
              </a:spcBef>
            </a:pPr>
            <a:r>
              <a:rPr sz="2400" dirty="0">
                <a:solidFill>
                  <a:srgbClr val="0000FF"/>
                </a:solidFill>
                <a:latin typeface="Times New Roman" panose="02020603050405020304" pitchFamily="18" charset="0"/>
                <a:cs typeface="黑体" panose="02010609060101010101" charset="-122"/>
              </a:rPr>
              <a:t>①</a:t>
            </a:r>
            <a:r>
              <a:rPr lang="en-US" sz="2400" dirty="0">
                <a:solidFill>
                  <a:srgbClr val="0000FF"/>
                </a:solidFill>
                <a:latin typeface="Times New Roman" panose="02020603050405020304" pitchFamily="18" charset="0"/>
                <a:cs typeface="黑体" panose="02010609060101010101" charset="-122"/>
              </a:rPr>
              <a:t> </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分子</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之</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间没有</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相</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互作用</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力</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a:t>
            </a:r>
            <a:endParaRPr sz="2800">
              <a:latin typeface="隶书" panose="02010509060101010101" pitchFamily="49" charset="-122"/>
              <a:ea typeface="隶书" panose="02010509060101010101" pitchFamily="49" charset="-122"/>
              <a:cs typeface="隶书" panose="02010509060101010101" pitchFamily="49" charset="-122"/>
            </a:endParaRPr>
          </a:p>
          <a:p>
            <a:pPr marL="13335">
              <a:lnSpc>
                <a:spcPct val="100000"/>
              </a:lnSpc>
              <a:spcBef>
                <a:spcPts val="1345"/>
              </a:spcBef>
            </a:pPr>
            <a:r>
              <a:rPr sz="2400" dirty="0">
                <a:solidFill>
                  <a:srgbClr val="0000FF"/>
                </a:solidFill>
                <a:latin typeface="Times New Roman" panose="02020603050405020304" pitchFamily="18" charset="0"/>
                <a:cs typeface="黑体" panose="02010609060101010101" charset="-122"/>
              </a:rPr>
              <a:t>②</a:t>
            </a:r>
            <a:r>
              <a:rPr lang="en-US" sz="2400" dirty="0">
                <a:solidFill>
                  <a:srgbClr val="0000FF"/>
                </a:solidFill>
                <a:latin typeface="Times New Roman" panose="02020603050405020304" pitchFamily="18" charset="0"/>
                <a:cs typeface="黑体" panose="02010609060101010101" charset="-122"/>
              </a:rPr>
              <a:t> </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分子</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本</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身不占</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有</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体积，</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仅</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为几何</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质</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点。</a:t>
            </a:r>
            <a:endParaRPr sz="2800">
              <a:latin typeface="隶书" panose="02010509060101010101" pitchFamily="49" charset="-122"/>
              <a:ea typeface="隶书" panose="02010509060101010101" pitchFamily="49" charset="-122"/>
              <a:cs typeface="隶书" panose="02010509060101010101" pitchFamily="49" charset="-122"/>
            </a:endParaRPr>
          </a:p>
          <a:p>
            <a:pPr marL="391160" marR="5080" indent="-378460">
              <a:lnSpc>
                <a:spcPct val="120000"/>
              </a:lnSpc>
              <a:spcBef>
                <a:spcPts val="675"/>
              </a:spcBef>
            </a:pPr>
            <a:r>
              <a:rPr sz="2400" dirty="0">
                <a:solidFill>
                  <a:srgbClr val="0000FF"/>
                </a:solidFill>
                <a:latin typeface="Times New Roman" panose="02020603050405020304" pitchFamily="18" charset="0"/>
                <a:cs typeface="黑体" panose="02010609060101010101" charset="-122"/>
              </a:rPr>
              <a:t>③</a:t>
            </a:r>
            <a:r>
              <a:rPr lang="en-US" sz="2400" dirty="0">
                <a:solidFill>
                  <a:srgbClr val="0000FF"/>
                </a:solidFill>
                <a:latin typeface="Times New Roman" panose="02020603050405020304" pitchFamily="18" charset="0"/>
                <a:cs typeface="黑体" panose="02010609060101010101" charset="-122"/>
              </a:rPr>
              <a:t> </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气体</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分</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子之间</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的</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碰撞和</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气</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体分子</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与</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器壁的</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碰</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撞 </a:t>
            </a:r>
            <a:r>
              <a:rPr lang="en-US" sz="2800" dirty="0">
                <a:solidFill>
                  <a:srgbClr val="0000FF"/>
                </a:solidFill>
                <a:latin typeface="隶书" panose="02010509060101010101" pitchFamily="49" charset="-122"/>
                <a:ea typeface="隶书" panose="02010509060101010101" pitchFamily="49" charset="-122"/>
                <a:cs typeface="隶书" panose="02010509060101010101" pitchFamily="49" charset="-122"/>
              </a:rPr>
              <a:t> </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均属弹</a:t>
            </a:r>
            <a:r>
              <a:rPr sz="2800" spc="-15" dirty="0">
                <a:solidFill>
                  <a:srgbClr val="0000FF"/>
                </a:solidFill>
                <a:latin typeface="隶书" panose="02010509060101010101" pitchFamily="49" charset="-122"/>
                <a:ea typeface="隶书" panose="02010509060101010101" pitchFamily="49" charset="-122"/>
                <a:cs typeface="隶书" panose="02010509060101010101" pitchFamily="49" charset="-122"/>
              </a:rPr>
              <a:t>性</a:t>
            </a:r>
            <a:r>
              <a:rPr sz="2800" dirty="0">
                <a:solidFill>
                  <a:srgbClr val="0000FF"/>
                </a:solidFill>
                <a:latin typeface="隶书" panose="02010509060101010101" pitchFamily="49" charset="-122"/>
                <a:ea typeface="隶书" panose="02010509060101010101" pitchFamily="49" charset="-122"/>
                <a:cs typeface="隶书" panose="02010509060101010101" pitchFamily="49" charset="-122"/>
              </a:rPr>
              <a:t>碰撞。</a:t>
            </a:r>
            <a:endParaRPr sz="2800">
              <a:latin typeface="隶书" panose="02010509060101010101" pitchFamily="49" charset="-122"/>
              <a:ea typeface="隶书" panose="02010509060101010101" pitchFamily="49" charset="-122"/>
              <a:cs typeface="隶书" panose="02010509060101010101" pitchFamily="49" charset="-122"/>
            </a:endParaRPr>
          </a:p>
          <a:p>
            <a:pPr marL="12700" marR="360045">
              <a:lnSpc>
                <a:spcPct val="120000"/>
              </a:lnSpc>
              <a:spcBef>
                <a:spcPts val="1325"/>
              </a:spcBef>
            </a:pPr>
            <a:r>
              <a:rPr lang="en-US" sz="28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  </a:t>
            </a:r>
            <a:r>
              <a:rPr sz="28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而实际气体的分子具有体积；分子之间还有相互作用力；因此需对气态方程进行修正</a:t>
            </a:r>
            <a:r>
              <a:rPr lang="zh-CN" sz="28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endParaRPr lang="zh-CN" sz="28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9101" y="536448"/>
            <a:ext cx="4658995" cy="44323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FF0000"/>
                </a:solidFill>
                <a:latin typeface="Times New Roman" panose="02020603050405020304"/>
                <a:cs typeface="Times New Roman" panose="02020603050405020304"/>
              </a:rPr>
              <a:t>(2)</a:t>
            </a:r>
            <a:r>
              <a:rPr sz="2800" spc="-20" dirty="0">
                <a:solidFill>
                  <a:srgbClr val="FF0000"/>
                </a:solidFill>
                <a:latin typeface="Times New Roman" panose="02020603050405020304"/>
                <a:cs typeface="Times New Roman" panose="02020603050405020304"/>
              </a:rPr>
              <a:t> </a:t>
            </a:r>
            <a:r>
              <a:rPr sz="2800" spc="5" dirty="0">
                <a:solidFill>
                  <a:srgbClr val="FF0000"/>
                </a:solidFill>
                <a:latin typeface="隶书" panose="02010509060101010101" pitchFamily="49" charset="-122"/>
                <a:ea typeface="隶书" panose="02010509060101010101" pitchFamily="49" charset="-122"/>
                <a:cs typeface="黑体" panose="02010609060101010101" charset="-122"/>
              </a:rPr>
              <a:t>范德</a:t>
            </a:r>
            <a:r>
              <a:rPr sz="2800" dirty="0">
                <a:solidFill>
                  <a:srgbClr val="FF0000"/>
                </a:solidFill>
                <a:latin typeface="隶书" panose="02010509060101010101" pitchFamily="49" charset="-122"/>
                <a:ea typeface="隶书" panose="02010509060101010101" pitchFamily="49" charset="-122"/>
                <a:cs typeface="黑体" panose="02010609060101010101" charset="-122"/>
              </a:rPr>
              <a:t>华</a:t>
            </a:r>
            <a:r>
              <a:rPr sz="2800" dirty="0">
                <a:solidFill>
                  <a:srgbClr val="FF0000"/>
                </a:solidFill>
                <a:latin typeface="Times New Roman" panose="02020603050405020304"/>
                <a:cs typeface="Times New Roman" panose="02020603050405020304"/>
              </a:rPr>
              <a:t>(Van</a:t>
            </a:r>
            <a:r>
              <a:rPr sz="2800" spc="-45" dirty="0">
                <a:solidFill>
                  <a:srgbClr val="FF0000"/>
                </a:solidFill>
                <a:latin typeface="Times New Roman" panose="02020603050405020304"/>
                <a:cs typeface="Times New Roman" panose="02020603050405020304"/>
              </a:rPr>
              <a:t> </a:t>
            </a:r>
            <a:r>
              <a:rPr sz="2800" dirty="0">
                <a:solidFill>
                  <a:srgbClr val="FF0000"/>
                </a:solidFill>
                <a:latin typeface="Times New Roman" panose="02020603050405020304"/>
                <a:cs typeface="Times New Roman" panose="02020603050405020304"/>
              </a:rPr>
              <a:t>der</a:t>
            </a:r>
            <a:r>
              <a:rPr sz="2800" spc="-20" dirty="0">
                <a:solidFill>
                  <a:srgbClr val="FF0000"/>
                </a:solidFill>
                <a:latin typeface="Times New Roman" panose="02020603050405020304"/>
                <a:cs typeface="Times New Roman" panose="02020603050405020304"/>
              </a:rPr>
              <a:t> </a:t>
            </a:r>
            <a:r>
              <a:rPr sz="2800" spc="-5" dirty="0">
                <a:solidFill>
                  <a:srgbClr val="FF0000"/>
                </a:solidFill>
                <a:latin typeface="Times New Roman" panose="02020603050405020304"/>
                <a:cs typeface="Times New Roman" panose="02020603050405020304"/>
              </a:rPr>
              <a:t>Waals</a:t>
            </a:r>
            <a:r>
              <a:rPr sz="2800" i="1" spc="-5" dirty="0">
                <a:solidFill>
                  <a:srgbClr val="FF0000"/>
                </a:solidFill>
                <a:latin typeface="Times New Roman" panose="02020603050405020304"/>
                <a:cs typeface="Times New Roman" panose="02020603050405020304"/>
              </a:rPr>
              <a:t>)</a:t>
            </a:r>
            <a:r>
              <a:rPr sz="2800" dirty="0">
                <a:solidFill>
                  <a:srgbClr val="FF0000"/>
                </a:solidFill>
                <a:latin typeface="隶书" panose="02010509060101010101" pitchFamily="49" charset="-122"/>
                <a:ea typeface="隶书" panose="02010509060101010101" pitchFamily="49" charset="-122"/>
                <a:cs typeface="黑体" panose="02010609060101010101" charset="-122"/>
              </a:rPr>
              <a:t>方程</a:t>
            </a:r>
            <a:endParaRPr sz="2800" dirty="0">
              <a:solidFill>
                <a:srgbClr val="FF0000"/>
              </a:solidFill>
              <a:latin typeface="隶书" panose="02010509060101010101" pitchFamily="49" charset="-122"/>
              <a:ea typeface="隶书" panose="02010509060101010101" pitchFamily="49" charset="-122"/>
              <a:cs typeface="黑体" panose="02010609060101010101" charset="-122"/>
            </a:endParaRPr>
          </a:p>
        </p:txBody>
      </p:sp>
      <p:sp>
        <p:nvSpPr>
          <p:cNvPr id="3" name="object 3"/>
          <p:cNvSpPr/>
          <p:nvPr/>
        </p:nvSpPr>
        <p:spPr>
          <a:xfrm>
            <a:off x="1818499" y="1562064"/>
            <a:ext cx="377825" cy="0"/>
          </a:xfrm>
          <a:custGeom>
            <a:avLst/>
            <a:gdLst/>
            <a:ahLst/>
            <a:cxnLst/>
            <a:rect l="l" t="t" r="r" b="b"/>
            <a:pathLst>
              <a:path w="377825">
                <a:moveTo>
                  <a:pt x="0" y="0"/>
                </a:moveTo>
                <a:lnTo>
                  <a:pt x="377291" y="0"/>
                </a:lnTo>
              </a:path>
            </a:pathLst>
          </a:custGeom>
          <a:ln w="12851">
            <a:solidFill>
              <a:srgbClr val="000000"/>
            </a:solidFill>
          </a:ln>
        </p:spPr>
        <p:txBody>
          <a:bodyPr wrap="square" lIns="0" tIns="0" rIns="0" bIns="0" rtlCol="0"/>
          <a:lstStyle/>
          <a:p/>
        </p:txBody>
      </p:sp>
      <p:sp>
        <p:nvSpPr>
          <p:cNvPr id="4" name="object 4"/>
          <p:cNvSpPr txBox="1"/>
          <p:nvPr/>
        </p:nvSpPr>
        <p:spPr>
          <a:xfrm>
            <a:off x="1797645" y="1559515"/>
            <a:ext cx="217804" cy="400685"/>
          </a:xfrm>
          <a:prstGeom prst="rect">
            <a:avLst/>
          </a:prstGeom>
        </p:spPr>
        <p:txBody>
          <a:bodyPr vert="horz" wrap="square" lIns="0" tIns="13970" rIns="0" bIns="0" rtlCol="0">
            <a:spAutoFit/>
          </a:bodyPr>
          <a:lstStyle/>
          <a:p>
            <a:pPr marL="12700">
              <a:lnSpc>
                <a:spcPct val="100000"/>
              </a:lnSpc>
              <a:spcBef>
                <a:spcPts val="110"/>
              </a:spcBef>
            </a:pPr>
            <a:r>
              <a:rPr sz="2450" i="1" spc="15" dirty="0">
                <a:latin typeface="Times New Roman" panose="02020603050405020304"/>
                <a:cs typeface="Times New Roman" panose="02020603050405020304"/>
              </a:rPr>
              <a:t>V</a:t>
            </a:r>
            <a:endParaRPr sz="2450">
              <a:latin typeface="Times New Roman" panose="02020603050405020304"/>
              <a:cs typeface="Times New Roman" panose="02020603050405020304"/>
            </a:endParaRPr>
          </a:p>
        </p:txBody>
      </p:sp>
      <p:sp>
        <p:nvSpPr>
          <p:cNvPr id="5" name="object 5"/>
          <p:cNvSpPr txBox="1"/>
          <p:nvPr/>
        </p:nvSpPr>
        <p:spPr>
          <a:xfrm>
            <a:off x="2336981" y="1214786"/>
            <a:ext cx="1623060" cy="521334"/>
          </a:xfrm>
          <a:prstGeom prst="rect">
            <a:avLst/>
          </a:prstGeom>
        </p:spPr>
        <p:txBody>
          <a:bodyPr vert="horz" wrap="square" lIns="0" tIns="12700" rIns="0" bIns="0" rtlCol="0">
            <a:spAutoFit/>
          </a:bodyPr>
          <a:lstStyle/>
          <a:p>
            <a:pPr marL="12700">
              <a:lnSpc>
                <a:spcPct val="100000"/>
              </a:lnSpc>
              <a:spcBef>
                <a:spcPts val="100"/>
              </a:spcBef>
              <a:tabLst>
                <a:tab pos="491490" algn="l"/>
              </a:tabLst>
            </a:pPr>
            <a:r>
              <a:rPr sz="3250" spc="-270" dirty="0">
                <a:latin typeface="Symbol" panose="05050102010706020507"/>
                <a:cs typeface="Symbol" panose="05050102010706020507"/>
              </a:rPr>
              <a:t></a:t>
            </a:r>
            <a:r>
              <a:rPr sz="2450" i="1" spc="-270" dirty="0">
                <a:latin typeface="Times New Roman" panose="02020603050405020304"/>
                <a:cs typeface="Times New Roman" panose="02020603050405020304"/>
              </a:rPr>
              <a:t>V	</a:t>
            </a:r>
            <a:r>
              <a:rPr sz="2450" spc="15" dirty="0">
                <a:latin typeface="Symbol" panose="05050102010706020507"/>
                <a:cs typeface="Symbol" panose="05050102010706020507"/>
              </a:rPr>
              <a:t></a:t>
            </a:r>
            <a:r>
              <a:rPr sz="2450" spc="-320" dirty="0">
                <a:latin typeface="Times New Roman" panose="02020603050405020304"/>
                <a:cs typeface="Times New Roman" panose="02020603050405020304"/>
              </a:rPr>
              <a:t> </a:t>
            </a:r>
            <a:r>
              <a:rPr sz="2450" i="1" spc="-85" dirty="0">
                <a:latin typeface="Times New Roman" panose="02020603050405020304"/>
                <a:cs typeface="Times New Roman" panose="02020603050405020304"/>
              </a:rPr>
              <a:t>b</a:t>
            </a:r>
            <a:r>
              <a:rPr sz="3250" spc="-85" dirty="0">
                <a:latin typeface="Symbol" panose="05050102010706020507"/>
                <a:cs typeface="Symbol" panose="05050102010706020507"/>
              </a:rPr>
              <a:t></a:t>
            </a:r>
            <a:r>
              <a:rPr sz="3250" spc="-480" dirty="0">
                <a:latin typeface="Times New Roman" panose="02020603050405020304"/>
                <a:cs typeface="Times New Roman" panose="02020603050405020304"/>
              </a:rPr>
              <a:t> </a:t>
            </a:r>
            <a:r>
              <a:rPr sz="2450" spc="15" dirty="0">
                <a:latin typeface="Symbol" panose="05050102010706020507"/>
                <a:cs typeface="Symbol" panose="05050102010706020507"/>
              </a:rPr>
              <a:t></a:t>
            </a:r>
            <a:r>
              <a:rPr sz="2450" spc="-40" dirty="0">
                <a:latin typeface="Times New Roman" panose="02020603050405020304"/>
                <a:cs typeface="Times New Roman" panose="02020603050405020304"/>
              </a:rPr>
              <a:t> </a:t>
            </a:r>
            <a:r>
              <a:rPr sz="2450" i="1" spc="-130" dirty="0">
                <a:latin typeface="Times New Roman" panose="02020603050405020304"/>
                <a:cs typeface="Times New Roman" panose="02020603050405020304"/>
              </a:rPr>
              <a:t>RT</a:t>
            </a:r>
            <a:endParaRPr sz="2450">
              <a:latin typeface="Times New Roman" panose="02020603050405020304"/>
              <a:cs typeface="Times New Roman" panose="02020603050405020304"/>
            </a:endParaRPr>
          </a:p>
        </p:txBody>
      </p:sp>
      <p:sp>
        <p:nvSpPr>
          <p:cNvPr id="6" name="object 6"/>
          <p:cNvSpPr txBox="1"/>
          <p:nvPr/>
        </p:nvSpPr>
        <p:spPr>
          <a:xfrm>
            <a:off x="2217127" y="1298544"/>
            <a:ext cx="146685" cy="400685"/>
          </a:xfrm>
          <a:prstGeom prst="rect">
            <a:avLst/>
          </a:prstGeom>
        </p:spPr>
        <p:txBody>
          <a:bodyPr vert="horz" wrap="square" lIns="0" tIns="13970" rIns="0" bIns="0" rtlCol="0">
            <a:spAutoFit/>
          </a:bodyPr>
          <a:lstStyle/>
          <a:p>
            <a:pPr marL="12700">
              <a:lnSpc>
                <a:spcPct val="100000"/>
              </a:lnSpc>
              <a:spcBef>
                <a:spcPts val="110"/>
              </a:spcBef>
            </a:pPr>
            <a:r>
              <a:rPr sz="2450" spc="10" dirty="0">
                <a:latin typeface="Symbol" panose="05050102010706020507"/>
                <a:cs typeface="Symbol" panose="05050102010706020507"/>
              </a:rPr>
              <a:t></a:t>
            </a:r>
            <a:endParaRPr sz="2450">
              <a:latin typeface="Symbol" panose="05050102010706020507"/>
              <a:cs typeface="Symbol" panose="05050102010706020507"/>
            </a:endParaRPr>
          </a:p>
        </p:txBody>
      </p:sp>
      <p:sp>
        <p:nvSpPr>
          <p:cNvPr id="7" name="object 7"/>
          <p:cNvSpPr txBox="1"/>
          <p:nvPr/>
        </p:nvSpPr>
        <p:spPr>
          <a:xfrm>
            <a:off x="1167215" y="1098052"/>
            <a:ext cx="1196340" cy="400685"/>
          </a:xfrm>
          <a:prstGeom prst="rect">
            <a:avLst/>
          </a:prstGeom>
        </p:spPr>
        <p:txBody>
          <a:bodyPr vert="horz" wrap="square" lIns="0" tIns="13970" rIns="0" bIns="0" rtlCol="0">
            <a:spAutoFit/>
          </a:bodyPr>
          <a:lstStyle/>
          <a:p>
            <a:pPr marL="12700">
              <a:lnSpc>
                <a:spcPct val="100000"/>
              </a:lnSpc>
              <a:spcBef>
                <a:spcPts val="110"/>
              </a:spcBef>
              <a:tabLst>
                <a:tab pos="762000" algn="l"/>
                <a:tab pos="1062355" algn="l"/>
              </a:tabLst>
            </a:pPr>
            <a:r>
              <a:rPr sz="2450" spc="10" dirty="0">
                <a:latin typeface="Symbol" panose="05050102010706020507"/>
                <a:cs typeface="Symbol" panose="05050102010706020507"/>
              </a:rPr>
              <a:t></a:t>
            </a:r>
            <a:r>
              <a:rPr sz="2450" spc="10" dirty="0">
                <a:latin typeface="Times New Roman" panose="02020603050405020304"/>
                <a:cs typeface="Times New Roman" panose="02020603050405020304"/>
              </a:rPr>
              <a:t>	</a:t>
            </a:r>
            <a:r>
              <a:rPr sz="3675" i="1" spc="22" baseline="-3000" dirty="0">
                <a:latin typeface="Times New Roman" panose="02020603050405020304"/>
                <a:cs typeface="Times New Roman" panose="02020603050405020304"/>
              </a:rPr>
              <a:t>a</a:t>
            </a:r>
            <a:r>
              <a:rPr sz="3675" i="1" spc="22" baseline="-3000" dirty="0">
                <a:latin typeface="Times New Roman" panose="02020603050405020304"/>
                <a:cs typeface="Times New Roman" panose="02020603050405020304"/>
              </a:rPr>
              <a:t>	</a:t>
            </a:r>
            <a:r>
              <a:rPr sz="2450" spc="10" dirty="0">
                <a:latin typeface="Symbol" panose="05050102010706020507"/>
                <a:cs typeface="Symbol" panose="05050102010706020507"/>
              </a:rPr>
              <a:t></a:t>
            </a:r>
            <a:endParaRPr sz="2450">
              <a:latin typeface="Symbol" panose="05050102010706020507"/>
              <a:cs typeface="Symbol" panose="05050102010706020507"/>
            </a:endParaRPr>
          </a:p>
        </p:txBody>
      </p:sp>
      <p:sp>
        <p:nvSpPr>
          <p:cNvPr id="8" name="object 8"/>
          <p:cNvSpPr txBox="1"/>
          <p:nvPr/>
        </p:nvSpPr>
        <p:spPr>
          <a:xfrm>
            <a:off x="1360896" y="1315212"/>
            <a:ext cx="411480" cy="400685"/>
          </a:xfrm>
          <a:prstGeom prst="rect">
            <a:avLst/>
          </a:prstGeom>
        </p:spPr>
        <p:txBody>
          <a:bodyPr vert="horz" wrap="square" lIns="0" tIns="13970" rIns="0" bIns="0" rtlCol="0">
            <a:spAutoFit/>
          </a:bodyPr>
          <a:lstStyle/>
          <a:p>
            <a:pPr marL="12700">
              <a:lnSpc>
                <a:spcPct val="100000"/>
              </a:lnSpc>
              <a:spcBef>
                <a:spcPts val="110"/>
              </a:spcBef>
            </a:pPr>
            <a:r>
              <a:rPr sz="2450" i="1" spc="15" dirty="0">
                <a:latin typeface="Times New Roman" panose="02020603050405020304"/>
                <a:cs typeface="Times New Roman" panose="02020603050405020304"/>
              </a:rPr>
              <a:t>p</a:t>
            </a:r>
            <a:r>
              <a:rPr sz="2450" i="1" spc="-260" dirty="0">
                <a:latin typeface="Times New Roman" panose="02020603050405020304"/>
                <a:cs typeface="Times New Roman" panose="02020603050405020304"/>
              </a:rPr>
              <a:t> </a:t>
            </a:r>
            <a:r>
              <a:rPr sz="2450" spc="15" dirty="0">
                <a:latin typeface="Symbol" panose="05050102010706020507"/>
                <a:cs typeface="Symbol" panose="05050102010706020507"/>
              </a:rPr>
              <a:t></a:t>
            </a:r>
            <a:endParaRPr sz="2450">
              <a:latin typeface="Symbol" panose="05050102010706020507"/>
              <a:cs typeface="Symbol" panose="05050102010706020507"/>
            </a:endParaRPr>
          </a:p>
        </p:txBody>
      </p:sp>
      <p:sp>
        <p:nvSpPr>
          <p:cNvPr id="9" name="object 9"/>
          <p:cNvSpPr txBox="1"/>
          <p:nvPr/>
        </p:nvSpPr>
        <p:spPr>
          <a:xfrm>
            <a:off x="2588682" y="1523738"/>
            <a:ext cx="168275" cy="244475"/>
          </a:xfrm>
          <a:prstGeom prst="rect">
            <a:avLst/>
          </a:prstGeom>
        </p:spPr>
        <p:txBody>
          <a:bodyPr vert="horz" wrap="square" lIns="0" tIns="17145" rIns="0" bIns="0" rtlCol="0">
            <a:spAutoFit/>
          </a:bodyPr>
          <a:lstStyle/>
          <a:p>
            <a:pPr marL="12700">
              <a:lnSpc>
                <a:spcPct val="100000"/>
              </a:lnSpc>
              <a:spcBef>
                <a:spcPts val="135"/>
              </a:spcBef>
            </a:pPr>
            <a:r>
              <a:rPr sz="1400" spc="35" dirty="0">
                <a:latin typeface="Times New Roman" panose="02020603050405020304"/>
                <a:cs typeface="Times New Roman" panose="02020603050405020304"/>
              </a:rPr>
              <a:t>m</a:t>
            </a:r>
            <a:endParaRPr sz="1400">
              <a:latin typeface="Times New Roman" panose="02020603050405020304"/>
              <a:cs typeface="Times New Roman" panose="02020603050405020304"/>
            </a:endParaRPr>
          </a:p>
        </p:txBody>
      </p:sp>
      <p:sp>
        <p:nvSpPr>
          <p:cNvPr id="10" name="object 10"/>
          <p:cNvSpPr txBox="1"/>
          <p:nvPr/>
        </p:nvSpPr>
        <p:spPr>
          <a:xfrm>
            <a:off x="2046928" y="1549930"/>
            <a:ext cx="117475" cy="244475"/>
          </a:xfrm>
          <a:prstGeom prst="rect">
            <a:avLst/>
          </a:prstGeom>
        </p:spPr>
        <p:txBody>
          <a:bodyPr vert="horz" wrap="square" lIns="0" tIns="17145" rIns="0" bIns="0" rtlCol="0">
            <a:spAutoFit/>
          </a:bodyPr>
          <a:lstStyle/>
          <a:p>
            <a:pPr marL="12700">
              <a:lnSpc>
                <a:spcPct val="100000"/>
              </a:lnSpc>
              <a:spcBef>
                <a:spcPts val="135"/>
              </a:spcBef>
            </a:pPr>
            <a:r>
              <a:rPr sz="1400" spc="2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p:txBody>
      </p:sp>
      <p:sp>
        <p:nvSpPr>
          <p:cNvPr id="11" name="object 11"/>
          <p:cNvSpPr txBox="1"/>
          <p:nvPr/>
        </p:nvSpPr>
        <p:spPr>
          <a:xfrm>
            <a:off x="1167215" y="1298544"/>
            <a:ext cx="1196340" cy="741680"/>
          </a:xfrm>
          <a:prstGeom prst="rect">
            <a:avLst/>
          </a:prstGeom>
        </p:spPr>
        <p:txBody>
          <a:bodyPr vert="horz" wrap="square" lIns="0" tIns="13970" rIns="0" bIns="0" rtlCol="0">
            <a:spAutoFit/>
          </a:bodyPr>
          <a:lstStyle/>
          <a:p>
            <a:pPr marL="12700">
              <a:lnSpc>
                <a:spcPts val="2810"/>
              </a:lnSpc>
              <a:spcBef>
                <a:spcPts val="110"/>
              </a:spcBef>
            </a:pPr>
            <a:r>
              <a:rPr sz="2450" spc="10" dirty="0">
                <a:latin typeface="Symbol" panose="05050102010706020507"/>
                <a:cs typeface="Symbol" panose="05050102010706020507"/>
              </a:rPr>
              <a:t></a:t>
            </a:r>
            <a:endParaRPr sz="2450">
              <a:latin typeface="Symbol" panose="05050102010706020507"/>
              <a:cs typeface="Symbol" panose="05050102010706020507"/>
            </a:endParaRPr>
          </a:p>
          <a:p>
            <a:pPr marL="12700">
              <a:lnSpc>
                <a:spcPts val="2810"/>
              </a:lnSpc>
              <a:tabLst>
                <a:tab pos="826135" algn="l"/>
              </a:tabLst>
            </a:pPr>
            <a:r>
              <a:rPr sz="2450" spc="10" dirty="0">
                <a:latin typeface="Symbol" panose="05050102010706020507"/>
                <a:cs typeface="Symbol" panose="05050102010706020507"/>
              </a:rPr>
              <a:t></a:t>
            </a:r>
            <a:r>
              <a:rPr sz="2450" spc="10" dirty="0">
                <a:latin typeface="Times New Roman" panose="02020603050405020304"/>
                <a:cs typeface="Times New Roman" panose="02020603050405020304"/>
              </a:rPr>
              <a:t>	</a:t>
            </a:r>
            <a:r>
              <a:rPr sz="1400" spc="35" dirty="0">
                <a:latin typeface="Times New Roman" panose="02020603050405020304"/>
                <a:cs typeface="Times New Roman" panose="02020603050405020304"/>
              </a:rPr>
              <a:t>m</a:t>
            </a:r>
            <a:r>
              <a:rPr sz="1400" spc="285" dirty="0">
                <a:latin typeface="Times New Roman" panose="02020603050405020304"/>
                <a:cs typeface="Times New Roman" panose="02020603050405020304"/>
              </a:rPr>
              <a:t> </a:t>
            </a:r>
            <a:r>
              <a:rPr sz="2450" spc="10" dirty="0">
                <a:latin typeface="Symbol" panose="05050102010706020507"/>
                <a:cs typeface="Symbol" panose="05050102010706020507"/>
              </a:rPr>
              <a:t></a:t>
            </a:r>
            <a:endParaRPr sz="2450">
              <a:latin typeface="Symbol" panose="05050102010706020507"/>
              <a:cs typeface="Symbol" panose="05050102010706020507"/>
            </a:endParaRPr>
          </a:p>
        </p:txBody>
      </p:sp>
      <p:sp>
        <p:nvSpPr>
          <p:cNvPr id="12" name="object 12"/>
          <p:cNvSpPr txBox="1"/>
          <p:nvPr/>
        </p:nvSpPr>
        <p:spPr>
          <a:xfrm>
            <a:off x="4205985" y="2358135"/>
            <a:ext cx="2898140" cy="309880"/>
          </a:xfrm>
          <a:prstGeom prst="rect">
            <a:avLst/>
          </a:prstGeom>
        </p:spPr>
        <p:txBody>
          <a:bodyPr vert="horz" wrap="square" lIns="0" tIns="14604" rIns="0" bIns="0" rtlCol="0">
            <a:spAutoFit/>
          </a:bodyPr>
          <a:lstStyle/>
          <a:p>
            <a:pPr marL="12700">
              <a:lnSpc>
                <a:spcPct val="100000"/>
              </a:lnSpc>
              <a:spcBef>
                <a:spcPts val="115"/>
              </a:spcBef>
              <a:tabLst>
                <a:tab pos="883285" algn="l"/>
                <a:tab pos="2700020" algn="l"/>
              </a:tabLst>
            </a:pPr>
            <a:r>
              <a:rPr sz="1850" spc="10" dirty="0">
                <a:solidFill>
                  <a:srgbClr val="0000FF"/>
                </a:solidFill>
                <a:latin typeface="Times New Roman" panose="02020603050405020304"/>
                <a:cs typeface="Times New Roman" panose="02020603050405020304"/>
              </a:rPr>
              <a:t>m</a:t>
            </a:r>
            <a:r>
              <a:rPr sz="1850" spc="10" dirty="0">
                <a:solidFill>
                  <a:srgbClr val="0000FF"/>
                </a:solidFill>
                <a:latin typeface="Times New Roman" panose="02020603050405020304"/>
                <a:cs typeface="Times New Roman" panose="02020603050405020304"/>
              </a:rPr>
              <a:t>	</a:t>
            </a:r>
            <a:r>
              <a:rPr sz="1850" spc="10" dirty="0">
                <a:solidFill>
                  <a:srgbClr val="0000FF"/>
                </a:solidFill>
                <a:latin typeface="Times New Roman" panose="02020603050405020304"/>
                <a:cs typeface="Times New Roman" panose="02020603050405020304"/>
              </a:rPr>
              <a:t>m</a:t>
            </a:r>
            <a:r>
              <a:rPr sz="1850" spc="10" dirty="0">
                <a:solidFill>
                  <a:srgbClr val="0000FF"/>
                </a:solidFill>
                <a:latin typeface="Times New Roman" panose="02020603050405020304"/>
                <a:cs typeface="Times New Roman" panose="02020603050405020304"/>
              </a:rPr>
              <a:t>	</a:t>
            </a:r>
            <a:r>
              <a:rPr sz="1850" spc="10" dirty="0">
                <a:solidFill>
                  <a:srgbClr val="0000FF"/>
                </a:solidFill>
                <a:latin typeface="Times New Roman" panose="02020603050405020304"/>
                <a:cs typeface="Times New Roman" panose="02020603050405020304"/>
              </a:rPr>
              <a:t>m</a:t>
            </a:r>
            <a:endParaRPr sz="1850">
              <a:latin typeface="Times New Roman" panose="02020603050405020304"/>
              <a:cs typeface="Times New Roman" panose="02020603050405020304"/>
            </a:endParaRPr>
          </a:p>
        </p:txBody>
      </p:sp>
      <p:sp>
        <p:nvSpPr>
          <p:cNvPr id="13" name="object 13"/>
          <p:cNvSpPr txBox="1"/>
          <p:nvPr/>
        </p:nvSpPr>
        <p:spPr>
          <a:xfrm>
            <a:off x="4859782" y="2150872"/>
            <a:ext cx="2778125" cy="443230"/>
          </a:xfrm>
          <a:prstGeom prst="rect">
            <a:avLst/>
          </a:prstGeom>
        </p:spPr>
        <p:txBody>
          <a:bodyPr vert="horz" wrap="square" lIns="0" tIns="12700" rIns="0" bIns="0" rtlCol="0">
            <a:spAutoFit/>
          </a:bodyPr>
          <a:lstStyle/>
          <a:p>
            <a:pPr marL="12700">
              <a:lnSpc>
                <a:spcPct val="100000"/>
              </a:lnSpc>
              <a:spcBef>
                <a:spcPts val="100"/>
              </a:spcBef>
              <a:tabLst>
                <a:tab pos="501650" algn="l"/>
                <a:tab pos="2319655" algn="l"/>
              </a:tabLst>
            </a:pPr>
            <a:r>
              <a:rPr sz="2800" i="1" dirty="0">
                <a:solidFill>
                  <a:srgbClr val="0000FF"/>
                </a:solidFill>
                <a:latin typeface="Times New Roman" panose="02020603050405020304"/>
                <a:cs typeface="Times New Roman" panose="02020603050405020304"/>
              </a:rPr>
              <a:t>V	</a:t>
            </a:r>
            <a:r>
              <a:rPr sz="2800" dirty="0">
                <a:solidFill>
                  <a:srgbClr val="0000FF"/>
                </a:solidFill>
                <a:latin typeface="Times New Roman" panose="02020603050405020304"/>
                <a:cs typeface="Times New Roman" panose="02020603050405020304"/>
              </a:rPr>
              <a:t>(</a:t>
            </a:r>
            <a:r>
              <a:rPr sz="2800" spc="5" dirty="0">
                <a:solidFill>
                  <a:srgbClr val="0000FF"/>
                </a:solidFill>
                <a:latin typeface="隶书" panose="02010509060101010101" pitchFamily="49" charset="-122"/>
                <a:ea typeface="隶书" panose="02010509060101010101" pitchFamily="49" charset="-122"/>
                <a:cs typeface="黑体" panose="02010609060101010101" charset="-122"/>
              </a:rPr>
              <a:t>理想</a:t>
            </a:r>
            <a:r>
              <a:rPr sz="2800" dirty="0">
                <a:solidFill>
                  <a:srgbClr val="0000FF"/>
                </a:solidFill>
                <a:latin typeface="Times New Roman" panose="02020603050405020304"/>
                <a:cs typeface="Times New Roman" panose="02020603050405020304"/>
              </a:rPr>
              <a:t>)</a:t>
            </a:r>
            <a:r>
              <a:rPr sz="2800" spc="-15" dirty="0">
                <a:solidFill>
                  <a:srgbClr val="0000FF"/>
                </a:solidFill>
                <a:latin typeface="Times New Roman" panose="02020603050405020304"/>
                <a:cs typeface="Times New Roman" panose="02020603050405020304"/>
              </a:rPr>
              <a:t> </a:t>
            </a:r>
            <a:r>
              <a:rPr sz="2800" dirty="0">
                <a:solidFill>
                  <a:srgbClr val="0000FF"/>
                </a:solidFill>
                <a:latin typeface="Times New Roman" panose="02020603050405020304"/>
                <a:cs typeface="Times New Roman" panose="02020603050405020304"/>
              </a:rPr>
              <a:t>=</a:t>
            </a:r>
            <a:r>
              <a:rPr sz="2800" spc="-10" dirty="0">
                <a:solidFill>
                  <a:srgbClr val="0000FF"/>
                </a:solidFill>
                <a:latin typeface="Times New Roman" panose="02020603050405020304"/>
                <a:cs typeface="Times New Roman" panose="02020603050405020304"/>
              </a:rPr>
              <a:t> </a:t>
            </a:r>
            <a:r>
              <a:rPr sz="2800" i="1" dirty="0">
                <a:solidFill>
                  <a:srgbClr val="0000FF"/>
                </a:solidFill>
                <a:latin typeface="Times New Roman" panose="02020603050405020304"/>
                <a:cs typeface="Times New Roman" panose="02020603050405020304"/>
              </a:rPr>
              <a:t>V	–</a:t>
            </a:r>
            <a:r>
              <a:rPr sz="2800" i="1" spc="-90" dirty="0">
                <a:solidFill>
                  <a:srgbClr val="0000FF"/>
                </a:solidFill>
                <a:latin typeface="Times New Roman" panose="02020603050405020304"/>
                <a:cs typeface="Times New Roman" panose="02020603050405020304"/>
              </a:rPr>
              <a:t> </a:t>
            </a:r>
            <a:r>
              <a:rPr sz="2800" i="1" dirty="0">
                <a:solidFill>
                  <a:srgbClr val="0000FF"/>
                </a:solidFill>
                <a:latin typeface="Times New Roman" panose="02020603050405020304"/>
                <a:cs typeface="Times New Roman" panose="02020603050405020304"/>
              </a:rPr>
              <a:t>b</a:t>
            </a:r>
            <a:endParaRPr sz="2800">
              <a:latin typeface="Times New Roman" panose="02020603050405020304"/>
              <a:cs typeface="Times New Roman" panose="02020603050405020304"/>
            </a:endParaRPr>
          </a:p>
        </p:txBody>
      </p:sp>
      <p:sp>
        <p:nvSpPr>
          <p:cNvPr id="14" name="object 14"/>
          <p:cNvSpPr/>
          <p:nvPr/>
        </p:nvSpPr>
        <p:spPr>
          <a:xfrm>
            <a:off x="5431859" y="1529692"/>
            <a:ext cx="443230" cy="0"/>
          </a:xfrm>
          <a:custGeom>
            <a:avLst/>
            <a:gdLst/>
            <a:ahLst/>
            <a:cxnLst/>
            <a:rect l="l" t="t" r="r" b="b"/>
            <a:pathLst>
              <a:path w="443229">
                <a:moveTo>
                  <a:pt x="0" y="0"/>
                </a:moveTo>
                <a:lnTo>
                  <a:pt x="443051" y="0"/>
                </a:lnTo>
              </a:path>
            </a:pathLst>
          </a:custGeom>
          <a:ln w="12011">
            <a:solidFill>
              <a:srgbClr val="000000"/>
            </a:solidFill>
          </a:ln>
        </p:spPr>
        <p:txBody>
          <a:bodyPr wrap="square" lIns="0" tIns="0" rIns="0" bIns="0" rtlCol="0"/>
          <a:lstStyle/>
          <a:p/>
        </p:txBody>
      </p:sp>
      <p:sp>
        <p:nvSpPr>
          <p:cNvPr id="15" name="object 15"/>
          <p:cNvSpPr txBox="1"/>
          <p:nvPr/>
        </p:nvSpPr>
        <p:spPr>
          <a:xfrm>
            <a:off x="5456982" y="1526480"/>
            <a:ext cx="206375" cy="376555"/>
          </a:xfrm>
          <a:prstGeom prst="rect">
            <a:avLst/>
          </a:prstGeom>
        </p:spPr>
        <p:txBody>
          <a:bodyPr vert="horz" wrap="square" lIns="0" tIns="12700" rIns="0" bIns="0" rtlCol="0">
            <a:spAutoFit/>
          </a:bodyPr>
          <a:lstStyle/>
          <a:p>
            <a:pPr marL="12700">
              <a:lnSpc>
                <a:spcPct val="100000"/>
              </a:lnSpc>
              <a:spcBef>
                <a:spcPts val="100"/>
              </a:spcBef>
            </a:pPr>
            <a:r>
              <a:rPr sz="2300" i="1" spc="15" dirty="0">
                <a:latin typeface="Times New Roman" panose="02020603050405020304"/>
                <a:cs typeface="Times New Roman" panose="02020603050405020304"/>
              </a:rPr>
              <a:t>V</a:t>
            </a:r>
            <a:endParaRPr sz="2300">
              <a:latin typeface="Times New Roman" panose="02020603050405020304"/>
              <a:cs typeface="Times New Roman" panose="02020603050405020304"/>
            </a:endParaRPr>
          </a:p>
        </p:txBody>
      </p:sp>
      <p:sp>
        <p:nvSpPr>
          <p:cNvPr id="16" name="object 16"/>
          <p:cNvSpPr txBox="1"/>
          <p:nvPr/>
        </p:nvSpPr>
        <p:spPr>
          <a:xfrm>
            <a:off x="4822570" y="1285235"/>
            <a:ext cx="139065" cy="690245"/>
          </a:xfrm>
          <a:prstGeom prst="rect">
            <a:avLst/>
          </a:prstGeom>
        </p:spPr>
        <p:txBody>
          <a:bodyPr vert="horz" wrap="square" lIns="0" tIns="12700" rIns="0" bIns="0" rtlCol="0">
            <a:spAutoFit/>
          </a:bodyPr>
          <a:lstStyle/>
          <a:p>
            <a:pPr marL="12700">
              <a:lnSpc>
                <a:spcPts val="2615"/>
              </a:lnSpc>
              <a:spcBef>
                <a:spcPts val="100"/>
              </a:spcBef>
            </a:pPr>
            <a:r>
              <a:rPr sz="2300" spc="10" dirty="0">
                <a:latin typeface="Symbol" panose="05050102010706020507"/>
                <a:cs typeface="Symbol" panose="05050102010706020507"/>
              </a:rPr>
              <a:t></a:t>
            </a:r>
            <a:endParaRPr sz="2300">
              <a:latin typeface="Symbol" panose="05050102010706020507"/>
              <a:cs typeface="Symbol" panose="05050102010706020507"/>
            </a:endParaRPr>
          </a:p>
          <a:p>
            <a:pPr marL="12700">
              <a:lnSpc>
                <a:spcPts val="2615"/>
              </a:lnSpc>
            </a:pPr>
            <a:r>
              <a:rPr sz="2300" spc="10" dirty="0">
                <a:latin typeface="Symbol" panose="05050102010706020507"/>
                <a:cs typeface="Symbol" panose="05050102010706020507"/>
              </a:rPr>
              <a:t></a:t>
            </a:r>
            <a:endParaRPr sz="2300">
              <a:latin typeface="Symbol" panose="05050102010706020507"/>
              <a:cs typeface="Symbol" panose="05050102010706020507"/>
            </a:endParaRPr>
          </a:p>
        </p:txBody>
      </p:sp>
      <p:sp>
        <p:nvSpPr>
          <p:cNvPr id="17" name="object 17"/>
          <p:cNvSpPr txBox="1"/>
          <p:nvPr/>
        </p:nvSpPr>
        <p:spPr>
          <a:xfrm>
            <a:off x="4822570" y="1097846"/>
            <a:ext cx="139065" cy="376555"/>
          </a:xfrm>
          <a:prstGeom prst="rect">
            <a:avLst/>
          </a:prstGeom>
        </p:spPr>
        <p:txBody>
          <a:bodyPr vert="horz" wrap="square" lIns="0" tIns="12700" rIns="0" bIns="0" rtlCol="0">
            <a:spAutoFit/>
          </a:bodyPr>
          <a:lstStyle/>
          <a:p>
            <a:pPr marL="12700">
              <a:lnSpc>
                <a:spcPct val="100000"/>
              </a:lnSpc>
              <a:spcBef>
                <a:spcPts val="100"/>
              </a:spcBef>
            </a:pPr>
            <a:r>
              <a:rPr sz="2300" spc="10" dirty="0">
                <a:latin typeface="Symbol" panose="05050102010706020507"/>
                <a:cs typeface="Symbol" panose="05050102010706020507"/>
              </a:rPr>
              <a:t></a:t>
            </a:r>
            <a:endParaRPr sz="2300">
              <a:latin typeface="Symbol" panose="05050102010706020507"/>
              <a:cs typeface="Symbol" panose="05050102010706020507"/>
            </a:endParaRPr>
          </a:p>
        </p:txBody>
      </p:sp>
      <p:sp>
        <p:nvSpPr>
          <p:cNvPr id="18" name="object 18"/>
          <p:cNvSpPr txBox="1"/>
          <p:nvPr/>
        </p:nvSpPr>
        <p:spPr>
          <a:xfrm>
            <a:off x="5003569" y="1204280"/>
            <a:ext cx="2706370" cy="771525"/>
          </a:xfrm>
          <a:prstGeom prst="rect">
            <a:avLst/>
          </a:prstGeom>
        </p:spPr>
        <p:txBody>
          <a:bodyPr vert="horz" wrap="square" lIns="0" tIns="11430" rIns="0" bIns="0" rtlCol="0">
            <a:spAutoFit/>
          </a:bodyPr>
          <a:lstStyle/>
          <a:p>
            <a:pPr marL="12700">
              <a:lnSpc>
                <a:spcPts val="3390"/>
              </a:lnSpc>
              <a:spcBef>
                <a:spcPts val="90"/>
              </a:spcBef>
              <a:tabLst>
                <a:tab pos="902335" algn="l"/>
              </a:tabLst>
            </a:pPr>
            <a:r>
              <a:rPr sz="2300" i="1" spc="10" dirty="0">
                <a:latin typeface="Times New Roman" panose="02020603050405020304"/>
                <a:cs typeface="Times New Roman" panose="02020603050405020304"/>
              </a:rPr>
              <a:t>p</a:t>
            </a:r>
            <a:r>
              <a:rPr sz="2300" i="1" spc="-180" dirty="0">
                <a:latin typeface="Times New Roman" panose="02020603050405020304"/>
                <a:cs typeface="Times New Roman" panose="02020603050405020304"/>
              </a:rPr>
              <a:t> </a:t>
            </a:r>
            <a:r>
              <a:rPr sz="2300" spc="15" dirty="0">
                <a:latin typeface="Symbol" panose="05050102010706020507"/>
                <a:cs typeface="Symbol" panose="05050102010706020507"/>
              </a:rPr>
              <a:t></a:t>
            </a:r>
            <a:r>
              <a:rPr sz="2300" spc="15" dirty="0">
                <a:latin typeface="Times New Roman" panose="02020603050405020304"/>
                <a:cs typeface="Times New Roman" panose="02020603050405020304"/>
              </a:rPr>
              <a:t>	</a:t>
            </a:r>
            <a:r>
              <a:rPr sz="3450" spc="-254" baseline="2000" dirty="0">
                <a:latin typeface="Symbol" panose="05050102010706020507"/>
                <a:cs typeface="Symbol" panose="05050102010706020507"/>
              </a:rPr>
              <a:t></a:t>
            </a:r>
            <a:r>
              <a:rPr sz="3050" spc="-170" dirty="0">
                <a:latin typeface="Symbol" panose="05050102010706020507"/>
                <a:cs typeface="Symbol" panose="05050102010706020507"/>
              </a:rPr>
              <a:t></a:t>
            </a:r>
            <a:r>
              <a:rPr sz="2300" i="1" spc="-170" dirty="0">
                <a:latin typeface="Times New Roman" panose="02020603050405020304"/>
                <a:cs typeface="Times New Roman" panose="02020603050405020304"/>
              </a:rPr>
              <a:t>V </a:t>
            </a:r>
            <a:r>
              <a:rPr sz="2300" spc="15" dirty="0">
                <a:latin typeface="Symbol" panose="05050102010706020507"/>
                <a:cs typeface="Symbol" panose="05050102010706020507"/>
              </a:rPr>
              <a:t></a:t>
            </a:r>
            <a:r>
              <a:rPr sz="2300" spc="15" dirty="0">
                <a:latin typeface="Times New Roman" panose="02020603050405020304"/>
                <a:cs typeface="Times New Roman" panose="02020603050405020304"/>
              </a:rPr>
              <a:t> </a:t>
            </a:r>
            <a:r>
              <a:rPr sz="2300" i="1" spc="-60" dirty="0">
                <a:latin typeface="Times New Roman" panose="02020603050405020304"/>
                <a:cs typeface="Times New Roman" panose="02020603050405020304"/>
              </a:rPr>
              <a:t>nb</a:t>
            </a:r>
            <a:r>
              <a:rPr sz="3050" spc="-60" dirty="0">
                <a:latin typeface="Symbol" panose="05050102010706020507"/>
                <a:cs typeface="Symbol" panose="05050102010706020507"/>
              </a:rPr>
              <a:t></a:t>
            </a:r>
            <a:r>
              <a:rPr sz="3050" spc="-575" dirty="0">
                <a:latin typeface="Times New Roman" panose="02020603050405020304"/>
                <a:cs typeface="Times New Roman" panose="02020603050405020304"/>
              </a:rPr>
              <a:t> </a:t>
            </a:r>
            <a:r>
              <a:rPr sz="2300" spc="15" dirty="0">
                <a:latin typeface="Symbol" panose="05050102010706020507"/>
                <a:cs typeface="Symbol" panose="05050102010706020507"/>
              </a:rPr>
              <a:t></a:t>
            </a:r>
            <a:r>
              <a:rPr sz="2300" spc="15" dirty="0">
                <a:latin typeface="Times New Roman" panose="02020603050405020304"/>
                <a:cs typeface="Times New Roman" panose="02020603050405020304"/>
              </a:rPr>
              <a:t> </a:t>
            </a:r>
            <a:r>
              <a:rPr sz="2300" i="1" spc="-40" dirty="0">
                <a:latin typeface="Times New Roman" panose="02020603050405020304"/>
                <a:cs typeface="Times New Roman" panose="02020603050405020304"/>
              </a:rPr>
              <a:t>nRT</a:t>
            </a:r>
            <a:endParaRPr sz="2300">
              <a:latin typeface="Times New Roman" panose="02020603050405020304"/>
              <a:cs typeface="Times New Roman" panose="02020603050405020304"/>
            </a:endParaRPr>
          </a:p>
          <a:p>
            <a:pPr marR="777875" algn="ctr">
              <a:lnSpc>
                <a:spcPts val="2490"/>
              </a:lnSpc>
            </a:pPr>
            <a:r>
              <a:rPr sz="2300" spc="10" dirty="0">
                <a:latin typeface="Symbol" panose="05050102010706020507"/>
                <a:cs typeface="Symbol" panose="05050102010706020507"/>
              </a:rPr>
              <a:t></a:t>
            </a:r>
            <a:endParaRPr sz="2300">
              <a:latin typeface="Symbol" panose="05050102010706020507"/>
              <a:cs typeface="Symbol" panose="05050102010706020507"/>
            </a:endParaRPr>
          </a:p>
        </p:txBody>
      </p:sp>
      <p:sp>
        <p:nvSpPr>
          <p:cNvPr id="19" name="object 19"/>
          <p:cNvSpPr txBox="1"/>
          <p:nvPr/>
        </p:nvSpPr>
        <p:spPr>
          <a:xfrm>
            <a:off x="5689751" y="1517521"/>
            <a:ext cx="111760" cy="229870"/>
          </a:xfrm>
          <a:prstGeom prst="rect">
            <a:avLst/>
          </a:prstGeom>
        </p:spPr>
        <p:txBody>
          <a:bodyPr vert="horz" wrap="square" lIns="0" tIns="11430" rIns="0" bIns="0" rtlCol="0">
            <a:spAutoFit/>
          </a:bodyPr>
          <a:lstStyle/>
          <a:p>
            <a:pPr marL="12700">
              <a:lnSpc>
                <a:spcPct val="100000"/>
              </a:lnSpc>
              <a:spcBef>
                <a:spcPts val="90"/>
              </a:spcBef>
            </a:pPr>
            <a:r>
              <a:rPr sz="1350" dirty="0">
                <a:latin typeface="Times New Roman" panose="02020603050405020304"/>
                <a:cs typeface="Times New Roman" panose="02020603050405020304"/>
              </a:rPr>
              <a:t>2</a:t>
            </a:r>
            <a:endParaRPr sz="1350">
              <a:latin typeface="Times New Roman" panose="02020603050405020304"/>
              <a:cs typeface="Times New Roman" panose="02020603050405020304"/>
            </a:endParaRPr>
          </a:p>
        </p:txBody>
      </p:sp>
      <p:sp>
        <p:nvSpPr>
          <p:cNvPr id="20" name="object 20"/>
          <p:cNvSpPr txBox="1"/>
          <p:nvPr/>
        </p:nvSpPr>
        <p:spPr>
          <a:xfrm>
            <a:off x="5413562" y="1113870"/>
            <a:ext cx="645160" cy="376555"/>
          </a:xfrm>
          <a:prstGeom prst="rect">
            <a:avLst/>
          </a:prstGeom>
        </p:spPr>
        <p:txBody>
          <a:bodyPr vert="horz" wrap="square" lIns="0" tIns="12700" rIns="0" bIns="0" rtlCol="0">
            <a:spAutoFit/>
          </a:bodyPr>
          <a:lstStyle/>
          <a:p>
            <a:pPr marL="38100">
              <a:lnSpc>
                <a:spcPct val="100000"/>
              </a:lnSpc>
              <a:spcBef>
                <a:spcPts val="100"/>
              </a:spcBef>
            </a:pPr>
            <a:r>
              <a:rPr sz="2300" i="1" spc="70" dirty="0">
                <a:latin typeface="Times New Roman" panose="02020603050405020304"/>
                <a:cs typeface="Times New Roman" panose="02020603050405020304"/>
              </a:rPr>
              <a:t>n</a:t>
            </a:r>
            <a:r>
              <a:rPr sz="2025" spc="104" baseline="43000" dirty="0">
                <a:latin typeface="Times New Roman" panose="02020603050405020304"/>
                <a:cs typeface="Times New Roman" panose="02020603050405020304"/>
              </a:rPr>
              <a:t>2</a:t>
            </a:r>
            <a:r>
              <a:rPr sz="2300" i="1" spc="70" dirty="0">
                <a:latin typeface="Times New Roman" panose="02020603050405020304"/>
                <a:cs typeface="Times New Roman" panose="02020603050405020304"/>
              </a:rPr>
              <a:t>a</a:t>
            </a:r>
            <a:r>
              <a:rPr sz="2300" i="1" spc="-245" dirty="0">
                <a:latin typeface="Times New Roman" panose="02020603050405020304"/>
                <a:cs typeface="Times New Roman" panose="02020603050405020304"/>
              </a:rPr>
              <a:t> </a:t>
            </a:r>
            <a:r>
              <a:rPr sz="3450" spc="15" baseline="4000" dirty="0">
                <a:latin typeface="Symbol" panose="05050102010706020507"/>
                <a:cs typeface="Symbol" panose="05050102010706020507"/>
              </a:rPr>
              <a:t></a:t>
            </a:r>
            <a:endParaRPr sz="3450" baseline="4000">
              <a:latin typeface="Symbol" panose="05050102010706020507"/>
              <a:cs typeface="Symbol" panose="05050102010706020507"/>
            </a:endParaRPr>
          </a:p>
        </p:txBody>
      </p:sp>
      <p:sp>
        <p:nvSpPr>
          <p:cNvPr id="21" name="object 21"/>
          <p:cNvSpPr txBox="1"/>
          <p:nvPr/>
        </p:nvSpPr>
        <p:spPr>
          <a:xfrm>
            <a:off x="675894" y="2150872"/>
            <a:ext cx="3763645" cy="443230"/>
          </a:xfrm>
          <a:prstGeom prst="rect">
            <a:avLst/>
          </a:prstGeom>
        </p:spPr>
        <p:txBody>
          <a:bodyPr vert="horz" wrap="square" lIns="0" tIns="12700" rIns="0" bIns="0" rtlCol="0">
            <a:spAutoFit/>
          </a:bodyPr>
          <a:lstStyle/>
          <a:p>
            <a:pPr marL="38100">
              <a:lnSpc>
                <a:spcPct val="100000"/>
              </a:lnSpc>
              <a:spcBef>
                <a:spcPts val="100"/>
              </a:spcBef>
            </a:pPr>
            <a:r>
              <a:rPr sz="2800" i="1" dirty="0">
                <a:solidFill>
                  <a:srgbClr val="0000FF"/>
                </a:solidFill>
                <a:latin typeface="Times New Roman" panose="02020603050405020304"/>
                <a:cs typeface="Times New Roman" panose="02020603050405020304"/>
              </a:rPr>
              <a:t>p</a:t>
            </a:r>
            <a:r>
              <a:rPr sz="2800" dirty="0">
                <a:solidFill>
                  <a:srgbClr val="0000FF"/>
                </a:solidFill>
                <a:latin typeface="Times New Roman" panose="02020603050405020304"/>
                <a:cs typeface="Times New Roman" panose="02020603050405020304"/>
              </a:rPr>
              <a:t>(</a:t>
            </a:r>
            <a:r>
              <a:rPr sz="2800" spc="5" dirty="0">
                <a:solidFill>
                  <a:srgbClr val="0000FF"/>
                </a:solidFill>
                <a:latin typeface="隶书" panose="02010509060101010101" pitchFamily="49" charset="-122"/>
                <a:ea typeface="隶书" panose="02010509060101010101" pitchFamily="49" charset="-122"/>
                <a:cs typeface="黑体" panose="02010609060101010101" charset="-122"/>
              </a:rPr>
              <a:t>理想</a:t>
            </a:r>
            <a:r>
              <a:rPr sz="2800" dirty="0">
                <a:solidFill>
                  <a:srgbClr val="0000FF"/>
                </a:solidFill>
                <a:latin typeface="Times New Roman" panose="02020603050405020304"/>
                <a:cs typeface="Times New Roman" panose="02020603050405020304"/>
              </a:rPr>
              <a:t>)</a:t>
            </a:r>
            <a:r>
              <a:rPr sz="2800" spc="-35" dirty="0">
                <a:solidFill>
                  <a:srgbClr val="0000FF"/>
                </a:solidFill>
                <a:latin typeface="Times New Roman" panose="02020603050405020304"/>
                <a:cs typeface="Times New Roman" panose="02020603050405020304"/>
              </a:rPr>
              <a:t> </a:t>
            </a:r>
            <a:r>
              <a:rPr sz="2800" dirty="0">
                <a:solidFill>
                  <a:srgbClr val="0000FF"/>
                </a:solidFill>
                <a:latin typeface="Times New Roman" panose="02020603050405020304"/>
                <a:cs typeface="Times New Roman" panose="02020603050405020304"/>
              </a:rPr>
              <a:t>=</a:t>
            </a:r>
            <a:r>
              <a:rPr sz="2800" spc="-25" dirty="0">
                <a:solidFill>
                  <a:srgbClr val="0000FF"/>
                </a:solidFill>
                <a:latin typeface="Times New Roman" panose="02020603050405020304"/>
                <a:cs typeface="Times New Roman" panose="02020603050405020304"/>
              </a:rPr>
              <a:t> </a:t>
            </a:r>
            <a:r>
              <a:rPr sz="2800" i="1" dirty="0">
                <a:solidFill>
                  <a:srgbClr val="0000FF"/>
                </a:solidFill>
                <a:latin typeface="Times New Roman" panose="02020603050405020304"/>
                <a:cs typeface="Times New Roman" panose="02020603050405020304"/>
              </a:rPr>
              <a:t>p</a:t>
            </a:r>
            <a:r>
              <a:rPr sz="2800" dirty="0">
                <a:solidFill>
                  <a:srgbClr val="0000FF"/>
                </a:solidFill>
                <a:latin typeface="Times New Roman" panose="02020603050405020304"/>
                <a:cs typeface="Times New Roman" panose="02020603050405020304"/>
              </a:rPr>
              <a:t>(</a:t>
            </a:r>
            <a:r>
              <a:rPr sz="2800" spc="5" dirty="0">
                <a:solidFill>
                  <a:srgbClr val="0000FF"/>
                </a:solidFill>
                <a:latin typeface="隶书" panose="02010509060101010101" pitchFamily="49" charset="-122"/>
                <a:ea typeface="隶书" panose="02010509060101010101" pitchFamily="49" charset="-122"/>
                <a:cs typeface="黑体" panose="02010609060101010101" charset="-122"/>
              </a:rPr>
              <a:t>实际</a:t>
            </a:r>
            <a:r>
              <a:rPr sz="2800" dirty="0">
                <a:solidFill>
                  <a:srgbClr val="0000FF"/>
                </a:solidFill>
                <a:latin typeface="Times New Roman" panose="02020603050405020304"/>
                <a:cs typeface="Times New Roman" panose="02020603050405020304"/>
              </a:rPr>
              <a:t>)</a:t>
            </a:r>
            <a:r>
              <a:rPr sz="2800" spc="-30" dirty="0">
                <a:solidFill>
                  <a:srgbClr val="0000FF"/>
                </a:solidFill>
                <a:latin typeface="Times New Roman" panose="02020603050405020304"/>
                <a:cs typeface="Times New Roman" panose="02020603050405020304"/>
              </a:rPr>
              <a:t> </a:t>
            </a:r>
            <a:r>
              <a:rPr sz="2800" dirty="0">
                <a:solidFill>
                  <a:srgbClr val="0000FF"/>
                </a:solidFill>
                <a:latin typeface="Times New Roman" panose="02020603050405020304"/>
                <a:cs typeface="Times New Roman" panose="02020603050405020304"/>
              </a:rPr>
              <a:t>+</a:t>
            </a:r>
            <a:r>
              <a:rPr sz="2800" spc="-25" dirty="0">
                <a:solidFill>
                  <a:srgbClr val="0000FF"/>
                </a:solidFill>
                <a:latin typeface="Times New Roman" panose="02020603050405020304"/>
                <a:cs typeface="Times New Roman" panose="02020603050405020304"/>
              </a:rPr>
              <a:t> </a:t>
            </a:r>
            <a:r>
              <a:rPr sz="2800" i="1" dirty="0">
                <a:solidFill>
                  <a:srgbClr val="0000FF"/>
                </a:solidFill>
                <a:latin typeface="Times New Roman" panose="02020603050405020304"/>
                <a:cs typeface="Times New Roman" panose="02020603050405020304"/>
              </a:rPr>
              <a:t>a/V</a:t>
            </a:r>
            <a:r>
              <a:rPr sz="2800" i="1" spc="-204" dirty="0">
                <a:solidFill>
                  <a:srgbClr val="0000FF"/>
                </a:solidFill>
                <a:latin typeface="Times New Roman" panose="02020603050405020304"/>
                <a:cs typeface="Times New Roman" panose="02020603050405020304"/>
              </a:rPr>
              <a:t> </a:t>
            </a:r>
            <a:r>
              <a:rPr sz="2775" spc="7" baseline="33000" dirty="0">
                <a:solidFill>
                  <a:srgbClr val="0000FF"/>
                </a:solidFill>
                <a:latin typeface="Times New Roman" panose="02020603050405020304"/>
                <a:cs typeface="Times New Roman" panose="02020603050405020304"/>
              </a:rPr>
              <a:t>2</a:t>
            </a:r>
            <a:endParaRPr sz="2775" baseline="33000">
              <a:latin typeface="Times New Roman" panose="02020603050405020304"/>
              <a:cs typeface="Times New Roman" panose="02020603050405020304"/>
            </a:endParaRPr>
          </a:p>
        </p:txBody>
      </p:sp>
      <p:sp>
        <p:nvSpPr>
          <p:cNvPr id="22" name="object 22"/>
          <p:cNvSpPr txBox="1"/>
          <p:nvPr/>
        </p:nvSpPr>
        <p:spPr>
          <a:xfrm>
            <a:off x="586740" y="3164332"/>
            <a:ext cx="7957820" cy="2712085"/>
          </a:xfrm>
          <a:prstGeom prst="rect">
            <a:avLst/>
          </a:prstGeom>
        </p:spPr>
        <p:txBody>
          <a:bodyPr vert="horz" wrap="square" lIns="0" tIns="14604" rIns="0" bIns="0" rtlCol="0">
            <a:spAutoFit/>
          </a:bodyPr>
          <a:lstStyle/>
          <a:p>
            <a:pPr marL="1600835">
              <a:lnSpc>
                <a:spcPct val="100000"/>
              </a:lnSpc>
              <a:spcBef>
                <a:spcPts val="115"/>
              </a:spcBef>
            </a:pPr>
            <a:r>
              <a:rPr sz="1850" spc="10" dirty="0">
                <a:solidFill>
                  <a:srgbClr val="FF0000"/>
                </a:solidFill>
                <a:latin typeface="Times New Roman" panose="02020603050405020304"/>
                <a:cs typeface="Times New Roman" panose="02020603050405020304"/>
              </a:rPr>
              <a:t>m</a:t>
            </a:r>
            <a:endParaRPr sz="1850">
              <a:latin typeface="Times New Roman" panose="02020603050405020304"/>
              <a:cs typeface="Times New Roman" panose="02020603050405020304"/>
            </a:endParaRPr>
          </a:p>
          <a:p>
            <a:pPr marL="190500" marR="30480">
              <a:lnSpc>
                <a:spcPct val="120000"/>
              </a:lnSpc>
              <a:spcBef>
                <a:spcPts val="675"/>
              </a:spcBef>
            </a:pPr>
            <a:endParaRPr sz="2800" i="1" dirty="0">
              <a:solidFill>
                <a:srgbClr val="FF0000"/>
              </a:solidFill>
              <a:latin typeface="Times New Roman" panose="02020603050405020304"/>
              <a:cs typeface="Times New Roman" panose="02020603050405020304"/>
            </a:endParaRPr>
          </a:p>
          <a:p>
            <a:pPr marL="190500" marR="30480">
              <a:lnSpc>
                <a:spcPct val="120000"/>
              </a:lnSpc>
              <a:spcBef>
                <a:spcPts val="675"/>
              </a:spcBef>
            </a:pPr>
            <a:endParaRPr sz="2800" i="1" dirty="0">
              <a:solidFill>
                <a:srgbClr val="FF0000"/>
              </a:solidFill>
              <a:latin typeface="Times New Roman" panose="02020603050405020304"/>
              <a:cs typeface="Times New Roman" panose="02020603050405020304"/>
            </a:endParaRPr>
          </a:p>
          <a:p>
            <a:pPr marL="190500" marR="30480">
              <a:lnSpc>
                <a:spcPct val="120000"/>
              </a:lnSpc>
              <a:spcBef>
                <a:spcPts val="675"/>
              </a:spcBef>
            </a:pPr>
            <a:endParaRPr sz="2800" i="1" dirty="0">
              <a:solidFill>
                <a:srgbClr val="FF0000"/>
              </a:solidFill>
              <a:latin typeface="Times New Roman" panose="02020603050405020304"/>
              <a:cs typeface="Times New Roman" panose="02020603050405020304"/>
            </a:endParaRPr>
          </a:p>
          <a:p>
            <a:pPr marL="190500" marR="30480">
              <a:lnSpc>
                <a:spcPct val="120000"/>
              </a:lnSpc>
              <a:spcBef>
                <a:spcPts val="675"/>
              </a:spcBef>
            </a:pPr>
            <a:endParaRPr sz="2800">
              <a:latin typeface="黑体" panose="02010609060101010101" charset="-122"/>
              <a:cs typeface="黑体" panose="02010609060101010101" charset="-122"/>
            </a:endParaRPr>
          </a:p>
        </p:txBody>
      </p:sp>
      <p:sp>
        <p:nvSpPr>
          <p:cNvPr id="23" name="object 23"/>
          <p:cNvSpPr txBox="1"/>
          <p:nvPr/>
        </p:nvSpPr>
        <p:spPr>
          <a:xfrm>
            <a:off x="688975" y="2858770"/>
            <a:ext cx="7886700" cy="3336290"/>
          </a:xfrm>
          <a:prstGeom prst="rect">
            <a:avLst/>
          </a:prstGeom>
        </p:spPr>
        <p:txBody>
          <a:bodyPr vert="horz" wrap="square" lIns="0" tIns="12700" rIns="0" bIns="0" rtlCol="0">
            <a:spAutoFit/>
          </a:bodyPr>
          <a:lstStyle/>
          <a:p>
            <a:pPr marL="38100">
              <a:lnSpc>
                <a:spcPct val="150000"/>
              </a:lnSpc>
              <a:spcBef>
                <a:spcPts val="165"/>
              </a:spcBef>
            </a:pPr>
            <a:r>
              <a:rPr sz="2400" spc="5" dirty="0">
                <a:solidFill>
                  <a:schemeClr val="tx1"/>
                </a:solidFill>
                <a:latin typeface="隶书" panose="02010509060101010101" pitchFamily="49" charset="-122"/>
                <a:ea typeface="隶书" panose="02010509060101010101" pitchFamily="49" charset="-122"/>
                <a:cs typeface="黑体" panose="02010609060101010101" charset="-122"/>
              </a:rPr>
              <a:t>其中</a:t>
            </a:r>
            <a:r>
              <a:rPr sz="2400" dirty="0">
                <a:solidFill>
                  <a:schemeClr val="tx1"/>
                </a:solidFill>
                <a:latin typeface="隶书" panose="02010509060101010101" pitchFamily="49" charset="-122"/>
                <a:ea typeface="隶书" panose="02010509060101010101" pitchFamily="49" charset="-122"/>
                <a:cs typeface="黑体" panose="02010609060101010101" charset="-122"/>
              </a:rPr>
              <a:t>：</a:t>
            </a:r>
            <a:r>
              <a:rPr sz="2400" i="1" dirty="0">
                <a:solidFill>
                  <a:srgbClr val="FF0000"/>
                </a:solidFill>
                <a:latin typeface="Times New Roman" panose="02020603050405020304"/>
                <a:cs typeface="Times New Roman" panose="02020603050405020304"/>
                <a:sym typeface="+mn-ea"/>
              </a:rPr>
              <a:t>a/V</a:t>
            </a:r>
            <a:r>
              <a:rPr sz="2400" i="1" spc="145" dirty="0">
                <a:solidFill>
                  <a:srgbClr val="FF0000"/>
                </a:solidFill>
                <a:latin typeface="Times New Roman" panose="02020603050405020304"/>
                <a:cs typeface="Times New Roman" panose="02020603050405020304"/>
                <a:sym typeface="+mn-ea"/>
              </a:rPr>
              <a:t> </a:t>
            </a:r>
            <a:r>
              <a:rPr sz="2400" spc="104" baseline="44000" dirty="0">
                <a:solidFill>
                  <a:srgbClr val="FF0000"/>
                </a:solidFill>
                <a:latin typeface="Times New Roman" panose="02020603050405020304"/>
                <a:cs typeface="Times New Roman" panose="02020603050405020304"/>
                <a:sym typeface="+mn-ea"/>
              </a:rPr>
              <a:t>2</a:t>
            </a:r>
            <a:r>
              <a:rPr lang="en-US" sz="2400" spc="104" baseline="44000" dirty="0">
                <a:solidFill>
                  <a:srgbClr val="FF0000"/>
                </a:solidFill>
                <a:latin typeface="Times New Roman" panose="02020603050405020304"/>
                <a:cs typeface="Times New Roman" panose="02020603050405020304"/>
                <a:sym typeface="+mn-ea"/>
              </a:rPr>
              <a:t>    </a:t>
            </a:r>
            <a:r>
              <a:rPr sz="2400" spc="5" dirty="0">
                <a:solidFill>
                  <a:schemeClr val="tx1"/>
                </a:solidFill>
                <a:latin typeface="隶书" panose="02010509060101010101" pitchFamily="49" charset="-122"/>
                <a:ea typeface="隶书" panose="02010509060101010101" pitchFamily="49" charset="-122"/>
                <a:cs typeface="黑体" panose="02010609060101010101" charset="-122"/>
              </a:rPr>
              <a:t>称为</a:t>
            </a:r>
            <a:r>
              <a:rPr sz="2400" dirty="0">
                <a:solidFill>
                  <a:srgbClr val="FF0000"/>
                </a:solidFill>
                <a:latin typeface="隶书" panose="02010509060101010101" pitchFamily="49" charset="-122"/>
                <a:ea typeface="隶书" panose="02010509060101010101" pitchFamily="49" charset="-122"/>
                <a:cs typeface="黑体" panose="02010609060101010101" charset="-122"/>
              </a:rPr>
              <a:t>内压</a:t>
            </a:r>
            <a:r>
              <a:rPr sz="2400" spc="-10" dirty="0">
                <a:solidFill>
                  <a:srgbClr val="FF0000"/>
                </a:solidFill>
                <a:latin typeface="隶书" panose="02010509060101010101" pitchFamily="49" charset="-122"/>
                <a:ea typeface="隶书" panose="02010509060101010101" pitchFamily="49" charset="-122"/>
                <a:cs typeface="黑体" panose="02010609060101010101" charset="-122"/>
              </a:rPr>
              <a:t>力</a:t>
            </a:r>
            <a:r>
              <a:rPr sz="2400" dirty="0">
                <a:solidFill>
                  <a:srgbClr val="CC00FF"/>
                </a:solidFill>
                <a:latin typeface="隶书" panose="02010509060101010101" pitchFamily="49" charset="-122"/>
                <a:ea typeface="隶书" panose="02010509060101010101" pitchFamily="49" charset="-122"/>
                <a:cs typeface="黑体" panose="02010609060101010101" charset="-122"/>
              </a:rPr>
              <a:t>，</a:t>
            </a:r>
            <a:r>
              <a:rPr sz="2400" dirty="0">
                <a:solidFill>
                  <a:schemeClr val="tx1"/>
                </a:solidFill>
                <a:latin typeface="隶书" panose="02010509060101010101" pitchFamily="49" charset="-122"/>
                <a:ea typeface="隶书" panose="02010509060101010101" pitchFamily="49" charset="-122"/>
                <a:cs typeface="黑体" panose="02010609060101010101" charset="-122"/>
              </a:rPr>
              <a:t>是对分</a:t>
            </a:r>
            <a:r>
              <a:rPr sz="2400" spc="-15" dirty="0">
                <a:solidFill>
                  <a:schemeClr val="tx1"/>
                </a:solidFill>
                <a:latin typeface="隶书" panose="02010509060101010101" pitchFamily="49" charset="-122"/>
                <a:ea typeface="隶书" panose="02010509060101010101" pitchFamily="49" charset="-122"/>
                <a:cs typeface="黑体" panose="02010609060101010101" charset="-122"/>
              </a:rPr>
              <a:t>子</a:t>
            </a:r>
            <a:r>
              <a:rPr sz="2400" dirty="0">
                <a:solidFill>
                  <a:schemeClr val="tx1"/>
                </a:solidFill>
                <a:latin typeface="隶书" panose="02010509060101010101" pitchFamily="49" charset="-122"/>
                <a:ea typeface="隶书" panose="02010509060101010101" pitchFamily="49" charset="-122"/>
                <a:cs typeface="黑体" panose="02010609060101010101" charset="-122"/>
              </a:rPr>
              <a:t>间吸引力的修</a:t>
            </a:r>
            <a:r>
              <a:rPr sz="2400" dirty="0">
                <a:solidFill>
                  <a:schemeClr val="tx1"/>
                </a:solidFill>
                <a:latin typeface="隶书" panose="02010509060101010101" pitchFamily="49" charset="-122"/>
                <a:ea typeface="隶书" panose="02010509060101010101" pitchFamily="49" charset="-122"/>
                <a:cs typeface="黑体" panose="02010609060101010101" charset="-122"/>
                <a:sym typeface="+mn-ea"/>
              </a:rPr>
              <a:t>正。这</a:t>
            </a:r>
            <a:r>
              <a:rPr sz="2400" spc="-15" dirty="0">
                <a:solidFill>
                  <a:schemeClr val="tx1"/>
                </a:solidFill>
                <a:latin typeface="隶书" panose="02010509060101010101" pitchFamily="49" charset="-122"/>
                <a:ea typeface="隶书" panose="02010509060101010101" pitchFamily="49" charset="-122"/>
                <a:cs typeface="黑体" panose="02010609060101010101" charset="-122"/>
                <a:sym typeface="+mn-ea"/>
              </a:rPr>
              <a:t>种</a:t>
            </a:r>
            <a:r>
              <a:rPr sz="2400" dirty="0">
                <a:solidFill>
                  <a:schemeClr val="tx1"/>
                </a:solidFill>
                <a:latin typeface="隶书" panose="02010509060101010101" pitchFamily="49" charset="-122"/>
                <a:ea typeface="隶书" panose="02010509060101010101" pitchFamily="49" charset="-122"/>
                <a:cs typeface="黑体" panose="02010609060101010101" charset="-122"/>
                <a:sym typeface="+mn-ea"/>
              </a:rPr>
              <a:t>吸引力</a:t>
            </a:r>
            <a:r>
              <a:rPr sz="2400" spc="-15" dirty="0">
                <a:solidFill>
                  <a:schemeClr val="tx1"/>
                </a:solidFill>
                <a:latin typeface="隶书" panose="02010509060101010101" pitchFamily="49" charset="-122"/>
                <a:ea typeface="隶书" panose="02010509060101010101" pitchFamily="49" charset="-122"/>
                <a:cs typeface="黑体" panose="02010609060101010101" charset="-122"/>
                <a:sym typeface="+mn-ea"/>
              </a:rPr>
              <a:t>的</a:t>
            </a:r>
            <a:r>
              <a:rPr sz="2400" dirty="0">
                <a:solidFill>
                  <a:schemeClr val="tx1"/>
                </a:solidFill>
                <a:latin typeface="隶书" panose="02010509060101010101" pitchFamily="49" charset="-122"/>
                <a:ea typeface="隶书" panose="02010509060101010101" pitchFamily="49" charset="-122"/>
                <a:cs typeface="黑体" panose="02010609060101010101" charset="-122"/>
                <a:sym typeface="+mn-ea"/>
              </a:rPr>
              <a:t>存在削</a:t>
            </a:r>
            <a:r>
              <a:rPr sz="2400" spc="-15" dirty="0">
                <a:solidFill>
                  <a:schemeClr val="tx1"/>
                </a:solidFill>
                <a:latin typeface="隶书" panose="02010509060101010101" pitchFamily="49" charset="-122"/>
                <a:ea typeface="隶书" panose="02010509060101010101" pitchFamily="49" charset="-122"/>
                <a:cs typeface="黑体" panose="02010609060101010101" charset="-122"/>
                <a:sym typeface="+mn-ea"/>
              </a:rPr>
              <a:t>弱</a:t>
            </a:r>
            <a:r>
              <a:rPr sz="2400" dirty="0">
                <a:solidFill>
                  <a:schemeClr val="tx1"/>
                </a:solidFill>
                <a:latin typeface="隶书" panose="02010509060101010101" pitchFamily="49" charset="-122"/>
                <a:ea typeface="隶书" panose="02010509060101010101" pitchFamily="49" charset="-122"/>
                <a:cs typeface="黑体" panose="02010609060101010101" charset="-122"/>
                <a:sym typeface="+mn-ea"/>
              </a:rPr>
              <a:t>了分子</a:t>
            </a:r>
            <a:r>
              <a:rPr sz="2400" spc="-15" dirty="0">
                <a:solidFill>
                  <a:schemeClr val="tx1"/>
                </a:solidFill>
                <a:latin typeface="隶书" panose="02010509060101010101" pitchFamily="49" charset="-122"/>
                <a:ea typeface="隶书" panose="02010509060101010101" pitchFamily="49" charset="-122"/>
                <a:cs typeface="黑体" panose="02010609060101010101" charset="-122"/>
                <a:sym typeface="+mn-ea"/>
              </a:rPr>
              <a:t>向</a:t>
            </a:r>
            <a:r>
              <a:rPr sz="2400" dirty="0">
                <a:solidFill>
                  <a:schemeClr val="tx1"/>
                </a:solidFill>
                <a:latin typeface="隶书" panose="02010509060101010101" pitchFamily="49" charset="-122"/>
                <a:ea typeface="隶书" panose="02010509060101010101" pitchFamily="49" charset="-122"/>
                <a:cs typeface="黑体" panose="02010609060101010101" charset="-122"/>
                <a:sym typeface="+mn-ea"/>
              </a:rPr>
              <a:t>器壁施</a:t>
            </a:r>
            <a:r>
              <a:rPr sz="2400" spc="-15" dirty="0">
                <a:solidFill>
                  <a:schemeClr val="tx1"/>
                </a:solidFill>
                <a:latin typeface="隶书" panose="02010509060101010101" pitchFamily="49" charset="-122"/>
                <a:ea typeface="隶书" panose="02010509060101010101" pitchFamily="49" charset="-122"/>
                <a:cs typeface="黑体" panose="02010609060101010101" charset="-122"/>
                <a:sym typeface="+mn-ea"/>
              </a:rPr>
              <a:t>加</a:t>
            </a:r>
            <a:r>
              <a:rPr sz="2400" dirty="0">
                <a:solidFill>
                  <a:schemeClr val="tx1"/>
                </a:solidFill>
                <a:latin typeface="隶书" panose="02010509060101010101" pitchFamily="49" charset="-122"/>
                <a:ea typeface="隶书" panose="02010509060101010101" pitchFamily="49" charset="-122"/>
                <a:cs typeface="黑体" panose="02010609060101010101" charset="-122"/>
                <a:sym typeface="+mn-ea"/>
              </a:rPr>
              <a:t>的压力，使实际气</a:t>
            </a:r>
            <a:r>
              <a:rPr sz="2400" spc="-20" dirty="0">
                <a:solidFill>
                  <a:schemeClr val="tx1"/>
                </a:solidFill>
                <a:latin typeface="隶书" panose="02010509060101010101" pitchFamily="49" charset="-122"/>
                <a:ea typeface="隶书" panose="02010509060101010101" pitchFamily="49" charset="-122"/>
                <a:cs typeface="黑体" panose="02010609060101010101" charset="-122"/>
                <a:sym typeface="+mn-ea"/>
              </a:rPr>
              <a:t>体</a:t>
            </a:r>
            <a:r>
              <a:rPr sz="2400" dirty="0">
                <a:solidFill>
                  <a:schemeClr val="tx1"/>
                </a:solidFill>
                <a:latin typeface="隶书" panose="02010509060101010101" pitchFamily="49" charset="-122"/>
                <a:ea typeface="隶书" panose="02010509060101010101" pitchFamily="49" charset="-122"/>
                <a:cs typeface="黑体" panose="02010609060101010101" charset="-122"/>
                <a:sym typeface="+mn-ea"/>
              </a:rPr>
              <a:t>压力</a:t>
            </a:r>
            <a:r>
              <a:rPr sz="2400" spc="-15" dirty="0">
                <a:solidFill>
                  <a:schemeClr val="tx1"/>
                </a:solidFill>
                <a:latin typeface="隶书" panose="02010509060101010101" pitchFamily="49" charset="-122"/>
                <a:ea typeface="隶书" panose="02010509060101010101" pitchFamily="49" charset="-122"/>
                <a:cs typeface="黑体" panose="02010609060101010101" charset="-122"/>
                <a:sym typeface="+mn-ea"/>
              </a:rPr>
              <a:t>减</a:t>
            </a:r>
            <a:r>
              <a:rPr sz="2400" dirty="0">
                <a:solidFill>
                  <a:schemeClr val="tx1"/>
                </a:solidFill>
                <a:latin typeface="隶书" panose="02010509060101010101" pitchFamily="49" charset="-122"/>
                <a:ea typeface="隶书" panose="02010509060101010101" pitchFamily="49" charset="-122"/>
                <a:cs typeface="黑体" panose="02010609060101010101" charset="-122"/>
                <a:sym typeface="+mn-ea"/>
              </a:rPr>
              <a:t>小。</a:t>
            </a:r>
            <a:r>
              <a:rPr sz="2400" i="1" dirty="0">
                <a:solidFill>
                  <a:schemeClr val="tx1"/>
                </a:solidFill>
                <a:latin typeface="Times New Roman" panose="02020603050405020304"/>
                <a:cs typeface="Times New Roman" panose="02020603050405020304"/>
                <a:sym typeface="+mn-ea"/>
              </a:rPr>
              <a:t>a</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值越大，表</a:t>
            </a:r>
            <a:r>
              <a:rPr sz="2400" spc="-15"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示</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分子间引</a:t>
            </a:r>
            <a:r>
              <a:rPr sz="2400" spc="-15"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力</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越大，</a:t>
            </a:r>
            <a:r>
              <a:rPr sz="2400" spc="-15"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越</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易液化。</a:t>
            </a:r>
            <a:endParaRPr sz="2400"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endParaRPr>
          </a:p>
          <a:p>
            <a:pPr marL="38100" marR="440690">
              <a:lnSpc>
                <a:spcPct val="150000"/>
              </a:lnSpc>
            </a:pPr>
            <a:r>
              <a:rPr sz="2400" i="1" dirty="0">
                <a:solidFill>
                  <a:srgbClr val="FF0000"/>
                </a:solidFill>
                <a:latin typeface="Times New Roman" panose="02020603050405020304"/>
                <a:cs typeface="Times New Roman" panose="02020603050405020304"/>
                <a:sym typeface="+mn-ea"/>
              </a:rPr>
              <a:t>b</a:t>
            </a:r>
            <a:r>
              <a:rPr sz="2400" spc="5"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称</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为</a:t>
            </a:r>
            <a:r>
              <a:rPr sz="2400" dirty="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已占体</a:t>
            </a:r>
            <a:r>
              <a:rPr sz="2400" spc="-10" dirty="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积</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，是对体积</a:t>
            </a:r>
            <a:r>
              <a:rPr sz="2400" spc="-15"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的</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修正(有效总体</a:t>
            </a:r>
            <a:r>
              <a:rPr sz="2400" spc="-15"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积</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的</a:t>
            </a:r>
            <a:r>
              <a:rPr sz="2400" spc="5"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减少</a:t>
            </a:r>
            <a:r>
              <a:rPr sz="2400" dirty="0">
                <a:solidFill>
                  <a:schemeClr val="tx1"/>
                </a:solidFill>
                <a:latin typeface="隶书" panose="02010509060101010101" pitchFamily="49" charset="-122"/>
                <a:ea typeface="隶书" panose="02010509060101010101" pitchFamily="49" charset="-122"/>
                <a:cs typeface="隶书" panose="02010509060101010101" pitchFamily="49" charset="-122"/>
                <a:sym typeface="+mn-ea"/>
              </a:rPr>
              <a:t>)。</a:t>
            </a:r>
            <a:r>
              <a:rPr sz="2400" i="1" spc="-5" dirty="0">
                <a:solidFill>
                  <a:schemeClr val="tx1"/>
                </a:solidFill>
                <a:latin typeface="Times New Roman" panose="02020603050405020304"/>
                <a:cs typeface="Times New Roman" panose="02020603050405020304"/>
                <a:sym typeface="+mn-ea"/>
              </a:rPr>
              <a:t>b</a:t>
            </a:r>
            <a:r>
              <a:rPr sz="2400" dirty="0">
                <a:solidFill>
                  <a:schemeClr val="tx1"/>
                </a:solidFill>
                <a:latin typeface="隶书" panose="02010509060101010101" pitchFamily="49" charset="-122"/>
                <a:ea typeface="隶书" panose="02010509060101010101" pitchFamily="49" charset="-122"/>
                <a:cs typeface="黑体" panose="02010609060101010101" charset="-122"/>
                <a:sym typeface="+mn-ea"/>
              </a:rPr>
              <a:t>值约为</a:t>
            </a:r>
            <a:r>
              <a:rPr sz="2400" spc="-5" dirty="0">
                <a:solidFill>
                  <a:schemeClr val="tx1"/>
                </a:solidFill>
                <a:latin typeface="Times New Roman" panose="02020603050405020304"/>
                <a:cs typeface="Times New Roman" panose="02020603050405020304"/>
                <a:sym typeface="+mn-ea"/>
              </a:rPr>
              <a:t>1mol</a:t>
            </a:r>
            <a:r>
              <a:rPr sz="2400" dirty="0">
                <a:solidFill>
                  <a:schemeClr val="tx1"/>
                </a:solidFill>
                <a:latin typeface="隶书" panose="02010509060101010101" pitchFamily="49" charset="-122"/>
                <a:ea typeface="隶书" panose="02010509060101010101" pitchFamily="49" charset="-122"/>
                <a:cs typeface="黑体" panose="02010609060101010101" charset="-122"/>
                <a:sym typeface="+mn-ea"/>
              </a:rPr>
              <a:t>分子体积</a:t>
            </a:r>
            <a:r>
              <a:rPr sz="2400" spc="-10" dirty="0">
                <a:solidFill>
                  <a:schemeClr val="tx1"/>
                </a:solidFill>
                <a:latin typeface="隶书" panose="02010509060101010101" pitchFamily="49" charset="-122"/>
                <a:ea typeface="隶书" panose="02010509060101010101" pitchFamily="49" charset="-122"/>
                <a:cs typeface="黑体" panose="02010609060101010101" charset="-122"/>
                <a:sym typeface="+mn-ea"/>
              </a:rPr>
              <a:t>的</a:t>
            </a:r>
            <a:r>
              <a:rPr sz="2400" spc="-5" dirty="0">
                <a:solidFill>
                  <a:schemeClr val="tx1"/>
                </a:solidFill>
                <a:latin typeface="Times New Roman" panose="02020603050405020304"/>
                <a:cs typeface="Times New Roman" panose="02020603050405020304"/>
                <a:sym typeface="+mn-ea"/>
              </a:rPr>
              <a:t>4</a:t>
            </a:r>
            <a:r>
              <a:rPr sz="2400" dirty="0">
                <a:solidFill>
                  <a:schemeClr val="tx1"/>
                </a:solidFill>
                <a:latin typeface="隶书" panose="02010509060101010101" pitchFamily="49" charset="-122"/>
                <a:ea typeface="隶书" panose="02010509060101010101" pitchFamily="49" charset="-122"/>
                <a:cs typeface="黑体" panose="02010609060101010101" charset="-122"/>
                <a:sym typeface="+mn-ea"/>
              </a:rPr>
              <a:t>倍</a:t>
            </a:r>
            <a:r>
              <a:rPr sz="2400" i="1" spc="-5" dirty="0">
                <a:solidFill>
                  <a:schemeClr val="tx1"/>
                </a:solidFill>
                <a:latin typeface="Times New Roman" panose="02020603050405020304"/>
                <a:cs typeface="Times New Roman" panose="02020603050405020304"/>
                <a:sym typeface="+mn-ea"/>
              </a:rPr>
              <a:t>b</a:t>
            </a:r>
            <a:r>
              <a:rPr sz="2400" spc="-5" dirty="0">
                <a:solidFill>
                  <a:schemeClr val="tx1"/>
                </a:solidFill>
                <a:latin typeface="Times New Roman" panose="02020603050405020304"/>
                <a:cs typeface="Times New Roman" panose="02020603050405020304"/>
                <a:sym typeface="+mn-ea"/>
              </a:rPr>
              <a:t>=4(4/3</a:t>
            </a:r>
            <a:r>
              <a:rPr lang="en-US" sz="2400" spc="-5"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π</a:t>
            </a:r>
            <a:r>
              <a:rPr sz="2400" i="1" spc="-5" dirty="0">
                <a:solidFill>
                  <a:schemeClr val="tx1"/>
                </a:solidFill>
                <a:latin typeface="Times New Roman" panose="02020603050405020304"/>
                <a:cs typeface="Times New Roman" panose="02020603050405020304"/>
                <a:sym typeface="+mn-ea"/>
              </a:rPr>
              <a:t>r</a:t>
            </a:r>
            <a:r>
              <a:rPr sz="2400" spc="-7" baseline="26000" dirty="0">
                <a:solidFill>
                  <a:schemeClr val="tx1"/>
                </a:solidFill>
                <a:latin typeface="Times New Roman" panose="02020603050405020304"/>
                <a:cs typeface="Times New Roman" panose="02020603050405020304"/>
                <a:sym typeface="+mn-ea"/>
              </a:rPr>
              <a:t>3</a:t>
            </a:r>
            <a:r>
              <a:rPr sz="2400" spc="-5" dirty="0">
                <a:solidFill>
                  <a:schemeClr val="tx1"/>
                </a:solidFill>
                <a:latin typeface="Times New Roman" panose="02020603050405020304"/>
                <a:cs typeface="Times New Roman" panose="02020603050405020304"/>
                <a:sym typeface="+mn-ea"/>
              </a:rPr>
              <a:t>)</a:t>
            </a:r>
            <a:r>
              <a:rPr sz="2400" i="1" spc="-5" dirty="0">
                <a:solidFill>
                  <a:schemeClr val="tx1"/>
                </a:solidFill>
                <a:latin typeface="Times New Roman" panose="02020603050405020304"/>
                <a:cs typeface="Times New Roman" panose="02020603050405020304"/>
                <a:sym typeface="+mn-ea"/>
              </a:rPr>
              <a:t>L</a:t>
            </a:r>
            <a:r>
              <a:rPr sz="2400" dirty="0">
                <a:solidFill>
                  <a:schemeClr val="tx1"/>
                </a:solidFill>
                <a:latin typeface="黑体" panose="02010609060101010101" charset="-122"/>
                <a:cs typeface="黑体" panose="02010609060101010101" charset="-122"/>
                <a:sym typeface="+mn-ea"/>
              </a:rPr>
              <a:t>。</a:t>
            </a:r>
            <a:endParaRPr sz="2400" dirty="0">
              <a:solidFill>
                <a:schemeClr val="tx1"/>
              </a:solidFill>
              <a:latin typeface="黑体" panose="02010609060101010101" charset="-122"/>
              <a:cs typeface="黑体" panose="02010609060101010101" charset="-122"/>
              <a:sym typeface="+mn-ea"/>
            </a:endParaRPr>
          </a:p>
          <a:p>
            <a:pPr marL="38100" marR="440690">
              <a:lnSpc>
                <a:spcPct val="150000"/>
              </a:lnSpc>
            </a:pPr>
            <a:endParaRPr sz="2400" dirty="0">
              <a:solidFill>
                <a:schemeClr val="tx1"/>
              </a:solidFill>
              <a:latin typeface="黑体" panose="02010609060101010101" charset="-122"/>
              <a:ea typeface="隶书" panose="02010509060101010101" pitchFamily="49" charset="-122"/>
              <a:cs typeface="黑体" panose="02010609060101010101" charset="-122"/>
              <a:sym typeface="+mn-ea"/>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1340" y="457200"/>
            <a:ext cx="2941955" cy="504825"/>
          </a:xfrm>
          <a:prstGeom prst="rect">
            <a:avLst/>
          </a:prstGeom>
        </p:spPr>
        <p:txBody>
          <a:bodyPr vert="horz" wrap="square" lIns="0" tIns="12700" rIns="0" bIns="0" rtlCol="0">
            <a:spAutoFit/>
          </a:bodyPr>
          <a:lstStyle/>
          <a:p>
            <a:pPr marL="12700">
              <a:lnSpc>
                <a:spcPct val="100000"/>
              </a:lnSpc>
              <a:spcBef>
                <a:spcPts val="100"/>
              </a:spcBef>
            </a:pPr>
            <a:r>
              <a:rPr sz="3200" dirty="0">
                <a:latin typeface="隶书" panose="02010509060101010101" pitchFamily="49" charset="-122"/>
                <a:ea typeface="隶书" panose="02010509060101010101" pitchFamily="49" charset="-122"/>
              </a:rPr>
              <a:t>范</a:t>
            </a:r>
            <a:r>
              <a:rPr sz="3200" spc="5" dirty="0">
                <a:latin typeface="隶书" panose="02010509060101010101" pitchFamily="49" charset="-122"/>
                <a:ea typeface="隶书" panose="02010509060101010101" pitchFamily="49" charset="-122"/>
              </a:rPr>
              <a:t>德</a:t>
            </a:r>
            <a:r>
              <a:rPr sz="3200" dirty="0">
                <a:latin typeface="隶书" panose="02010509060101010101" pitchFamily="49" charset="-122"/>
                <a:ea typeface="隶书" panose="02010509060101010101" pitchFamily="49" charset="-122"/>
              </a:rPr>
              <a:t>华参</a:t>
            </a:r>
            <a:r>
              <a:rPr sz="3200" spc="-5" dirty="0">
                <a:latin typeface="隶书" panose="02010509060101010101" pitchFamily="49" charset="-122"/>
                <a:ea typeface="隶书" panose="02010509060101010101" pitchFamily="49" charset="-122"/>
              </a:rPr>
              <a:t>数</a:t>
            </a:r>
            <a:r>
              <a:rPr sz="3200" i="1" dirty="0">
                <a:latin typeface="Times New Roman" panose="02020603050405020304"/>
                <a:cs typeface="Times New Roman" panose="02020603050405020304"/>
              </a:rPr>
              <a:t>a,</a:t>
            </a:r>
            <a:r>
              <a:rPr sz="3200" i="1" spc="-100" dirty="0">
                <a:latin typeface="Times New Roman" panose="02020603050405020304"/>
                <a:cs typeface="Times New Roman" panose="02020603050405020304"/>
              </a:rPr>
              <a:t> </a:t>
            </a:r>
            <a:r>
              <a:rPr sz="3200" i="1" dirty="0">
                <a:latin typeface="Times New Roman" panose="02020603050405020304"/>
                <a:cs typeface="Times New Roman" panose="02020603050405020304"/>
              </a:rPr>
              <a:t>b</a:t>
            </a:r>
            <a:endParaRPr sz="3200" i="1" dirty="0">
              <a:latin typeface="Times New Roman" panose="02020603050405020304"/>
              <a:cs typeface="Times New Roman" panose="02020603050405020304"/>
            </a:endParaRPr>
          </a:p>
        </p:txBody>
      </p:sp>
      <p:sp>
        <p:nvSpPr>
          <p:cNvPr id="3" name="object 3"/>
          <p:cNvSpPr/>
          <p:nvPr/>
        </p:nvSpPr>
        <p:spPr>
          <a:xfrm>
            <a:off x="7223125" y="2015108"/>
            <a:ext cx="549910" cy="85090"/>
          </a:xfrm>
          <a:custGeom>
            <a:avLst/>
            <a:gdLst/>
            <a:ahLst/>
            <a:cxnLst/>
            <a:rect l="l" t="t" r="r" b="b"/>
            <a:pathLst>
              <a:path w="549909" h="85089">
                <a:moveTo>
                  <a:pt x="76299" y="33266"/>
                </a:moveTo>
                <a:lnTo>
                  <a:pt x="75467" y="42658"/>
                </a:lnTo>
                <a:lnTo>
                  <a:pt x="548894" y="85089"/>
                </a:lnTo>
                <a:lnTo>
                  <a:pt x="549655" y="75691"/>
                </a:lnTo>
                <a:lnTo>
                  <a:pt x="76299" y="33266"/>
                </a:lnTo>
                <a:close/>
              </a:path>
              <a:path w="549909" h="85089">
                <a:moveTo>
                  <a:pt x="79248" y="0"/>
                </a:moveTo>
                <a:lnTo>
                  <a:pt x="0" y="31114"/>
                </a:lnTo>
                <a:lnTo>
                  <a:pt x="72517" y="75945"/>
                </a:lnTo>
                <a:lnTo>
                  <a:pt x="75467" y="42658"/>
                </a:lnTo>
                <a:lnTo>
                  <a:pt x="62865" y="41528"/>
                </a:lnTo>
                <a:lnTo>
                  <a:pt x="63626" y="32130"/>
                </a:lnTo>
                <a:lnTo>
                  <a:pt x="76400" y="32130"/>
                </a:lnTo>
                <a:lnTo>
                  <a:pt x="79248" y="0"/>
                </a:lnTo>
                <a:close/>
              </a:path>
              <a:path w="549909" h="85089">
                <a:moveTo>
                  <a:pt x="63626" y="32130"/>
                </a:moveTo>
                <a:lnTo>
                  <a:pt x="62865" y="41528"/>
                </a:lnTo>
                <a:lnTo>
                  <a:pt x="75467" y="42658"/>
                </a:lnTo>
                <a:lnTo>
                  <a:pt x="76299" y="33266"/>
                </a:lnTo>
                <a:lnTo>
                  <a:pt x="63626" y="32130"/>
                </a:lnTo>
                <a:close/>
              </a:path>
              <a:path w="549909" h="85089">
                <a:moveTo>
                  <a:pt x="76400" y="32130"/>
                </a:moveTo>
                <a:lnTo>
                  <a:pt x="63626" y="32130"/>
                </a:lnTo>
                <a:lnTo>
                  <a:pt x="76299" y="33266"/>
                </a:lnTo>
                <a:lnTo>
                  <a:pt x="76400" y="32130"/>
                </a:lnTo>
                <a:close/>
              </a:path>
            </a:pathLst>
          </a:custGeom>
          <a:solidFill>
            <a:srgbClr val="0000FF"/>
          </a:solidFill>
        </p:spPr>
        <p:txBody>
          <a:bodyPr wrap="square" lIns="0" tIns="0" rIns="0" bIns="0" rtlCol="0"/>
          <a:lstStyle/>
          <a:p/>
        </p:txBody>
      </p:sp>
      <p:sp>
        <p:nvSpPr>
          <p:cNvPr id="4" name="object 4"/>
          <p:cNvSpPr/>
          <p:nvPr/>
        </p:nvSpPr>
        <p:spPr>
          <a:xfrm>
            <a:off x="7140575" y="5215001"/>
            <a:ext cx="709295" cy="156210"/>
          </a:xfrm>
          <a:custGeom>
            <a:avLst/>
            <a:gdLst/>
            <a:ahLst/>
            <a:cxnLst/>
            <a:rect l="l" t="t" r="r" b="b"/>
            <a:pathLst>
              <a:path w="709295" h="156210">
                <a:moveTo>
                  <a:pt x="68325" y="80772"/>
                </a:moveTo>
                <a:lnTo>
                  <a:pt x="0" y="131699"/>
                </a:lnTo>
                <a:lnTo>
                  <a:pt x="81788" y="155702"/>
                </a:lnTo>
                <a:lnTo>
                  <a:pt x="76311" y="125222"/>
                </a:lnTo>
                <a:lnTo>
                  <a:pt x="63373" y="125222"/>
                </a:lnTo>
                <a:lnTo>
                  <a:pt x="61722" y="115824"/>
                </a:lnTo>
                <a:lnTo>
                  <a:pt x="74220" y="113581"/>
                </a:lnTo>
                <a:lnTo>
                  <a:pt x="68325" y="80772"/>
                </a:lnTo>
                <a:close/>
              </a:path>
              <a:path w="709295" h="156210">
                <a:moveTo>
                  <a:pt x="74220" y="113581"/>
                </a:moveTo>
                <a:lnTo>
                  <a:pt x="61722" y="115824"/>
                </a:lnTo>
                <a:lnTo>
                  <a:pt x="63373" y="125222"/>
                </a:lnTo>
                <a:lnTo>
                  <a:pt x="75907" y="122972"/>
                </a:lnTo>
                <a:lnTo>
                  <a:pt x="74220" y="113581"/>
                </a:lnTo>
                <a:close/>
              </a:path>
              <a:path w="709295" h="156210">
                <a:moveTo>
                  <a:pt x="75907" y="122972"/>
                </a:moveTo>
                <a:lnTo>
                  <a:pt x="63373" y="125222"/>
                </a:lnTo>
                <a:lnTo>
                  <a:pt x="76311" y="125222"/>
                </a:lnTo>
                <a:lnTo>
                  <a:pt x="75907" y="122972"/>
                </a:lnTo>
                <a:close/>
              </a:path>
              <a:path w="709295" h="156210">
                <a:moveTo>
                  <a:pt x="707135" y="0"/>
                </a:moveTo>
                <a:lnTo>
                  <a:pt x="74220" y="113581"/>
                </a:lnTo>
                <a:lnTo>
                  <a:pt x="75907" y="122972"/>
                </a:lnTo>
                <a:lnTo>
                  <a:pt x="708914" y="9398"/>
                </a:lnTo>
                <a:lnTo>
                  <a:pt x="707135" y="0"/>
                </a:lnTo>
                <a:close/>
              </a:path>
            </a:pathLst>
          </a:custGeom>
          <a:solidFill>
            <a:srgbClr val="0000FF"/>
          </a:solidFill>
        </p:spPr>
        <p:txBody>
          <a:bodyPr wrap="square" lIns="0" tIns="0" rIns="0" bIns="0" rtlCol="0"/>
          <a:lstStyle/>
          <a:p/>
        </p:txBody>
      </p:sp>
      <p:graphicFrame>
        <p:nvGraphicFramePr>
          <p:cNvPr id="5" name="object 5"/>
          <p:cNvGraphicFramePr>
            <a:graphicFrameLocks noGrp="1"/>
          </p:cNvGraphicFramePr>
          <p:nvPr>
            <p:custDataLst>
              <p:tags r:id="rId1"/>
            </p:custDataLst>
          </p:nvPr>
        </p:nvGraphicFramePr>
        <p:xfrm>
          <a:off x="990600" y="1371600"/>
          <a:ext cx="7639050" cy="4507865"/>
        </p:xfrm>
        <a:graphic>
          <a:graphicData uri="http://schemas.openxmlformats.org/drawingml/2006/table">
            <a:tbl>
              <a:tblPr firstRow="1" bandRow="1">
                <a:tableStyleId>{2D5ABB26-0587-4C30-8999-92F81FD0307C}</a:tableStyleId>
              </a:tblPr>
              <a:tblGrid>
                <a:gridCol w="1736725"/>
                <a:gridCol w="2454275"/>
                <a:gridCol w="2438400"/>
                <a:gridCol w="76200"/>
                <a:gridCol w="76200"/>
                <a:gridCol w="762000"/>
                <a:gridCol w="76200"/>
              </a:tblGrid>
              <a:tr h="508000">
                <a:tc>
                  <a:txBody>
                    <a:bodyPr/>
                    <a:lstStyle/>
                    <a:p>
                      <a:pPr marL="640080">
                        <a:lnSpc>
                          <a:spcPct val="100000"/>
                        </a:lnSpc>
                        <a:spcBef>
                          <a:spcPts val="315"/>
                        </a:spcBef>
                      </a:pPr>
                      <a:r>
                        <a:rPr sz="1800" dirty="0">
                          <a:solidFill>
                            <a:srgbClr val="0000FF"/>
                          </a:solidFill>
                          <a:latin typeface="黑体" panose="02010609060101010101" charset="-122"/>
                          <a:cs typeface="黑体" panose="02010609060101010101" charset="-122"/>
                        </a:rPr>
                        <a:t>物</a:t>
                      </a:r>
                      <a:r>
                        <a:rPr sz="1800" spc="-20" dirty="0">
                          <a:solidFill>
                            <a:srgbClr val="0000FF"/>
                          </a:solidFill>
                          <a:latin typeface="黑体" panose="02010609060101010101" charset="-122"/>
                          <a:cs typeface="黑体" panose="02010609060101010101" charset="-122"/>
                        </a:rPr>
                        <a:t> </a:t>
                      </a:r>
                      <a:r>
                        <a:rPr sz="1800" dirty="0">
                          <a:solidFill>
                            <a:srgbClr val="0000FF"/>
                          </a:solidFill>
                          <a:latin typeface="黑体" panose="02010609060101010101" charset="-122"/>
                          <a:cs typeface="黑体" panose="02010609060101010101" charset="-122"/>
                        </a:rPr>
                        <a:t>质</a:t>
                      </a:r>
                      <a:endParaRPr sz="1800">
                        <a:latin typeface="黑体" panose="02010609060101010101" charset="-122"/>
                        <a:cs typeface="黑体" panose="02010609060101010101" charset="-122"/>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22605">
                        <a:lnSpc>
                          <a:spcPct val="100000"/>
                        </a:lnSpc>
                        <a:spcBef>
                          <a:spcPts val="300"/>
                        </a:spcBef>
                      </a:pPr>
                      <a:r>
                        <a:rPr sz="1800" i="1" dirty="0">
                          <a:solidFill>
                            <a:srgbClr val="0000FF"/>
                          </a:solidFill>
                          <a:latin typeface="Times New Roman" panose="02020603050405020304"/>
                          <a:cs typeface="Times New Roman" panose="02020603050405020304"/>
                        </a:rPr>
                        <a:t>a</a:t>
                      </a:r>
                      <a:r>
                        <a:rPr sz="1800" dirty="0">
                          <a:solidFill>
                            <a:srgbClr val="0000FF"/>
                          </a:solidFill>
                          <a:latin typeface="Times New Roman" panose="02020603050405020304"/>
                          <a:cs typeface="Times New Roman" panose="02020603050405020304"/>
                        </a:rPr>
                        <a:t>/ </a:t>
                      </a:r>
                      <a:r>
                        <a:rPr sz="1800" spc="10" dirty="0">
                          <a:solidFill>
                            <a:srgbClr val="0000FF"/>
                          </a:solidFill>
                          <a:latin typeface="Times New Roman" panose="02020603050405020304"/>
                          <a:cs typeface="Times New Roman" panose="02020603050405020304"/>
                        </a:rPr>
                        <a:t>Pa·m </a:t>
                      </a:r>
                      <a:r>
                        <a:rPr sz="1800" spc="-127" baseline="25000" dirty="0">
                          <a:solidFill>
                            <a:srgbClr val="0000FF"/>
                          </a:solidFill>
                          <a:latin typeface="Times New Roman" panose="02020603050405020304"/>
                          <a:cs typeface="Times New Roman" panose="02020603050405020304"/>
                        </a:rPr>
                        <a:t>6</a:t>
                      </a:r>
                      <a:r>
                        <a:rPr sz="1800" spc="-85" dirty="0">
                          <a:solidFill>
                            <a:srgbClr val="0000FF"/>
                          </a:solidFill>
                          <a:latin typeface="Times New Roman" panose="02020603050405020304"/>
                          <a:cs typeface="Times New Roman" panose="02020603050405020304"/>
                        </a:rPr>
                        <a:t>·mol</a:t>
                      </a:r>
                      <a:r>
                        <a:rPr sz="1800" spc="-140" dirty="0">
                          <a:solidFill>
                            <a:srgbClr val="0000FF"/>
                          </a:solidFill>
                          <a:latin typeface="Times New Roman" panose="02020603050405020304"/>
                          <a:cs typeface="Times New Roman" panose="02020603050405020304"/>
                        </a:rPr>
                        <a:t> </a:t>
                      </a:r>
                      <a:r>
                        <a:rPr sz="1800" baseline="25000" dirty="0">
                          <a:solidFill>
                            <a:srgbClr val="0000FF"/>
                          </a:solidFill>
                          <a:latin typeface="Times New Roman" panose="02020603050405020304"/>
                          <a:cs typeface="Times New Roman" panose="02020603050405020304"/>
                        </a:rPr>
                        <a:t>-2</a:t>
                      </a:r>
                      <a:endParaRPr sz="1800" baseline="25000">
                        <a:latin typeface="Times New Roman" panose="02020603050405020304"/>
                        <a:cs typeface="Times New Roman" panose="02020603050405020304"/>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505460">
                        <a:lnSpc>
                          <a:spcPct val="100000"/>
                        </a:lnSpc>
                        <a:spcBef>
                          <a:spcPts val="215"/>
                        </a:spcBef>
                      </a:pPr>
                      <a:r>
                        <a:rPr sz="1800" i="1" spc="-20" dirty="0">
                          <a:solidFill>
                            <a:srgbClr val="0000FF"/>
                          </a:solidFill>
                          <a:latin typeface="Times New Roman" panose="02020603050405020304"/>
                          <a:cs typeface="Times New Roman" panose="02020603050405020304"/>
                        </a:rPr>
                        <a:t>b</a:t>
                      </a:r>
                      <a:r>
                        <a:rPr sz="1900" i="1" spc="-20" dirty="0">
                          <a:solidFill>
                            <a:srgbClr val="0000FF"/>
                          </a:solidFill>
                          <a:latin typeface="黑体" panose="02010609060101010101" charset="-122"/>
                          <a:cs typeface="黑体" panose="02010609060101010101" charset="-122"/>
                        </a:rPr>
                        <a:t>×</a:t>
                      </a:r>
                      <a:r>
                        <a:rPr sz="1800" spc="-20" dirty="0">
                          <a:solidFill>
                            <a:srgbClr val="0000FF"/>
                          </a:solidFill>
                          <a:latin typeface="Times New Roman" panose="02020603050405020304"/>
                          <a:cs typeface="Times New Roman" panose="02020603050405020304"/>
                        </a:rPr>
                        <a:t>10</a:t>
                      </a:r>
                      <a:r>
                        <a:rPr sz="1800" spc="-30" baseline="25000" dirty="0">
                          <a:solidFill>
                            <a:srgbClr val="0000FF"/>
                          </a:solidFill>
                          <a:latin typeface="Times New Roman" panose="02020603050405020304"/>
                          <a:cs typeface="Times New Roman" panose="02020603050405020304"/>
                        </a:rPr>
                        <a:t>3</a:t>
                      </a:r>
                      <a:r>
                        <a:rPr sz="1800" spc="-20" dirty="0">
                          <a:solidFill>
                            <a:srgbClr val="0000FF"/>
                          </a:solidFill>
                          <a:latin typeface="Times New Roman" panose="02020603050405020304"/>
                          <a:cs typeface="Times New Roman" panose="02020603050405020304"/>
                        </a:rPr>
                        <a:t>/ </a:t>
                      </a:r>
                      <a:r>
                        <a:rPr sz="1800" spc="-70" dirty="0">
                          <a:solidFill>
                            <a:srgbClr val="0000FF"/>
                          </a:solidFill>
                          <a:latin typeface="Times New Roman" panose="02020603050405020304"/>
                          <a:cs typeface="Times New Roman" panose="02020603050405020304"/>
                        </a:rPr>
                        <a:t>m</a:t>
                      </a:r>
                      <a:r>
                        <a:rPr sz="1800" spc="-104" baseline="25000" dirty="0">
                          <a:solidFill>
                            <a:srgbClr val="0000FF"/>
                          </a:solidFill>
                          <a:latin typeface="Times New Roman" panose="02020603050405020304"/>
                          <a:cs typeface="Times New Roman" panose="02020603050405020304"/>
                        </a:rPr>
                        <a:t>3</a:t>
                      </a:r>
                      <a:r>
                        <a:rPr sz="1800" spc="-70" dirty="0">
                          <a:solidFill>
                            <a:srgbClr val="0000FF"/>
                          </a:solidFill>
                          <a:latin typeface="Times New Roman" panose="02020603050405020304"/>
                          <a:cs typeface="Times New Roman" panose="02020603050405020304"/>
                        </a:rPr>
                        <a:t>·mol</a:t>
                      </a:r>
                      <a:r>
                        <a:rPr sz="1800" spc="-50" dirty="0">
                          <a:solidFill>
                            <a:srgbClr val="0000FF"/>
                          </a:solidFill>
                          <a:latin typeface="Times New Roman" panose="02020603050405020304"/>
                          <a:cs typeface="Times New Roman" panose="02020603050405020304"/>
                        </a:rPr>
                        <a:t> </a:t>
                      </a:r>
                      <a:r>
                        <a:rPr sz="1800" baseline="25000" dirty="0">
                          <a:solidFill>
                            <a:srgbClr val="0000FF"/>
                          </a:solidFill>
                          <a:latin typeface="Times New Roman" panose="02020603050405020304"/>
                          <a:cs typeface="Times New Roman" panose="02020603050405020304"/>
                        </a:rPr>
                        <a:t>-1</a:t>
                      </a:r>
                      <a:endParaRPr sz="1800" baseline="25000">
                        <a:latin typeface="Times New Roman" panose="02020603050405020304"/>
                        <a:cs typeface="Times New Roman" panose="02020603050405020304"/>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cPr marL="0" marR="0" marT="0" marB="0"/>
                </a:tc>
                <a:tc hMerge="1">
                  <a:tcPr marL="0" marR="0" marT="0" marB="0"/>
                </a:tc>
                <a:tc rowSpan="2" gridSpan="2">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B w="9525">
                      <a:solidFill>
                        <a:srgbClr val="0000FF"/>
                      </a:solidFill>
                      <a:prstDash val="solid"/>
                    </a:lnB>
                  </a:tcPr>
                </a:tc>
                <a:tc rowSpan="2" hMerge="1">
                  <a:tcPr marL="0" marR="0" marT="0" marB="0"/>
                </a:tc>
              </a:tr>
              <a:tr h="406400">
                <a:tc rowSpan="4">
                  <a:txBody>
                    <a:bodyPr/>
                    <a:lstStyle/>
                    <a:p>
                      <a:pPr algn="ctr">
                        <a:lnSpc>
                          <a:spcPct val="100000"/>
                        </a:lnSpc>
                        <a:spcBef>
                          <a:spcPts val="300"/>
                        </a:spcBef>
                      </a:pPr>
                      <a:r>
                        <a:rPr sz="1800" spc="-5" dirty="0">
                          <a:solidFill>
                            <a:srgbClr val="0000FF"/>
                          </a:solidFill>
                          <a:latin typeface="Times New Roman" panose="02020603050405020304"/>
                          <a:cs typeface="Times New Roman" panose="02020603050405020304"/>
                        </a:rPr>
                        <a:t>H</a:t>
                      </a:r>
                      <a:r>
                        <a:rPr sz="1800" spc="-7" baseline="-21000" dirty="0">
                          <a:solidFill>
                            <a:srgbClr val="0000FF"/>
                          </a:solidFill>
                          <a:latin typeface="Times New Roman" panose="02020603050405020304"/>
                          <a:cs typeface="Times New Roman" panose="02020603050405020304"/>
                        </a:rPr>
                        <a:t>2</a:t>
                      </a:r>
                      <a:endParaRPr sz="1800" baseline="-21000">
                        <a:latin typeface="Times New Roman" panose="02020603050405020304"/>
                        <a:cs typeface="Times New Roman" panose="02020603050405020304"/>
                      </a:endParaRPr>
                    </a:p>
                    <a:p>
                      <a:pPr marL="664845" marR="656590" algn="ctr">
                        <a:lnSpc>
                          <a:spcPct val="120000"/>
                        </a:lnSpc>
                      </a:pPr>
                      <a:r>
                        <a:rPr sz="1800" spc="-5" dirty="0">
                          <a:solidFill>
                            <a:srgbClr val="FF0000"/>
                          </a:solidFill>
                          <a:latin typeface="Times New Roman" panose="02020603050405020304"/>
                          <a:cs typeface="Times New Roman" panose="02020603050405020304"/>
                        </a:rPr>
                        <a:t>He  </a:t>
                      </a:r>
                      <a:r>
                        <a:rPr sz="1800" spc="-5" dirty="0">
                          <a:solidFill>
                            <a:srgbClr val="0000FF"/>
                          </a:solidFill>
                          <a:latin typeface="Times New Roman" panose="02020603050405020304"/>
                          <a:cs typeface="Times New Roman" panose="02020603050405020304"/>
                        </a:rPr>
                        <a:t>C</a:t>
                      </a:r>
                      <a:r>
                        <a:rPr sz="1800" dirty="0">
                          <a:solidFill>
                            <a:srgbClr val="0000FF"/>
                          </a:solidFill>
                          <a:latin typeface="Times New Roman" panose="02020603050405020304"/>
                          <a:cs typeface="Times New Roman" panose="02020603050405020304"/>
                        </a:rPr>
                        <a:t>H</a:t>
                      </a:r>
                      <a:r>
                        <a:rPr sz="1800" baseline="-21000" dirty="0">
                          <a:solidFill>
                            <a:srgbClr val="0000FF"/>
                          </a:solidFill>
                          <a:latin typeface="Times New Roman" panose="02020603050405020304"/>
                          <a:cs typeface="Times New Roman" panose="02020603050405020304"/>
                        </a:rPr>
                        <a:t>4  </a:t>
                      </a:r>
                      <a:r>
                        <a:rPr sz="1800" dirty="0">
                          <a:solidFill>
                            <a:srgbClr val="0000FF"/>
                          </a:solidFill>
                          <a:latin typeface="Times New Roman" panose="02020603050405020304"/>
                          <a:cs typeface="Times New Roman" panose="02020603050405020304"/>
                        </a:rPr>
                        <a:t>NH</a:t>
                      </a:r>
                      <a:r>
                        <a:rPr sz="1800" baseline="-21000" dirty="0">
                          <a:solidFill>
                            <a:srgbClr val="0000FF"/>
                          </a:solidFill>
                          <a:latin typeface="Times New Roman" panose="02020603050405020304"/>
                          <a:cs typeface="Times New Roman" panose="02020603050405020304"/>
                        </a:rPr>
                        <a:t>3  </a:t>
                      </a:r>
                      <a:r>
                        <a:rPr sz="1800" dirty="0">
                          <a:solidFill>
                            <a:srgbClr val="0000FF"/>
                          </a:solidFill>
                          <a:latin typeface="Times New Roman" panose="02020603050405020304"/>
                          <a:cs typeface="Times New Roman" panose="02020603050405020304"/>
                        </a:rPr>
                        <a:t>H</a:t>
                      </a:r>
                      <a:r>
                        <a:rPr sz="1800" baseline="-21000" dirty="0">
                          <a:solidFill>
                            <a:srgbClr val="0000FF"/>
                          </a:solidFill>
                          <a:latin typeface="Times New Roman" panose="02020603050405020304"/>
                          <a:cs typeface="Times New Roman" panose="02020603050405020304"/>
                        </a:rPr>
                        <a:t>2</a:t>
                      </a:r>
                      <a:r>
                        <a:rPr sz="1800" dirty="0">
                          <a:solidFill>
                            <a:srgbClr val="0000FF"/>
                          </a:solidFill>
                          <a:latin typeface="Times New Roman" panose="02020603050405020304"/>
                          <a:cs typeface="Times New Roman" panose="02020603050405020304"/>
                        </a:rPr>
                        <a:t>O  </a:t>
                      </a:r>
                      <a:r>
                        <a:rPr sz="1800" spc="-10" dirty="0">
                          <a:solidFill>
                            <a:srgbClr val="0000FF"/>
                          </a:solidFill>
                          <a:latin typeface="Times New Roman" panose="02020603050405020304"/>
                          <a:cs typeface="Times New Roman" panose="02020603050405020304"/>
                        </a:rPr>
                        <a:t>CO  </a:t>
                      </a:r>
                      <a:r>
                        <a:rPr sz="1800" spc="-5" dirty="0">
                          <a:solidFill>
                            <a:srgbClr val="0000FF"/>
                          </a:solidFill>
                          <a:latin typeface="Times New Roman" panose="02020603050405020304"/>
                          <a:cs typeface="Times New Roman" panose="02020603050405020304"/>
                        </a:rPr>
                        <a:t>N</a:t>
                      </a:r>
                      <a:r>
                        <a:rPr sz="1800" spc="-7" baseline="-21000" dirty="0">
                          <a:solidFill>
                            <a:srgbClr val="0000FF"/>
                          </a:solidFill>
                          <a:latin typeface="Times New Roman" panose="02020603050405020304"/>
                          <a:cs typeface="Times New Roman" panose="02020603050405020304"/>
                        </a:rPr>
                        <a:t>2  </a:t>
                      </a:r>
                      <a:r>
                        <a:rPr sz="1800" spc="-5" dirty="0">
                          <a:solidFill>
                            <a:srgbClr val="0000FF"/>
                          </a:solidFill>
                          <a:latin typeface="Times New Roman" panose="02020603050405020304"/>
                          <a:cs typeface="Times New Roman" panose="02020603050405020304"/>
                        </a:rPr>
                        <a:t>O</a:t>
                      </a:r>
                      <a:r>
                        <a:rPr sz="1800" spc="-7" baseline="-21000" dirty="0">
                          <a:solidFill>
                            <a:srgbClr val="0000FF"/>
                          </a:solidFill>
                          <a:latin typeface="Times New Roman" panose="02020603050405020304"/>
                          <a:cs typeface="Times New Roman" panose="02020603050405020304"/>
                        </a:rPr>
                        <a:t>2</a:t>
                      </a:r>
                      <a:endParaRPr sz="1800" baseline="-21000">
                        <a:latin typeface="Times New Roman" panose="02020603050405020304"/>
                        <a:cs typeface="Times New Roman" panose="02020603050405020304"/>
                      </a:endParaRPr>
                    </a:p>
                    <a:p>
                      <a:pPr algn="ctr">
                        <a:lnSpc>
                          <a:spcPct val="100000"/>
                        </a:lnSpc>
                        <a:spcBef>
                          <a:spcPts val="435"/>
                        </a:spcBef>
                      </a:pPr>
                      <a:r>
                        <a:rPr sz="1800" dirty="0">
                          <a:solidFill>
                            <a:srgbClr val="0000FF"/>
                          </a:solidFill>
                          <a:latin typeface="Times New Roman" panose="02020603050405020304"/>
                          <a:cs typeface="Times New Roman" panose="02020603050405020304"/>
                        </a:rPr>
                        <a:t>Ar</a:t>
                      </a:r>
                      <a:endParaRPr sz="1800">
                        <a:latin typeface="Times New Roman" panose="02020603050405020304"/>
                        <a:cs typeface="Times New Roman" panose="02020603050405020304"/>
                      </a:endParaRPr>
                    </a:p>
                    <a:p>
                      <a:pPr marL="505460" marR="499110" algn="ctr">
                        <a:lnSpc>
                          <a:spcPct val="120000"/>
                        </a:lnSpc>
                      </a:pPr>
                      <a:r>
                        <a:rPr sz="1800" spc="-5" dirty="0">
                          <a:solidFill>
                            <a:srgbClr val="0000FF"/>
                          </a:solidFill>
                          <a:latin typeface="Times New Roman" panose="02020603050405020304"/>
                          <a:cs typeface="Times New Roman" panose="02020603050405020304"/>
                        </a:rPr>
                        <a:t>CO</a:t>
                      </a:r>
                      <a:r>
                        <a:rPr sz="1800" spc="-7" baseline="-21000" dirty="0">
                          <a:solidFill>
                            <a:srgbClr val="0000FF"/>
                          </a:solidFill>
                          <a:latin typeface="Times New Roman" panose="02020603050405020304"/>
                          <a:cs typeface="Times New Roman" panose="02020603050405020304"/>
                        </a:rPr>
                        <a:t>2  </a:t>
                      </a:r>
                      <a:r>
                        <a:rPr sz="1800" spc="-5" dirty="0">
                          <a:solidFill>
                            <a:srgbClr val="0000FF"/>
                          </a:solidFill>
                          <a:latin typeface="Times New Roman" panose="02020603050405020304"/>
                          <a:cs typeface="Times New Roman" panose="02020603050405020304"/>
                        </a:rPr>
                        <a:t>C</a:t>
                      </a:r>
                      <a:r>
                        <a:rPr sz="1800" dirty="0">
                          <a:solidFill>
                            <a:srgbClr val="0000FF"/>
                          </a:solidFill>
                          <a:latin typeface="Times New Roman" panose="02020603050405020304"/>
                          <a:cs typeface="Times New Roman" panose="02020603050405020304"/>
                        </a:rPr>
                        <a:t>H</a:t>
                      </a:r>
                      <a:r>
                        <a:rPr sz="1800" baseline="-21000" dirty="0">
                          <a:solidFill>
                            <a:srgbClr val="0000FF"/>
                          </a:solidFill>
                          <a:latin typeface="Times New Roman" panose="02020603050405020304"/>
                          <a:cs typeface="Times New Roman" panose="02020603050405020304"/>
                        </a:rPr>
                        <a:t>3</a:t>
                      </a:r>
                      <a:r>
                        <a:rPr sz="1800" dirty="0">
                          <a:solidFill>
                            <a:srgbClr val="0000FF"/>
                          </a:solidFill>
                          <a:latin typeface="Times New Roman" panose="02020603050405020304"/>
                          <a:cs typeface="Times New Roman" panose="02020603050405020304"/>
                        </a:rPr>
                        <a:t>OH  </a:t>
                      </a:r>
                      <a:r>
                        <a:rPr sz="1800" spc="-5" dirty="0">
                          <a:solidFill>
                            <a:srgbClr val="FF0000"/>
                          </a:solidFill>
                          <a:latin typeface="Times New Roman" panose="02020603050405020304"/>
                          <a:cs typeface="Times New Roman" panose="02020603050405020304"/>
                        </a:rPr>
                        <a:t>C</a:t>
                      </a:r>
                      <a:r>
                        <a:rPr sz="1800" spc="-7" baseline="-21000" dirty="0">
                          <a:solidFill>
                            <a:srgbClr val="FF0000"/>
                          </a:solidFill>
                          <a:latin typeface="Times New Roman" panose="02020603050405020304"/>
                          <a:cs typeface="Times New Roman" panose="02020603050405020304"/>
                        </a:rPr>
                        <a:t>6</a:t>
                      </a:r>
                      <a:r>
                        <a:rPr sz="1800" spc="-5" dirty="0">
                          <a:solidFill>
                            <a:srgbClr val="FF0000"/>
                          </a:solidFill>
                          <a:latin typeface="Times New Roman" panose="02020603050405020304"/>
                          <a:cs typeface="Times New Roman" panose="02020603050405020304"/>
                        </a:rPr>
                        <a:t>H</a:t>
                      </a:r>
                      <a:r>
                        <a:rPr sz="1800" spc="-7" baseline="-21000" dirty="0">
                          <a:solidFill>
                            <a:srgbClr val="FF0000"/>
                          </a:solidFill>
                          <a:latin typeface="Times New Roman" panose="02020603050405020304"/>
                          <a:cs typeface="Times New Roman" panose="02020603050405020304"/>
                        </a:rPr>
                        <a:t>6</a:t>
                      </a:r>
                      <a:endParaRPr sz="1800" baseline="-21000">
                        <a:latin typeface="Times New Roman" panose="02020603050405020304"/>
                        <a:cs typeface="Times New Roman" panose="02020603050405020304"/>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4">
                  <a:txBody>
                    <a:bodyPr/>
                    <a:lstStyle/>
                    <a:p>
                      <a:pPr algn="ctr">
                        <a:lnSpc>
                          <a:spcPct val="100000"/>
                        </a:lnSpc>
                        <a:spcBef>
                          <a:spcPts val="300"/>
                        </a:spcBef>
                      </a:pPr>
                      <a:r>
                        <a:rPr sz="1800" dirty="0">
                          <a:solidFill>
                            <a:srgbClr val="0000FF"/>
                          </a:solidFill>
                          <a:latin typeface="Times New Roman" panose="02020603050405020304"/>
                          <a:cs typeface="Times New Roman" panose="02020603050405020304"/>
                        </a:rPr>
                        <a:t>0.0247</a:t>
                      </a:r>
                      <a:endParaRPr sz="1800">
                        <a:latin typeface="Times New Roman" panose="02020603050405020304"/>
                        <a:cs typeface="Times New Roman" panose="02020603050405020304"/>
                      </a:endParaRPr>
                    </a:p>
                    <a:p>
                      <a:pPr algn="ctr">
                        <a:lnSpc>
                          <a:spcPct val="100000"/>
                        </a:lnSpc>
                        <a:spcBef>
                          <a:spcPts val="435"/>
                        </a:spcBef>
                      </a:pPr>
                      <a:r>
                        <a:rPr sz="1800" dirty="0">
                          <a:solidFill>
                            <a:srgbClr val="FF0000"/>
                          </a:solidFill>
                          <a:latin typeface="Times New Roman" panose="02020603050405020304"/>
                          <a:cs typeface="Times New Roman" panose="02020603050405020304"/>
                        </a:rPr>
                        <a:t>0.00346</a:t>
                      </a:r>
                      <a:endParaRPr sz="1800">
                        <a:latin typeface="Times New Roman" panose="02020603050405020304"/>
                        <a:cs typeface="Times New Roman" panose="02020603050405020304"/>
                      </a:endParaRPr>
                    </a:p>
                    <a:p>
                      <a:pPr algn="ctr">
                        <a:lnSpc>
                          <a:spcPct val="100000"/>
                        </a:lnSpc>
                        <a:spcBef>
                          <a:spcPts val="430"/>
                        </a:spcBef>
                      </a:pPr>
                      <a:r>
                        <a:rPr sz="1800" dirty="0">
                          <a:solidFill>
                            <a:srgbClr val="0000FF"/>
                          </a:solidFill>
                          <a:latin typeface="Times New Roman" panose="02020603050405020304"/>
                          <a:cs typeface="Times New Roman" panose="02020603050405020304"/>
                        </a:rPr>
                        <a:t>0.228</a:t>
                      </a:r>
                      <a:endParaRPr sz="1800">
                        <a:latin typeface="Times New Roman" panose="02020603050405020304"/>
                        <a:cs typeface="Times New Roman" panose="02020603050405020304"/>
                      </a:endParaRPr>
                    </a:p>
                    <a:p>
                      <a:pPr algn="ctr">
                        <a:lnSpc>
                          <a:spcPct val="100000"/>
                        </a:lnSpc>
                        <a:spcBef>
                          <a:spcPts val="430"/>
                        </a:spcBef>
                      </a:pPr>
                      <a:r>
                        <a:rPr sz="1800" dirty="0">
                          <a:solidFill>
                            <a:srgbClr val="0000FF"/>
                          </a:solidFill>
                          <a:latin typeface="Times New Roman" panose="02020603050405020304"/>
                          <a:cs typeface="Times New Roman" panose="02020603050405020304"/>
                        </a:rPr>
                        <a:t>0.423</a:t>
                      </a:r>
                      <a:endParaRPr sz="1800">
                        <a:latin typeface="Times New Roman" panose="02020603050405020304"/>
                        <a:cs typeface="Times New Roman" panose="02020603050405020304"/>
                      </a:endParaRPr>
                    </a:p>
                    <a:p>
                      <a:pPr algn="ctr">
                        <a:lnSpc>
                          <a:spcPct val="100000"/>
                        </a:lnSpc>
                        <a:spcBef>
                          <a:spcPts val="435"/>
                        </a:spcBef>
                      </a:pPr>
                      <a:r>
                        <a:rPr sz="1800" dirty="0">
                          <a:solidFill>
                            <a:srgbClr val="0000FF"/>
                          </a:solidFill>
                          <a:latin typeface="Times New Roman" panose="02020603050405020304"/>
                          <a:cs typeface="Times New Roman" panose="02020603050405020304"/>
                        </a:rPr>
                        <a:t>0.553</a:t>
                      </a:r>
                      <a:endParaRPr sz="1800">
                        <a:latin typeface="Times New Roman" panose="02020603050405020304"/>
                        <a:cs typeface="Times New Roman" panose="02020603050405020304"/>
                      </a:endParaRPr>
                    </a:p>
                    <a:p>
                      <a:pPr algn="ctr">
                        <a:lnSpc>
                          <a:spcPct val="100000"/>
                        </a:lnSpc>
                        <a:spcBef>
                          <a:spcPts val="430"/>
                        </a:spcBef>
                      </a:pPr>
                      <a:r>
                        <a:rPr sz="1800" dirty="0">
                          <a:solidFill>
                            <a:srgbClr val="0000FF"/>
                          </a:solidFill>
                          <a:latin typeface="Times New Roman" panose="02020603050405020304"/>
                          <a:cs typeface="Times New Roman" panose="02020603050405020304"/>
                        </a:rPr>
                        <a:t>0.151</a:t>
                      </a:r>
                      <a:endParaRPr sz="1800">
                        <a:latin typeface="Times New Roman" panose="02020603050405020304"/>
                        <a:cs typeface="Times New Roman" panose="02020603050405020304"/>
                      </a:endParaRPr>
                    </a:p>
                    <a:p>
                      <a:pPr algn="ctr">
                        <a:lnSpc>
                          <a:spcPct val="100000"/>
                        </a:lnSpc>
                        <a:spcBef>
                          <a:spcPts val="430"/>
                        </a:spcBef>
                      </a:pPr>
                      <a:r>
                        <a:rPr sz="1800" dirty="0">
                          <a:solidFill>
                            <a:srgbClr val="0000FF"/>
                          </a:solidFill>
                          <a:latin typeface="Times New Roman" panose="02020603050405020304"/>
                          <a:cs typeface="Times New Roman" panose="02020603050405020304"/>
                        </a:rPr>
                        <a:t>0.141</a:t>
                      </a:r>
                      <a:endParaRPr sz="1800">
                        <a:latin typeface="Times New Roman" panose="02020603050405020304"/>
                        <a:cs typeface="Times New Roman" panose="02020603050405020304"/>
                      </a:endParaRPr>
                    </a:p>
                    <a:p>
                      <a:pPr algn="ctr">
                        <a:lnSpc>
                          <a:spcPct val="100000"/>
                        </a:lnSpc>
                        <a:spcBef>
                          <a:spcPts val="435"/>
                        </a:spcBef>
                      </a:pPr>
                      <a:r>
                        <a:rPr sz="1800" dirty="0">
                          <a:solidFill>
                            <a:srgbClr val="0000FF"/>
                          </a:solidFill>
                          <a:latin typeface="Times New Roman" panose="02020603050405020304"/>
                          <a:cs typeface="Times New Roman" panose="02020603050405020304"/>
                        </a:rPr>
                        <a:t>0.138</a:t>
                      </a:r>
                      <a:endParaRPr sz="1800">
                        <a:latin typeface="Times New Roman" panose="02020603050405020304"/>
                        <a:cs typeface="Times New Roman" panose="02020603050405020304"/>
                      </a:endParaRPr>
                    </a:p>
                    <a:p>
                      <a:pPr algn="ctr">
                        <a:lnSpc>
                          <a:spcPct val="100000"/>
                        </a:lnSpc>
                        <a:spcBef>
                          <a:spcPts val="435"/>
                        </a:spcBef>
                      </a:pPr>
                      <a:r>
                        <a:rPr sz="1800" spc="-5" dirty="0">
                          <a:solidFill>
                            <a:srgbClr val="0000FF"/>
                          </a:solidFill>
                          <a:latin typeface="Times New Roman" panose="02020603050405020304"/>
                          <a:cs typeface="Times New Roman" panose="02020603050405020304"/>
                        </a:rPr>
                        <a:t>0.235</a:t>
                      </a:r>
                      <a:endParaRPr sz="1800">
                        <a:latin typeface="Times New Roman" panose="02020603050405020304"/>
                        <a:cs typeface="Times New Roman" panose="02020603050405020304"/>
                      </a:endParaRPr>
                    </a:p>
                    <a:p>
                      <a:pPr algn="ctr">
                        <a:lnSpc>
                          <a:spcPct val="100000"/>
                        </a:lnSpc>
                        <a:spcBef>
                          <a:spcPts val="430"/>
                        </a:spcBef>
                      </a:pPr>
                      <a:r>
                        <a:rPr sz="1800" dirty="0">
                          <a:solidFill>
                            <a:srgbClr val="0000FF"/>
                          </a:solidFill>
                          <a:latin typeface="Times New Roman" panose="02020603050405020304"/>
                          <a:cs typeface="Times New Roman" panose="02020603050405020304"/>
                        </a:rPr>
                        <a:t>0.364</a:t>
                      </a:r>
                      <a:endParaRPr sz="1800">
                        <a:latin typeface="Times New Roman" panose="02020603050405020304"/>
                        <a:cs typeface="Times New Roman" panose="02020603050405020304"/>
                      </a:endParaRPr>
                    </a:p>
                    <a:p>
                      <a:pPr algn="ctr">
                        <a:lnSpc>
                          <a:spcPct val="100000"/>
                        </a:lnSpc>
                        <a:spcBef>
                          <a:spcPts val="435"/>
                        </a:spcBef>
                      </a:pPr>
                      <a:r>
                        <a:rPr sz="1800" dirty="0">
                          <a:solidFill>
                            <a:srgbClr val="0000FF"/>
                          </a:solidFill>
                          <a:latin typeface="Times New Roman" panose="02020603050405020304"/>
                          <a:cs typeface="Times New Roman" panose="02020603050405020304"/>
                        </a:rPr>
                        <a:t>0.965</a:t>
                      </a:r>
                      <a:endParaRPr sz="1800">
                        <a:latin typeface="Times New Roman" panose="02020603050405020304"/>
                        <a:cs typeface="Times New Roman" panose="02020603050405020304"/>
                      </a:endParaRPr>
                    </a:p>
                    <a:p>
                      <a:pPr algn="ctr">
                        <a:lnSpc>
                          <a:spcPct val="100000"/>
                        </a:lnSpc>
                        <a:spcBef>
                          <a:spcPts val="430"/>
                        </a:spcBef>
                      </a:pPr>
                      <a:r>
                        <a:rPr sz="1800" dirty="0">
                          <a:solidFill>
                            <a:srgbClr val="FF0000"/>
                          </a:solidFill>
                          <a:latin typeface="Times New Roman" panose="02020603050405020304"/>
                          <a:cs typeface="Times New Roman" panose="02020603050405020304"/>
                        </a:rPr>
                        <a:t>1.824</a:t>
                      </a:r>
                      <a:endParaRPr sz="1800">
                        <a:latin typeface="Times New Roman" panose="02020603050405020304"/>
                        <a:cs typeface="Times New Roman" panose="02020603050405020304"/>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algn="ctr">
                        <a:lnSpc>
                          <a:spcPct val="100000"/>
                        </a:lnSpc>
                        <a:spcBef>
                          <a:spcPts val="300"/>
                        </a:spcBef>
                      </a:pPr>
                      <a:r>
                        <a:rPr sz="1800" dirty="0">
                          <a:solidFill>
                            <a:srgbClr val="0000FF"/>
                          </a:solidFill>
                          <a:latin typeface="Times New Roman" panose="02020603050405020304"/>
                          <a:cs typeface="Times New Roman" panose="02020603050405020304"/>
                        </a:rPr>
                        <a:t>0.0266</a:t>
                      </a:r>
                      <a:endParaRPr sz="1800">
                        <a:latin typeface="Times New Roman" panose="02020603050405020304"/>
                        <a:cs typeface="Times New Roman" panose="02020603050405020304"/>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tcPr>
                </a:tc>
                <a:tc hMerge="1">
                  <a:tcPr marL="0" marR="0" marT="0" marB="0"/>
                </a:tc>
                <a:tc hMerge="1">
                  <a:tcPr marL="0" marR="0" marT="0" marB="0"/>
                </a:tc>
                <a:tc vMerge="1" gridSpan="2">
                  <a:tcPr marL="0" marR="0" marT="0" marB="0">
                    <a:lnL w="12700">
                      <a:solidFill>
                        <a:srgbClr val="000000"/>
                      </a:solidFill>
                      <a:prstDash val="solid"/>
                    </a:lnL>
                    <a:lnB w="9525">
                      <a:solidFill>
                        <a:srgbClr val="0000FF"/>
                      </a:solidFill>
                      <a:prstDash val="solid"/>
                    </a:lnB>
                  </a:tcPr>
                </a:tc>
                <a:tc vMerge="1" hMerge="1">
                  <a:tcPr marL="0" marR="0" marT="0" marB="0"/>
                </a:tc>
              </a:tr>
              <a:tr h="457200">
                <a:tc vMerge="1">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1765" algn="ctr">
                        <a:lnSpc>
                          <a:spcPts val="1855"/>
                        </a:lnSpc>
                      </a:pPr>
                      <a:r>
                        <a:rPr sz="1800" dirty="0">
                          <a:solidFill>
                            <a:srgbClr val="FF0000"/>
                          </a:solidFill>
                          <a:latin typeface="Times New Roman" panose="02020603050405020304"/>
                          <a:cs typeface="Times New Roman" panose="02020603050405020304"/>
                        </a:rPr>
                        <a:t>0.0237</a:t>
                      </a:r>
                      <a:endParaRPr sz="1800">
                        <a:latin typeface="Times New Roman" panose="02020603050405020304"/>
                        <a:cs typeface="Times New Roman" panose="02020603050405020304"/>
                      </a:endParaRPr>
                    </a:p>
                    <a:p>
                      <a:pPr marL="209550" algn="ctr">
                        <a:lnSpc>
                          <a:spcPts val="1215"/>
                        </a:lnSpc>
                        <a:spcBef>
                          <a:spcPts val="430"/>
                        </a:spcBef>
                      </a:pPr>
                      <a:r>
                        <a:rPr sz="1800" dirty="0">
                          <a:solidFill>
                            <a:srgbClr val="0000FF"/>
                          </a:solidFill>
                          <a:latin typeface="Times New Roman" panose="02020603050405020304"/>
                          <a:cs typeface="Times New Roman" panose="02020603050405020304"/>
                        </a:rPr>
                        <a:t>0.0428</a:t>
                      </a:r>
                      <a:endParaRPr sz="1800">
                        <a:latin typeface="Times New Roman" panose="02020603050405020304"/>
                        <a:cs typeface="Times New Roman" panose="02020603050405020304"/>
                      </a:endParaRPr>
                    </a:p>
                  </a:txBody>
                  <a:tcPr marL="0" marR="0" marT="0" marB="0">
                    <a:lnL w="12700">
                      <a:solidFill>
                        <a:srgbClr val="000000"/>
                      </a:solidFill>
                      <a:prstDash val="solid"/>
                    </a:lnL>
                    <a:lnR w="9525">
                      <a:solidFill>
                        <a:srgbClr val="0000FF"/>
                      </a:solidFill>
                      <a:prstDash val="solid"/>
                    </a:lnR>
                  </a:tcPr>
                </a:tc>
                <a:tc gridSpan="2">
                  <a:txBody>
                    <a:bodyPr/>
                    <a:lstStyle/>
                    <a:p>
                      <a:pPr>
                        <a:lnSpc>
                          <a:spcPct val="100000"/>
                        </a:lnSpc>
                      </a:pPr>
                      <a:endParaRPr sz="1800">
                        <a:latin typeface="隶书" panose="02010509060101010101" pitchFamily="49" charset="-122"/>
                        <a:ea typeface="隶书" panose="02010509060101010101" pitchFamily="49" charset="-122"/>
                        <a:cs typeface="Times New Roman" panose="02020603050405020304"/>
                      </a:endParaRPr>
                    </a:p>
                  </a:txBody>
                  <a:tcPr marL="0" marR="0" marT="0" marB="0">
                    <a:lnL w="9525">
                      <a:solidFill>
                        <a:srgbClr val="0000FF"/>
                      </a:solidFill>
                      <a:prstDash val="solid"/>
                    </a:lnL>
                    <a:lnR w="12700">
                      <a:solidFill>
                        <a:srgbClr val="000000"/>
                      </a:solidFill>
                      <a:prstDash val="solid"/>
                    </a:lnR>
                    <a:lnT w="9525">
                      <a:solidFill>
                        <a:srgbClr val="0000FF"/>
                      </a:solidFill>
                      <a:prstDash val="solid"/>
                    </a:lnT>
                    <a:lnB w="9525">
                      <a:solidFill>
                        <a:srgbClr val="0000FF"/>
                      </a:solidFill>
                      <a:prstDash val="solid"/>
                    </a:lnB>
                  </a:tcPr>
                </a:tc>
                <a:tc hMerge="1">
                  <a:tcPr marL="0" marR="0" marT="0" marB="0"/>
                </a:tc>
                <a:tc>
                  <a:txBody>
                    <a:bodyPr/>
                    <a:lstStyle/>
                    <a:p>
                      <a:pPr>
                        <a:lnSpc>
                          <a:spcPct val="100000"/>
                        </a:lnSpc>
                        <a:spcBef>
                          <a:spcPts val="305"/>
                        </a:spcBef>
                      </a:pPr>
                      <a:r>
                        <a:rPr sz="2800" dirty="0">
                          <a:solidFill>
                            <a:srgbClr val="FF0000"/>
                          </a:solidFill>
                          <a:latin typeface="隶书" panose="02010509060101010101" pitchFamily="49" charset="-122"/>
                          <a:ea typeface="隶书" panose="02010509060101010101" pitchFamily="49" charset="-122"/>
                          <a:cs typeface="黑体" panose="02010609060101010101" charset="-122"/>
                        </a:rPr>
                        <a:t>最小</a:t>
                      </a:r>
                      <a:endParaRPr sz="2800" dirty="0">
                        <a:solidFill>
                          <a:srgbClr val="FF0000"/>
                        </a:solidFill>
                        <a:latin typeface="隶书" panose="02010509060101010101" pitchFamily="49" charset="-122"/>
                        <a:ea typeface="隶书" panose="02010509060101010101" pitchFamily="49" charset="-122"/>
                        <a:cs typeface="黑体" panose="02010609060101010101" charset="-122"/>
                      </a:endParaRPr>
                    </a:p>
                  </a:txBody>
                  <a:tcPr marL="0" marR="0" marT="38735" marB="0">
                    <a:lnL w="12700">
                      <a:solidFill>
                        <a:srgbClr val="000000"/>
                      </a:solidFill>
                      <a:prstDash val="solid"/>
                    </a:lnL>
                    <a:lnR w="9525">
                      <a:solidFill>
                        <a:srgbClr val="0000FF"/>
                      </a:solidFill>
                      <a:prstDash val="solid"/>
                    </a:lnR>
                    <a:lnT w="9525">
                      <a:solidFill>
                        <a:srgbClr val="0000FF"/>
                      </a:solidFill>
                      <a:prstDash val="solid"/>
                    </a:lnT>
                    <a:lnB w="9525">
                      <a:solidFill>
                        <a:srgbClr val="0000FF"/>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9525">
                      <a:solidFill>
                        <a:srgbClr val="0000FF"/>
                      </a:solidFill>
                      <a:prstDash val="solid"/>
                    </a:lnL>
                  </a:tcPr>
                </a:tc>
              </a:tr>
              <a:tr h="2667000">
                <a:tc vMerge="1">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algn="ctr">
                        <a:lnSpc>
                          <a:spcPct val="100000"/>
                        </a:lnSpc>
                        <a:spcBef>
                          <a:spcPts val="1275"/>
                        </a:spcBef>
                      </a:pPr>
                      <a:r>
                        <a:rPr sz="1800" dirty="0">
                          <a:solidFill>
                            <a:srgbClr val="0000FF"/>
                          </a:solidFill>
                          <a:latin typeface="Times New Roman" panose="02020603050405020304"/>
                          <a:cs typeface="Times New Roman" panose="02020603050405020304"/>
                        </a:rPr>
                        <a:t>0.0371</a:t>
                      </a:r>
                      <a:endParaRPr sz="1800">
                        <a:latin typeface="Times New Roman" panose="02020603050405020304"/>
                        <a:cs typeface="Times New Roman" panose="02020603050405020304"/>
                      </a:endParaRPr>
                    </a:p>
                    <a:p>
                      <a:pPr algn="ctr">
                        <a:lnSpc>
                          <a:spcPct val="100000"/>
                        </a:lnSpc>
                        <a:spcBef>
                          <a:spcPts val="435"/>
                        </a:spcBef>
                      </a:pPr>
                      <a:r>
                        <a:rPr sz="1800" dirty="0">
                          <a:solidFill>
                            <a:srgbClr val="0000FF"/>
                          </a:solidFill>
                          <a:latin typeface="Times New Roman" panose="02020603050405020304"/>
                          <a:cs typeface="Times New Roman" panose="02020603050405020304"/>
                        </a:rPr>
                        <a:t>0.0305</a:t>
                      </a:r>
                      <a:endParaRPr sz="1800">
                        <a:latin typeface="Times New Roman" panose="02020603050405020304"/>
                        <a:cs typeface="Times New Roman" panose="02020603050405020304"/>
                      </a:endParaRPr>
                    </a:p>
                    <a:p>
                      <a:pPr algn="ctr">
                        <a:lnSpc>
                          <a:spcPct val="100000"/>
                        </a:lnSpc>
                        <a:spcBef>
                          <a:spcPts val="430"/>
                        </a:spcBef>
                      </a:pPr>
                      <a:r>
                        <a:rPr sz="1800" dirty="0">
                          <a:solidFill>
                            <a:srgbClr val="0000FF"/>
                          </a:solidFill>
                          <a:latin typeface="Times New Roman" panose="02020603050405020304"/>
                          <a:cs typeface="Times New Roman" panose="02020603050405020304"/>
                        </a:rPr>
                        <a:t>0.0399</a:t>
                      </a:r>
                      <a:endParaRPr sz="1800">
                        <a:latin typeface="Times New Roman" panose="02020603050405020304"/>
                        <a:cs typeface="Times New Roman" panose="02020603050405020304"/>
                      </a:endParaRPr>
                    </a:p>
                    <a:p>
                      <a:pPr algn="ctr">
                        <a:lnSpc>
                          <a:spcPct val="100000"/>
                        </a:lnSpc>
                        <a:spcBef>
                          <a:spcPts val="430"/>
                        </a:spcBef>
                      </a:pPr>
                      <a:r>
                        <a:rPr sz="1800" dirty="0">
                          <a:solidFill>
                            <a:srgbClr val="0000FF"/>
                          </a:solidFill>
                          <a:latin typeface="Times New Roman" panose="02020603050405020304"/>
                          <a:cs typeface="Times New Roman" panose="02020603050405020304"/>
                        </a:rPr>
                        <a:t>0.0391</a:t>
                      </a:r>
                      <a:endParaRPr sz="1800">
                        <a:latin typeface="Times New Roman" panose="02020603050405020304"/>
                        <a:cs typeface="Times New Roman" panose="02020603050405020304"/>
                      </a:endParaRPr>
                    </a:p>
                    <a:p>
                      <a:pPr algn="ctr">
                        <a:lnSpc>
                          <a:spcPct val="100000"/>
                        </a:lnSpc>
                        <a:spcBef>
                          <a:spcPts val="435"/>
                        </a:spcBef>
                      </a:pPr>
                      <a:r>
                        <a:rPr sz="1800" dirty="0">
                          <a:solidFill>
                            <a:srgbClr val="0000FF"/>
                          </a:solidFill>
                          <a:latin typeface="Times New Roman" panose="02020603050405020304"/>
                          <a:cs typeface="Times New Roman" panose="02020603050405020304"/>
                        </a:rPr>
                        <a:t>0.0318</a:t>
                      </a:r>
                      <a:endParaRPr sz="1800">
                        <a:latin typeface="Times New Roman" panose="02020603050405020304"/>
                        <a:cs typeface="Times New Roman" panose="02020603050405020304"/>
                      </a:endParaRPr>
                    </a:p>
                    <a:p>
                      <a:pPr algn="ctr">
                        <a:lnSpc>
                          <a:spcPct val="100000"/>
                        </a:lnSpc>
                        <a:spcBef>
                          <a:spcPts val="435"/>
                        </a:spcBef>
                      </a:pPr>
                      <a:r>
                        <a:rPr sz="1800" spc="-5" dirty="0">
                          <a:solidFill>
                            <a:srgbClr val="0000FF"/>
                          </a:solidFill>
                          <a:latin typeface="Times New Roman" panose="02020603050405020304"/>
                          <a:cs typeface="Times New Roman" panose="02020603050405020304"/>
                        </a:rPr>
                        <a:t>0.0398</a:t>
                      </a:r>
                      <a:endParaRPr sz="1800">
                        <a:latin typeface="Times New Roman" panose="02020603050405020304"/>
                        <a:cs typeface="Times New Roman" panose="02020603050405020304"/>
                      </a:endParaRPr>
                    </a:p>
                    <a:p>
                      <a:pPr algn="ctr">
                        <a:lnSpc>
                          <a:spcPct val="100000"/>
                        </a:lnSpc>
                        <a:spcBef>
                          <a:spcPts val="430"/>
                        </a:spcBef>
                      </a:pPr>
                      <a:r>
                        <a:rPr sz="1800" dirty="0">
                          <a:solidFill>
                            <a:srgbClr val="0000FF"/>
                          </a:solidFill>
                          <a:latin typeface="Times New Roman" panose="02020603050405020304"/>
                          <a:cs typeface="Times New Roman" panose="02020603050405020304"/>
                        </a:rPr>
                        <a:t>0.0427</a:t>
                      </a:r>
                      <a:endParaRPr sz="1800">
                        <a:latin typeface="Times New Roman" panose="02020603050405020304"/>
                        <a:cs typeface="Times New Roman" panose="02020603050405020304"/>
                      </a:endParaRPr>
                    </a:p>
                    <a:p>
                      <a:pPr algn="ctr">
                        <a:lnSpc>
                          <a:spcPts val="1475"/>
                        </a:lnSpc>
                        <a:spcBef>
                          <a:spcPts val="435"/>
                        </a:spcBef>
                      </a:pPr>
                      <a:r>
                        <a:rPr sz="1800" dirty="0">
                          <a:solidFill>
                            <a:srgbClr val="0000FF"/>
                          </a:solidFill>
                          <a:latin typeface="Times New Roman" panose="02020603050405020304"/>
                          <a:cs typeface="Times New Roman" panose="02020603050405020304"/>
                        </a:rPr>
                        <a:t>0.0670</a:t>
                      </a:r>
                      <a:endParaRPr sz="1800">
                        <a:latin typeface="Times New Roman" panose="02020603050405020304"/>
                        <a:cs typeface="Times New Roman" panose="02020603050405020304"/>
                      </a:endParaRPr>
                    </a:p>
                  </a:txBody>
                  <a:tcPr marL="0" marR="0" marT="161925" marB="0">
                    <a:lnL w="12700">
                      <a:solidFill>
                        <a:srgbClr val="000000"/>
                      </a:solidFill>
                      <a:prstDash val="solid"/>
                    </a:lnL>
                    <a:lnR w="12700">
                      <a:solidFill>
                        <a:srgbClr val="000000"/>
                      </a:solidFill>
                      <a:prstDash val="solid"/>
                    </a:lnR>
                  </a:tcPr>
                </a:tc>
                <a:tc hMerge="1">
                  <a:tcPr marL="0" marR="0" marT="0" marB="0"/>
                </a:tc>
                <a:tc hMerge="1">
                  <a:tcPr marL="0" marR="0" marT="0" marB="0"/>
                </a:tc>
                <a:tc gridSpan="2">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FF"/>
                      </a:solidFill>
                      <a:prstDash val="solid"/>
                    </a:lnT>
                    <a:lnB w="9525">
                      <a:solidFill>
                        <a:srgbClr val="0000FF"/>
                      </a:solidFill>
                      <a:prstDash val="solid"/>
                    </a:lnB>
                  </a:tcPr>
                </a:tc>
                <a:tc hMerge="1">
                  <a:tcPr marL="0" marR="0" marT="0" marB="0"/>
                </a:tc>
              </a:tr>
              <a:tr h="456184">
                <a:tc vMerge="1">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76200" algn="ctr">
                        <a:lnSpc>
                          <a:spcPct val="100000"/>
                        </a:lnSpc>
                        <a:spcBef>
                          <a:spcPts val="1015"/>
                        </a:spcBef>
                      </a:pPr>
                      <a:r>
                        <a:rPr sz="1800" spc="-15" dirty="0">
                          <a:solidFill>
                            <a:srgbClr val="FF0000"/>
                          </a:solidFill>
                          <a:latin typeface="Times New Roman" panose="02020603050405020304"/>
                          <a:cs typeface="Times New Roman" panose="02020603050405020304"/>
                        </a:rPr>
                        <a:t>0.1154</a:t>
                      </a:r>
                      <a:endParaRPr sz="1800">
                        <a:latin typeface="Times New Roman" panose="02020603050405020304"/>
                        <a:cs typeface="Times New Roman" panose="02020603050405020304"/>
                      </a:endParaRPr>
                    </a:p>
                  </a:txBody>
                  <a:tcPr marL="0" marR="0" marT="128905" marB="0">
                    <a:lnL w="12700">
                      <a:solidFill>
                        <a:srgbClr val="000000"/>
                      </a:solidFill>
                      <a:prstDash val="solid"/>
                    </a:lnL>
                    <a:lnR w="9525">
                      <a:solidFill>
                        <a:srgbClr val="0000FF"/>
                      </a:solidFill>
                      <a:prstDash val="solid"/>
                    </a:lnR>
                    <a:lnB w="12700">
                      <a:solidFill>
                        <a:srgbClr val="000000"/>
                      </a:solidFill>
                      <a:prstDash val="solid"/>
                    </a:lnB>
                  </a:tcPr>
                </a:tc>
                <a:tc hMerge="1">
                  <a:tcPr marL="0" marR="0" marT="0" marB="0"/>
                </a:tc>
                <a:tc>
                  <a:txBody>
                    <a:bodyPr/>
                    <a:lstStyle/>
                    <a:p>
                      <a:pPr>
                        <a:lnSpc>
                          <a:spcPct val="100000"/>
                        </a:lnSpc>
                      </a:pPr>
                      <a:endParaRPr sz="1800">
                        <a:latin typeface="Times New Roman" panose="02020603050405020304"/>
                        <a:cs typeface="Times New Roman" panose="02020603050405020304"/>
                      </a:endParaRPr>
                    </a:p>
                  </a:txBody>
                  <a:tcPr marL="0" marR="0" marT="0" marB="0">
                    <a:lnL w="9525">
                      <a:solidFill>
                        <a:srgbClr val="0000FF"/>
                      </a:solidFill>
                      <a:prstDash val="solid"/>
                    </a:lnL>
                    <a:lnR w="12700">
                      <a:solidFill>
                        <a:srgbClr val="000000"/>
                      </a:solidFill>
                      <a:prstDash val="solid"/>
                    </a:lnR>
                    <a:lnT w="9525">
                      <a:solidFill>
                        <a:srgbClr val="0000FF"/>
                      </a:solidFill>
                      <a:prstDash val="solid"/>
                    </a:lnT>
                    <a:lnB w="12700">
                      <a:solidFill>
                        <a:srgbClr val="000000"/>
                      </a:solidFill>
                      <a:prstDash val="solid"/>
                    </a:lnB>
                  </a:tcPr>
                </a:tc>
                <a:tc gridSpan="2">
                  <a:txBody>
                    <a:bodyPr/>
                    <a:lstStyle/>
                    <a:p>
                      <a:pPr marL="76200">
                        <a:lnSpc>
                          <a:spcPct val="100000"/>
                        </a:lnSpc>
                        <a:spcBef>
                          <a:spcPts val="310"/>
                        </a:spcBef>
                      </a:pPr>
                      <a:r>
                        <a:rPr sz="2800" dirty="0">
                          <a:solidFill>
                            <a:srgbClr val="FF0000"/>
                          </a:solidFill>
                          <a:latin typeface="隶书" panose="02010509060101010101" pitchFamily="49" charset="-122"/>
                          <a:ea typeface="隶书" panose="02010509060101010101" pitchFamily="49" charset="-122"/>
                          <a:cs typeface="黑体" panose="02010609060101010101" charset="-122"/>
                        </a:rPr>
                        <a:t>最大</a:t>
                      </a:r>
                      <a:endParaRPr sz="2800">
                        <a:latin typeface="隶书" panose="02010509060101010101" pitchFamily="49" charset="-122"/>
                        <a:ea typeface="隶书" panose="02010509060101010101" pitchFamily="49" charset="-122"/>
                        <a:cs typeface="黑体" panose="02010609060101010101" charset="-122"/>
                      </a:endParaRPr>
                    </a:p>
                  </a:txBody>
                  <a:tcPr marL="0" marR="0" marT="39369" marB="0">
                    <a:lnL w="12700">
                      <a:solidFill>
                        <a:srgbClr val="000000"/>
                      </a:solidFill>
                      <a:prstDash val="solid"/>
                    </a:lnL>
                    <a:lnR w="9525">
                      <a:solidFill>
                        <a:srgbClr val="0000FF"/>
                      </a:solidFill>
                      <a:prstDash val="solid"/>
                    </a:lnR>
                    <a:lnT w="9525">
                      <a:solidFill>
                        <a:srgbClr val="0000FF"/>
                      </a:solidFill>
                      <a:prstDash val="solid"/>
                    </a:lnT>
                    <a:lnB w="9525">
                      <a:solidFill>
                        <a:srgbClr val="0000FF"/>
                      </a:solidFill>
                      <a:prstDash val="solid"/>
                    </a:lnB>
                  </a:tcPr>
                </a:tc>
                <a:tc hMerge="1">
                  <a:tcPr marL="0" marR="0" marT="0" marB="0"/>
                </a:tc>
              </a:tr>
            </a:tbl>
          </a:graphicData>
        </a:graphic>
      </p:graphicFrame>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558038"/>
            <a:ext cx="4360545" cy="504190"/>
          </a:xfrm>
          <a:prstGeom prst="rect">
            <a:avLst/>
          </a:prstGeom>
        </p:spPr>
        <p:txBody>
          <a:bodyPr vert="horz" wrap="square" lIns="0" tIns="12065" rIns="0" bIns="0" rtlCol="0">
            <a:spAutoFit/>
          </a:bodyPr>
          <a:lstStyle/>
          <a:p>
            <a:pPr marL="12700">
              <a:lnSpc>
                <a:spcPct val="100000"/>
              </a:lnSpc>
              <a:spcBef>
                <a:spcPts val="95"/>
              </a:spcBef>
            </a:pPr>
            <a:r>
              <a:rPr sz="3200" spc="-5" dirty="0">
                <a:latin typeface="Times New Roman" panose="02020603050405020304"/>
                <a:cs typeface="Times New Roman" panose="02020603050405020304"/>
              </a:rPr>
              <a:t>4.</a:t>
            </a:r>
            <a:r>
              <a:rPr sz="3200" spc="-60" dirty="0">
                <a:latin typeface="Times New Roman" panose="02020603050405020304"/>
                <a:cs typeface="Times New Roman" panose="02020603050405020304"/>
              </a:rPr>
              <a:t> </a:t>
            </a:r>
            <a:r>
              <a:rPr sz="3200" dirty="0">
                <a:latin typeface="隶书" panose="02010509060101010101" pitchFamily="49" charset="-122"/>
                <a:ea typeface="隶书" panose="02010509060101010101" pitchFamily="49" charset="-122"/>
              </a:rPr>
              <a:t>物质的</a:t>
            </a:r>
            <a:r>
              <a:rPr sz="3200" i="1" spc="-5" dirty="0">
                <a:latin typeface="Times New Roman" panose="02020603050405020304"/>
                <a:cs typeface="Times New Roman" panose="02020603050405020304"/>
              </a:rPr>
              <a:t>pVT</a:t>
            </a:r>
            <a:r>
              <a:rPr sz="3200" spc="-5" dirty="0">
                <a:latin typeface="隶书" panose="02010509060101010101" pitchFamily="49" charset="-122"/>
                <a:ea typeface="隶书" panose="02010509060101010101" pitchFamily="49" charset="-122"/>
              </a:rPr>
              <a:t>关系和相变</a:t>
            </a:r>
            <a:endParaRPr sz="3200" spc="-5" dirty="0">
              <a:latin typeface="隶书" panose="02010509060101010101" pitchFamily="49" charset="-122"/>
              <a:ea typeface="隶书" panose="02010509060101010101" pitchFamily="49" charset="-122"/>
              <a:cs typeface="Times New Roman" panose="02020603050405020304"/>
            </a:endParaRPr>
          </a:p>
        </p:txBody>
      </p:sp>
      <p:sp>
        <p:nvSpPr>
          <p:cNvPr id="3" name="object 3"/>
          <p:cNvSpPr/>
          <p:nvPr/>
        </p:nvSpPr>
        <p:spPr>
          <a:xfrm>
            <a:off x="5257800" y="1600200"/>
            <a:ext cx="1508125" cy="492125"/>
          </a:xfrm>
          <a:custGeom>
            <a:avLst/>
            <a:gdLst/>
            <a:ahLst/>
            <a:cxnLst/>
            <a:rect l="l" t="t" r="r" b="b"/>
            <a:pathLst>
              <a:path w="1508125" h="492125">
                <a:moveTo>
                  <a:pt x="0" y="492125"/>
                </a:moveTo>
                <a:lnTo>
                  <a:pt x="1508125" y="492125"/>
                </a:lnTo>
                <a:lnTo>
                  <a:pt x="1508125" y="0"/>
                </a:lnTo>
                <a:lnTo>
                  <a:pt x="0" y="0"/>
                </a:lnTo>
                <a:lnTo>
                  <a:pt x="0" y="492125"/>
                </a:lnTo>
                <a:close/>
              </a:path>
            </a:pathLst>
          </a:custGeom>
          <a:ln w="6350">
            <a:solidFill>
              <a:srgbClr val="000000"/>
            </a:solidFill>
          </a:ln>
        </p:spPr>
        <p:txBody>
          <a:bodyPr wrap="square" lIns="0" tIns="0" rIns="0" bIns="0" rtlCol="0"/>
          <a:lstStyle/>
          <a:p/>
        </p:txBody>
      </p:sp>
      <p:sp>
        <p:nvSpPr>
          <p:cNvPr id="4" name="object 4"/>
          <p:cNvSpPr/>
          <p:nvPr/>
        </p:nvSpPr>
        <p:spPr>
          <a:xfrm>
            <a:off x="4464050" y="2168525"/>
            <a:ext cx="2187575" cy="0"/>
          </a:xfrm>
          <a:custGeom>
            <a:avLst/>
            <a:gdLst/>
            <a:ahLst/>
            <a:cxnLst/>
            <a:rect l="l" t="t" r="r" b="b"/>
            <a:pathLst>
              <a:path w="2187575">
                <a:moveTo>
                  <a:pt x="2187575" y="0"/>
                </a:moveTo>
                <a:lnTo>
                  <a:pt x="0" y="0"/>
                </a:lnTo>
              </a:path>
            </a:pathLst>
          </a:custGeom>
          <a:ln w="6350">
            <a:solidFill>
              <a:srgbClr val="000000"/>
            </a:solidFill>
          </a:ln>
        </p:spPr>
        <p:txBody>
          <a:bodyPr wrap="square" lIns="0" tIns="0" rIns="0" bIns="0" rtlCol="0"/>
          <a:lstStyle/>
          <a:p/>
        </p:txBody>
      </p:sp>
      <p:sp>
        <p:nvSpPr>
          <p:cNvPr id="5" name="object 5"/>
          <p:cNvSpPr txBox="1"/>
          <p:nvPr/>
        </p:nvSpPr>
        <p:spPr>
          <a:xfrm>
            <a:off x="609600" y="1248918"/>
            <a:ext cx="5870575" cy="1837055"/>
          </a:xfrm>
          <a:prstGeom prst="rect">
            <a:avLst/>
          </a:prstGeom>
        </p:spPr>
        <p:txBody>
          <a:bodyPr vert="horz" wrap="square" lIns="0" tIns="13335" rIns="0" bIns="0" rtlCol="0">
            <a:spAutoFit/>
          </a:bodyPr>
          <a:lstStyle/>
          <a:p>
            <a:pPr marL="12700">
              <a:lnSpc>
                <a:spcPts val="3340"/>
              </a:lnSpc>
              <a:spcBef>
                <a:spcPts val="105"/>
              </a:spcBef>
            </a:pPr>
            <a:r>
              <a:rPr sz="2800" dirty="0">
                <a:solidFill>
                  <a:srgbClr val="0000FF"/>
                </a:solidFill>
                <a:latin typeface="Times New Roman" panose="02020603050405020304"/>
                <a:cs typeface="Times New Roman" panose="02020603050405020304"/>
              </a:rPr>
              <a:t>(1)</a:t>
            </a:r>
            <a:r>
              <a:rPr sz="2800" spc="-5" dirty="0">
                <a:solidFill>
                  <a:srgbClr val="0000FF"/>
                </a:solidFill>
                <a:latin typeface="Times New Roman" panose="02020603050405020304"/>
                <a:cs typeface="Times New Roman" panose="02020603050405020304"/>
              </a:rPr>
              <a:t> </a:t>
            </a:r>
            <a:r>
              <a:rPr sz="2800" dirty="0">
                <a:solidFill>
                  <a:srgbClr val="0000FF"/>
                </a:solidFill>
                <a:latin typeface="隶书" panose="02010509060101010101" pitchFamily="49" charset="-122"/>
                <a:ea typeface="隶书" panose="02010509060101010101" pitchFamily="49" charset="-122"/>
                <a:cs typeface="黑体" panose="02010609060101010101" charset="-122"/>
              </a:rPr>
              <a:t>理想气体</a:t>
            </a:r>
            <a:r>
              <a:rPr sz="2800" spc="-5" dirty="0">
                <a:solidFill>
                  <a:srgbClr val="0000FF"/>
                </a:solidFill>
                <a:latin typeface="隶书" panose="02010509060101010101" pitchFamily="49" charset="-122"/>
                <a:ea typeface="隶书" panose="02010509060101010101" pitchFamily="49" charset="-122"/>
                <a:cs typeface="黑体" panose="02010609060101010101" charset="-122"/>
              </a:rPr>
              <a:t>的</a:t>
            </a:r>
            <a:r>
              <a:rPr sz="2800" i="1" dirty="0">
                <a:solidFill>
                  <a:srgbClr val="0000FF"/>
                </a:solidFill>
                <a:latin typeface="Times New Roman" panose="02020603050405020304"/>
                <a:cs typeface="Times New Roman" panose="02020603050405020304"/>
              </a:rPr>
              <a:t>pV</a:t>
            </a:r>
            <a:r>
              <a:rPr sz="2800" i="1" spc="-75" dirty="0">
                <a:solidFill>
                  <a:srgbClr val="0000FF"/>
                </a:solidFill>
                <a:latin typeface="Times New Roman" panose="02020603050405020304"/>
                <a:cs typeface="Times New Roman" panose="02020603050405020304"/>
              </a:rPr>
              <a:t> </a:t>
            </a:r>
            <a:r>
              <a:rPr sz="2800" dirty="0">
                <a:solidFill>
                  <a:srgbClr val="0000FF"/>
                </a:solidFill>
                <a:latin typeface="隶书" panose="02010509060101010101" pitchFamily="49" charset="-122"/>
                <a:ea typeface="隶书" panose="02010509060101010101" pitchFamily="49" charset="-122"/>
                <a:cs typeface="黑体" panose="02010609060101010101" charset="-122"/>
              </a:rPr>
              <a:t>图</a:t>
            </a:r>
            <a:endParaRPr sz="2800">
              <a:latin typeface="隶书" panose="02010509060101010101" pitchFamily="49" charset="-122"/>
              <a:ea typeface="隶书" panose="02010509060101010101" pitchFamily="49" charset="-122"/>
              <a:cs typeface="黑体" panose="02010609060101010101" charset="-122"/>
            </a:endParaRPr>
          </a:p>
          <a:p>
            <a:pPr marR="5080" algn="r">
              <a:lnSpc>
                <a:spcPts val="2860"/>
              </a:lnSpc>
            </a:pPr>
            <a:r>
              <a:rPr sz="2400" dirty="0">
                <a:solidFill>
                  <a:srgbClr val="FF0000"/>
                </a:solidFill>
                <a:latin typeface="隶书" panose="02010509060101010101" pitchFamily="49" charset="-122"/>
                <a:ea typeface="隶书" panose="02010509060101010101" pitchFamily="49" charset="-122"/>
                <a:cs typeface="黑体" panose="02010609060101010101" charset="-122"/>
              </a:rPr>
              <a:t>定温线</a:t>
            </a:r>
            <a:endParaRPr sz="2400">
              <a:latin typeface="黑体" panose="02010609060101010101" charset="-122"/>
              <a:cs typeface="黑体" panose="02010609060101010101" charset="-122"/>
            </a:endParaRPr>
          </a:p>
          <a:p>
            <a:pPr>
              <a:lnSpc>
                <a:spcPct val="100000"/>
              </a:lnSpc>
            </a:pPr>
            <a:endParaRPr sz="2400">
              <a:latin typeface="Times New Roman" panose="02020603050405020304"/>
              <a:cs typeface="Times New Roman" panose="02020603050405020304"/>
            </a:endParaRPr>
          </a:p>
          <a:p>
            <a:pPr>
              <a:lnSpc>
                <a:spcPct val="100000"/>
              </a:lnSpc>
              <a:spcBef>
                <a:spcPts val="45"/>
              </a:spcBef>
            </a:pPr>
            <a:endParaRPr sz="1850">
              <a:latin typeface="Times New Roman" panose="02020603050405020304"/>
              <a:cs typeface="Times New Roman" panose="02020603050405020304"/>
            </a:endParaRPr>
          </a:p>
          <a:p>
            <a:pPr marL="1765300">
              <a:lnSpc>
                <a:spcPct val="100000"/>
              </a:lnSpc>
            </a:pPr>
            <a:r>
              <a:rPr sz="2400" i="1" dirty="0">
                <a:latin typeface="Times New Roman" panose="02020603050405020304"/>
                <a:cs typeface="Times New Roman" panose="02020603050405020304"/>
              </a:rPr>
              <a:t>p</a:t>
            </a:r>
            <a:endParaRPr sz="2400">
              <a:latin typeface="Times New Roman" panose="02020603050405020304"/>
              <a:cs typeface="Times New Roman" panose="02020603050405020304"/>
            </a:endParaRPr>
          </a:p>
        </p:txBody>
      </p:sp>
      <p:sp>
        <p:nvSpPr>
          <p:cNvPr id="6" name="object 6"/>
          <p:cNvSpPr txBox="1"/>
          <p:nvPr/>
        </p:nvSpPr>
        <p:spPr>
          <a:xfrm>
            <a:off x="5360670" y="5120385"/>
            <a:ext cx="21209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Times New Roman" panose="02020603050405020304"/>
                <a:cs typeface="Times New Roman" panose="02020603050405020304"/>
              </a:rPr>
              <a:t>V</a:t>
            </a:r>
            <a:endParaRPr sz="2400">
              <a:latin typeface="Times New Roman" panose="02020603050405020304"/>
              <a:cs typeface="Times New Roman" panose="02020603050405020304"/>
            </a:endParaRPr>
          </a:p>
        </p:txBody>
      </p:sp>
      <p:sp>
        <p:nvSpPr>
          <p:cNvPr id="7" name="object 7"/>
          <p:cNvSpPr/>
          <p:nvPr/>
        </p:nvSpPr>
        <p:spPr>
          <a:xfrm>
            <a:off x="2563748" y="2209800"/>
            <a:ext cx="3427729" cy="3025775"/>
          </a:xfrm>
          <a:custGeom>
            <a:avLst/>
            <a:gdLst/>
            <a:ahLst/>
            <a:cxnLst/>
            <a:rect l="l" t="t" r="r" b="b"/>
            <a:pathLst>
              <a:path w="3427729" h="3025775">
                <a:moveTo>
                  <a:pt x="3351276" y="2949575"/>
                </a:moveTo>
                <a:lnTo>
                  <a:pt x="3351276" y="3025775"/>
                </a:lnTo>
                <a:lnTo>
                  <a:pt x="3421126" y="2990850"/>
                </a:lnTo>
                <a:lnTo>
                  <a:pt x="3363976" y="2990850"/>
                </a:lnTo>
                <a:lnTo>
                  <a:pt x="3363976" y="2984500"/>
                </a:lnTo>
                <a:lnTo>
                  <a:pt x="3421126" y="2984500"/>
                </a:lnTo>
                <a:lnTo>
                  <a:pt x="3351276" y="2949575"/>
                </a:lnTo>
                <a:close/>
              </a:path>
              <a:path w="3427729" h="3025775">
                <a:moveTo>
                  <a:pt x="41401" y="63500"/>
                </a:moveTo>
                <a:lnTo>
                  <a:pt x="34925" y="63500"/>
                </a:lnTo>
                <a:lnTo>
                  <a:pt x="34925" y="2989453"/>
                </a:lnTo>
                <a:lnTo>
                  <a:pt x="36449" y="2990850"/>
                </a:lnTo>
                <a:lnTo>
                  <a:pt x="3351276" y="2990850"/>
                </a:lnTo>
                <a:lnTo>
                  <a:pt x="3351276" y="2987675"/>
                </a:lnTo>
                <a:lnTo>
                  <a:pt x="41401" y="2987675"/>
                </a:lnTo>
                <a:lnTo>
                  <a:pt x="38100" y="2984500"/>
                </a:lnTo>
                <a:lnTo>
                  <a:pt x="41401" y="2984500"/>
                </a:lnTo>
                <a:lnTo>
                  <a:pt x="41401" y="63500"/>
                </a:lnTo>
                <a:close/>
              </a:path>
              <a:path w="3427729" h="3025775">
                <a:moveTo>
                  <a:pt x="3421126" y="2984500"/>
                </a:moveTo>
                <a:lnTo>
                  <a:pt x="3363976" y="2984500"/>
                </a:lnTo>
                <a:lnTo>
                  <a:pt x="3363976" y="2990850"/>
                </a:lnTo>
                <a:lnTo>
                  <a:pt x="3421126" y="2990850"/>
                </a:lnTo>
                <a:lnTo>
                  <a:pt x="3427476" y="2987675"/>
                </a:lnTo>
                <a:lnTo>
                  <a:pt x="3421126" y="2984500"/>
                </a:lnTo>
                <a:close/>
              </a:path>
              <a:path w="3427729" h="3025775">
                <a:moveTo>
                  <a:pt x="41401" y="2984500"/>
                </a:moveTo>
                <a:lnTo>
                  <a:pt x="38100" y="2984500"/>
                </a:lnTo>
                <a:lnTo>
                  <a:pt x="41401" y="2987675"/>
                </a:lnTo>
                <a:lnTo>
                  <a:pt x="41401" y="2984500"/>
                </a:lnTo>
                <a:close/>
              </a:path>
              <a:path w="3427729" h="3025775">
                <a:moveTo>
                  <a:pt x="3351276" y="2984500"/>
                </a:moveTo>
                <a:lnTo>
                  <a:pt x="41401" y="2984500"/>
                </a:lnTo>
                <a:lnTo>
                  <a:pt x="41401" y="2987675"/>
                </a:lnTo>
                <a:lnTo>
                  <a:pt x="3351276" y="2987675"/>
                </a:lnTo>
                <a:lnTo>
                  <a:pt x="3351276" y="2984500"/>
                </a:lnTo>
                <a:close/>
              </a:path>
              <a:path w="3427729" h="3025775">
                <a:moveTo>
                  <a:pt x="38100" y="0"/>
                </a:moveTo>
                <a:lnTo>
                  <a:pt x="0" y="76200"/>
                </a:lnTo>
                <a:lnTo>
                  <a:pt x="34925" y="76200"/>
                </a:lnTo>
                <a:lnTo>
                  <a:pt x="34925" y="63500"/>
                </a:lnTo>
                <a:lnTo>
                  <a:pt x="69850" y="63500"/>
                </a:lnTo>
                <a:lnTo>
                  <a:pt x="38100" y="0"/>
                </a:lnTo>
                <a:close/>
              </a:path>
              <a:path w="3427729" h="3025775">
                <a:moveTo>
                  <a:pt x="69850" y="63500"/>
                </a:moveTo>
                <a:lnTo>
                  <a:pt x="41401" y="63500"/>
                </a:lnTo>
                <a:lnTo>
                  <a:pt x="41401" y="76200"/>
                </a:lnTo>
                <a:lnTo>
                  <a:pt x="76200" y="76200"/>
                </a:lnTo>
                <a:lnTo>
                  <a:pt x="69850" y="63500"/>
                </a:lnTo>
                <a:close/>
              </a:path>
            </a:pathLst>
          </a:custGeom>
          <a:solidFill>
            <a:srgbClr val="000000"/>
          </a:solidFill>
        </p:spPr>
        <p:txBody>
          <a:bodyPr wrap="square" lIns="0" tIns="0" rIns="0" bIns="0" rtlCol="0"/>
          <a:lstStyle/>
          <a:p/>
        </p:txBody>
      </p:sp>
      <p:sp>
        <p:nvSpPr>
          <p:cNvPr id="8" name="object 8"/>
          <p:cNvSpPr/>
          <p:nvPr/>
        </p:nvSpPr>
        <p:spPr>
          <a:xfrm>
            <a:off x="4437126" y="2057400"/>
            <a:ext cx="1125855" cy="1122680"/>
          </a:xfrm>
          <a:custGeom>
            <a:avLst/>
            <a:gdLst/>
            <a:ahLst/>
            <a:cxnLst/>
            <a:rect l="l" t="t" r="r" b="b"/>
            <a:pathLst>
              <a:path w="1125854" h="1122680">
                <a:moveTo>
                  <a:pt x="0" y="0"/>
                </a:moveTo>
                <a:lnTo>
                  <a:pt x="19548" y="48687"/>
                </a:lnTo>
                <a:lnTo>
                  <a:pt x="39170" y="97269"/>
                </a:lnTo>
                <a:lnTo>
                  <a:pt x="58936" y="145636"/>
                </a:lnTo>
                <a:lnTo>
                  <a:pt x="78919" y="193680"/>
                </a:lnTo>
                <a:lnTo>
                  <a:pt x="99192" y="241292"/>
                </a:lnTo>
                <a:lnTo>
                  <a:pt x="119826" y="288365"/>
                </a:lnTo>
                <a:lnTo>
                  <a:pt x="140895" y="334789"/>
                </a:lnTo>
                <a:lnTo>
                  <a:pt x="162471" y="380457"/>
                </a:lnTo>
                <a:lnTo>
                  <a:pt x="184626" y="425259"/>
                </a:lnTo>
                <a:lnTo>
                  <a:pt x="207432" y="469088"/>
                </a:lnTo>
                <a:lnTo>
                  <a:pt x="230962" y="511834"/>
                </a:lnTo>
                <a:lnTo>
                  <a:pt x="255288" y="553390"/>
                </a:lnTo>
                <a:lnTo>
                  <a:pt x="280483" y="593647"/>
                </a:lnTo>
                <a:lnTo>
                  <a:pt x="306619" y="632497"/>
                </a:lnTo>
                <a:lnTo>
                  <a:pt x="333768" y="669830"/>
                </a:lnTo>
                <a:lnTo>
                  <a:pt x="362004" y="705540"/>
                </a:lnTo>
                <a:lnTo>
                  <a:pt x="391397" y="739516"/>
                </a:lnTo>
                <a:lnTo>
                  <a:pt x="422021" y="771651"/>
                </a:lnTo>
                <a:lnTo>
                  <a:pt x="459545" y="805776"/>
                </a:lnTo>
                <a:lnTo>
                  <a:pt x="501295" y="838032"/>
                </a:lnTo>
                <a:lnTo>
                  <a:pt x="546549" y="868471"/>
                </a:lnTo>
                <a:lnTo>
                  <a:pt x="594586" y="897145"/>
                </a:lnTo>
                <a:lnTo>
                  <a:pt x="644684" y="924106"/>
                </a:lnTo>
                <a:lnTo>
                  <a:pt x="696122" y="949404"/>
                </a:lnTo>
                <a:lnTo>
                  <a:pt x="748178" y="973091"/>
                </a:lnTo>
                <a:lnTo>
                  <a:pt x="800131" y="995219"/>
                </a:lnTo>
                <a:lnTo>
                  <a:pt x="851260" y="1015840"/>
                </a:lnTo>
                <a:lnTo>
                  <a:pt x="900843" y="1035004"/>
                </a:lnTo>
                <a:lnTo>
                  <a:pt x="948158" y="1052764"/>
                </a:lnTo>
                <a:lnTo>
                  <a:pt x="992485" y="1069171"/>
                </a:lnTo>
                <a:lnTo>
                  <a:pt x="1033101" y="1084276"/>
                </a:lnTo>
                <a:lnTo>
                  <a:pt x="1069285" y="1098132"/>
                </a:lnTo>
                <a:lnTo>
                  <a:pt x="1100317" y="1110788"/>
                </a:lnTo>
                <a:lnTo>
                  <a:pt x="1125474" y="1122299"/>
                </a:lnTo>
              </a:path>
            </a:pathLst>
          </a:custGeom>
          <a:ln w="6350">
            <a:solidFill>
              <a:srgbClr val="0000FF"/>
            </a:solidFill>
          </a:ln>
        </p:spPr>
        <p:txBody>
          <a:bodyPr wrap="square" lIns="0" tIns="0" rIns="0" bIns="0" rtlCol="0"/>
          <a:lstStyle/>
          <a:p/>
        </p:txBody>
      </p:sp>
      <p:sp>
        <p:nvSpPr>
          <p:cNvPr id="9" name="object 9"/>
          <p:cNvSpPr/>
          <p:nvPr/>
        </p:nvSpPr>
        <p:spPr>
          <a:xfrm>
            <a:off x="4086225" y="2255773"/>
            <a:ext cx="1265555" cy="1254125"/>
          </a:xfrm>
          <a:custGeom>
            <a:avLst/>
            <a:gdLst/>
            <a:ahLst/>
            <a:cxnLst/>
            <a:rect l="l" t="t" r="r" b="b"/>
            <a:pathLst>
              <a:path w="1265554" h="1254125">
                <a:moveTo>
                  <a:pt x="0" y="0"/>
                </a:moveTo>
                <a:lnTo>
                  <a:pt x="16659" y="51236"/>
                </a:lnTo>
                <a:lnTo>
                  <a:pt x="33410" y="102370"/>
                </a:lnTo>
                <a:lnTo>
                  <a:pt x="50346" y="153300"/>
                </a:lnTo>
                <a:lnTo>
                  <a:pt x="67559" y="203925"/>
                </a:lnTo>
                <a:lnTo>
                  <a:pt x="85141" y="254144"/>
                </a:lnTo>
                <a:lnTo>
                  <a:pt x="103185" y="303857"/>
                </a:lnTo>
                <a:lnTo>
                  <a:pt x="121783" y="352963"/>
                </a:lnTo>
                <a:lnTo>
                  <a:pt x="141027" y="401360"/>
                </a:lnTo>
                <a:lnTo>
                  <a:pt x="161010" y="448949"/>
                </a:lnTo>
                <a:lnTo>
                  <a:pt x="181823" y="495627"/>
                </a:lnTo>
                <a:lnTo>
                  <a:pt x="203560" y="541294"/>
                </a:lnTo>
                <a:lnTo>
                  <a:pt x="226312" y="585850"/>
                </a:lnTo>
                <a:lnTo>
                  <a:pt x="250172" y="629193"/>
                </a:lnTo>
                <a:lnTo>
                  <a:pt x="275232" y="671223"/>
                </a:lnTo>
                <a:lnTo>
                  <a:pt x="301585" y="711838"/>
                </a:lnTo>
                <a:lnTo>
                  <a:pt x="329322" y="750938"/>
                </a:lnTo>
                <a:lnTo>
                  <a:pt x="358537" y="788422"/>
                </a:lnTo>
                <a:lnTo>
                  <a:pt x="389321" y="824189"/>
                </a:lnTo>
                <a:lnTo>
                  <a:pt x="421766" y="858138"/>
                </a:lnTo>
                <a:lnTo>
                  <a:pt x="457299" y="890419"/>
                </a:lnTo>
                <a:lnTo>
                  <a:pt x="496954" y="921265"/>
                </a:lnTo>
                <a:lnTo>
                  <a:pt x="540177" y="950705"/>
                </a:lnTo>
                <a:lnTo>
                  <a:pt x="586414" y="978770"/>
                </a:lnTo>
                <a:lnTo>
                  <a:pt x="635113" y="1005486"/>
                </a:lnTo>
                <a:lnTo>
                  <a:pt x="685719" y="1030884"/>
                </a:lnTo>
                <a:lnTo>
                  <a:pt x="737679" y="1054992"/>
                </a:lnTo>
                <a:lnTo>
                  <a:pt x="790440" y="1077838"/>
                </a:lnTo>
                <a:lnTo>
                  <a:pt x="843447" y="1099451"/>
                </a:lnTo>
                <a:lnTo>
                  <a:pt x="896147" y="1119861"/>
                </a:lnTo>
                <a:lnTo>
                  <a:pt x="947987" y="1139096"/>
                </a:lnTo>
                <a:lnTo>
                  <a:pt x="998413" y="1157184"/>
                </a:lnTo>
                <a:lnTo>
                  <a:pt x="1046871" y="1174155"/>
                </a:lnTo>
                <a:lnTo>
                  <a:pt x="1092808" y="1190037"/>
                </a:lnTo>
                <a:lnTo>
                  <a:pt x="1135671" y="1204860"/>
                </a:lnTo>
                <a:lnTo>
                  <a:pt x="1174905" y="1218651"/>
                </a:lnTo>
                <a:lnTo>
                  <a:pt x="1209957" y="1231439"/>
                </a:lnTo>
                <a:lnTo>
                  <a:pt x="1240273" y="1243254"/>
                </a:lnTo>
                <a:lnTo>
                  <a:pt x="1265301" y="1254125"/>
                </a:lnTo>
              </a:path>
            </a:pathLst>
          </a:custGeom>
          <a:ln w="6350">
            <a:solidFill>
              <a:srgbClr val="0000FF"/>
            </a:solidFill>
          </a:ln>
        </p:spPr>
        <p:txBody>
          <a:bodyPr wrap="square" lIns="0" tIns="0" rIns="0" bIns="0" rtlCol="0"/>
          <a:lstStyle/>
          <a:p/>
        </p:txBody>
      </p:sp>
      <p:sp>
        <p:nvSpPr>
          <p:cNvPr id="10" name="object 10"/>
          <p:cNvSpPr/>
          <p:nvPr/>
        </p:nvSpPr>
        <p:spPr>
          <a:xfrm>
            <a:off x="3803650" y="2519426"/>
            <a:ext cx="1406525" cy="1387475"/>
          </a:xfrm>
          <a:custGeom>
            <a:avLst/>
            <a:gdLst/>
            <a:ahLst/>
            <a:cxnLst/>
            <a:rect l="l" t="t" r="r" b="b"/>
            <a:pathLst>
              <a:path w="1406525" h="1387475">
                <a:moveTo>
                  <a:pt x="0" y="0"/>
                </a:moveTo>
                <a:lnTo>
                  <a:pt x="12116" y="48495"/>
                </a:lnTo>
                <a:lnTo>
                  <a:pt x="24359" y="96920"/>
                </a:lnTo>
                <a:lnTo>
                  <a:pt x="36857" y="145203"/>
                </a:lnTo>
                <a:lnTo>
                  <a:pt x="49740" y="193270"/>
                </a:lnTo>
                <a:lnTo>
                  <a:pt x="63136" y="241048"/>
                </a:lnTo>
                <a:lnTo>
                  <a:pt x="77174" y="288464"/>
                </a:lnTo>
                <a:lnTo>
                  <a:pt x="91985" y="335446"/>
                </a:lnTo>
                <a:lnTo>
                  <a:pt x="107696" y="381920"/>
                </a:lnTo>
                <a:lnTo>
                  <a:pt x="124436" y="427814"/>
                </a:lnTo>
                <a:lnTo>
                  <a:pt x="142336" y="473055"/>
                </a:lnTo>
                <a:lnTo>
                  <a:pt x="161524" y="517569"/>
                </a:lnTo>
                <a:lnTo>
                  <a:pt x="182129" y="561284"/>
                </a:lnTo>
                <a:lnTo>
                  <a:pt x="204281" y="604127"/>
                </a:lnTo>
                <a:lnTo>
                  <a:pt x="228108" y="646025"/>
                </a:lnTo>
                <a:lnTo>
                  <a:pt x="253739" y="686905"/>
                </a:lnTo>
                <a:lnTo>
                  <a:pt x="281304" y="726694"/>
                </a:lnTo>
                <a:lnTo>
                  <a:pt x="311467" y="765911"/>
                </a:lnTo>
                <a:lnTo>
                  <a:pt x="344564" y="804980"/>
                </a:lnTo>
                <a:lnTo>
                  <a:pt x="380236" y="843757"/>
                </a:lnTo>
                <a:lnTo>
                  <a:pt x="418121" y="882096"/>
                </a:lnTo>
                <a:lnTo>
                  <a:pt x="457860" y="919852"/>
                </a:lnTo>
                <a:lnTo>
                  <a:pt x="499093" y="956881"/>
                </a:lnTo>
                <a:lnTo>
                  <a:pt x="541458" y="993037"/>
                </a:lnTo>
                <a:lnTo>
                  <a:pt x="584596" y="1028176"/>
                </a:lnTo>
                <a:lnTo>
                  <a:pt x="628147" y="1062152"/>
                </a:lnTo>
                <a:lnTo>
                  <a:pt x="671749" y="1094821"/>
                </a:lnTo>
                <a:lnTo>
                  <a:pt x="715043" y="1126038"/>
                </a:lnTo>
                <a:lnTo>
                  <a:pt x="757668" y="1155658"/>
                </a:lnTo>
                <a:lnTo>
                  <a:pt x="799263" y="1183536"/>
                </a:lnTo>
                <a:lnTo>
                  <a:pt x="839470" y="1209526"/>
                </a:lnTo>
                <a:lnTo>
                  <a:pt x="877926" y="1233485"/>
                </a:lnTo>
                <a:lnTo>
                  <a:pt x="914273" y="1255268"/>
                </a:lnTo>
                <a:lnTo>
                  <a:pt x="969492" y="1285427"/>
                </a:lnTo>
                <a:lnTo>
                  <a:pt x="1022818" y="1310238"/>
                </a:lnTo>
                <a:lnTo>
                  <a:pt x="1074462" y="1330294"/>
                </a:lnTo>
                <a:lnTo>
                  <a:pt x="1124633" y="1346189"/>
                </a:lnTo>
                <a:lnTo>
                  <a:pt x="1173543" y="1358518"/>
                </a:lnTo>
                <a:lnTo>
                  <a:pt x="1221401" y="1367876"/>
                </a:lnTo>
                <a:lnTo>
                  <a:pt x="1268418" y="1374856"/>
                </a:lnTo>
                <a:lnTo>
                  <a:pt x="1314804" y="1380053"/>
                </a:lnTo>
                <a:lnTo>
                  <a:pt x="1360769" y="1384061"/>
                </a:lnTo>
                <a:lnTo>
                  <a:pt x="1406525" y="1387475"/>
                </a:lnTo>
              </a:path>
            </a:pathLst>
          </a:custGeom>
          <a:ln w="6350">
            <a:solidFill>
              <a:srgbClr val="0000FF"/>
            </a:solidFill>
          </a:ln>
        </p:spPr>
        <p:txBody>
          <a:bodyPr wrap="square" lIns="0" tIns="0" rIns="0" bIns="0" rtlCol="0"/>
          <a:lstStyle/>
          <a:p/>
        </p:txBody>
      </p:sp>
      <p:sp>
        <p:nvSpPr>
          <p:cNvPr id="11" name="object 11"/>
          <p:cNvSpPr/>
          <p:nvPr/>
        </p:nvSpPr>
        <p:spPr>
          <a:xfrm>
            <a:off x="3452621" y="2719197"/>
            <a:ext cx="1596390" cy="1539240"/>
          </a:xfrm>
          <a:custGeom>
            <a:avLst/>
            <a:gdLst/>
            <a:ahLst/>
            <a:cxnLst/>
            <a:rect l="l" t="t" r="r" b="b"/>
            <a:pathLst>
              <a:path w="1596389" h="1539239">
                <a:moveTo>
                  <a:pt x="1596136" y="1539239"/>
                </a:moveTo>
                <a:lnTo>
                  <a:pt x="1545117" y="1533829"/>
                </a:lnTo>
                <a:lnTo>
                  <a:pt x="1494196" y="1527034"/>
                </a:lnTo>
                <a:lnTo>
                  <a:pt x="1443409" y="1518860"/>
                </a:lnTo>
                <a:lnTo>
                  <a:pt x="1392793" y="1509315"/>
                </a:lnTo>
                <a:lnTo>
                  <a:pt x="1342385" y="1498407"/>
                </a:lnTo>
                <a:lnTo>
                  <a:pt x="1292223" y="1486144"/>
                </a:lnTo>
                <a:lnTo>
                  <a:pt x="1242343" y="1472532"/>
                </a:lnTo>
                <a:lnTo>
                  <a:pt x="1192783" y="1457578"/>
                </a:lnTo>
                <a:lnTo>
                  <a:pt x="1142333" y="1440860"/>
                </a:lnTo>
                <a:lnTo>
                  <a:pt x="1092653" y="1422890"/>
                </a:lnTo>
                <a:lnTo>
                  <a:pt x="1043764" y="1403698"/>
                </a:lnTo>
                <a:lnTo>
                  <a:pt x="995691" y="1383310"/>
                </a:lnTo>
                <a:lnTo>
                  <a:pt x="948457" y="1361756"/>
                </a:lnTo>
                <a:lnTo>
                  <a:pt x="902083" y="1339062"/>
                </a:lnTo>
                <a:lnTo>
                  <a:pt x="856594" y="1315258"/>
                </a:lnTo>
                <a:lnTo>
                  <a:pt x="812012" y="1290371"/>
                </a:lnTo>
                <a:lnTo>
                  <a:pt x="768360" y="1264429"/>
                </a:lnTo>
                <a:lnTo>
                  <a:pt x="725662" y="1237460"/>
                </a:lnTo>
                <a:lnTo>
                  <a:pt x="683939" y="1209492"/>
                </a:lnTo>
                <a:lnTo>
                  <a:pt x="643216" y="1180553"/>
                </a:lnTo>
                <a:lnTo>
                  <a:pt x="603514" y="1150672"/>
                </a:lnTo>
                <a:lnTo>
                  <a:pt x="564858" y="1119876"/>
                </a:lnTo>
                <a:lnTo>
                  <a:pt x="527269" y="1088193"/>
                </a:lnTo>
                <a:lnTo>
                  <a:pt x="490772" y="1055652"/>
                </a:lnTo>
                <a:lnTo>
                  <a:pt x="455389" y="1022280"/>
                </a:lnTo>
                <a:lnTo>
                  <a:pt x="421142" y="988105"/>
                </a:lnTo>
                <a:lnTo>
                  <a:pt x="388055" y="953156"/>
                </a:lnTo>
                <a:lnTo>
                  <a:pt x="356151" y="917460"/>
                </a:lnTo>
                <a:lnTo>
                  <a:pt x="325453" y="881046"/>
                </a:lnTo>
                <a:lnTo>
                  <a:pt x="295983" y="843941"/>
                </a:lnTo>
                <a:lnTo>
                  <a:pt x="267766" y="806174"/>
                </a:lnTo>
                <a:lnTo>
                  <a:pt x="240823" y="767772"/>
                </a:lnTo>
                <a:lnTo>
                  <a:pt x="215177" y="728764"/>
                </a:lnTo>
                <a:lnTo>
                  <a:pt x="190852" y="689177"/>
                </a:lnTo>
                <a:lnTo>
                  <a:pt x="167871" y="649041"/>
                </a:lnTo>
                <a:lnTo>
                  <a:pt x="146256" y="608381"/>
                </a:lnTo>
                <a:lnTo>
                  <a:pt x="126031" y="567228"/>
                </a:lnTo>
                <a:lnTo>
                  <a:pt x="107219" y="525608"/>
                </a:lnTo>
                <a:lnTo>
                  <a:pt x="89841" y="483550"/>
                </a:lnTo>
                <a:lnTo>
                  <a:pt x="73923" y="441081"/>
                </a:lnTo>
                <a:lnTo>
                  <a:pt x="59485" y="398230"/>
                </a:lnTo>
                <a:lnTo>
                  <a:pt x="46552" y="355026"/>
                </a:lnTo>
                <a:lnTo>
                  <a:pt x="35146" y="311495"/>
                </a:lnTo>
                <a:lnTo>
                  <a:pt x="25291" y="267666"/>
                </a:lnTo>
                <a:lnTo>
                  <a:pt x="17008" y="223566"/>
                </a:lnTo>
                <a:lnTo>
                  <a:pt x="10322" y="179225"/>
                </a:lnTo>
                <a:lnTo>
                  <a:pt x="5255" y="134670"/>
                </a:lnTo>
                <a:lnTo>
                  <a:pt x="1831" y="89928"/>
                </a:lnTo>
                <a:lnTo>
                  <a:pt x="71" y="45029"/>
                </a:lnTo>
                <a:lnTo>
                  <a:pt x="0" y="0"/>
                </a:lnTo>
              </a:path>
            </a:pathLst>
          </a:custGeom>
          <a:ln w="6350">
            <a:solidFill>
              <a:srgbClr val="0000FF"/>
            </a:solidFill>
          </a:ln>
        </p:spPr>
        <p:txBody>
          <a:bodyPr wrap="square" lIns="0" tIns="0" rIns="0" bIns="0" rtlCol="0"/>
          <a:lstStyle/>
          <a:p/>
        </p:txBody>
      </p:sp>
      <p:sp>
        <p:nvSpPr>
          <p:cNvPr id="12" name="object 12"/>
          <p:cNvSpPr/>
          <p:nvPr/>
        </p:nvSpPr>
        <p:spPr>
          <a:xfrm>
            <a:off x="2995295" y="2964307"/>
            <a:ext cx="2062480" cy="1699895"/>
          </a:xfrm>
          <a:custGeom>
            <a:avLst/>
            <a:gdLst/>
            <a:ahLst/>
            <a:cxnLst/>
            <a:rect l="l" t="t" r="r" b="b"/>
            <a:pathLst>
              <a:path w="2062479" h="1699895">
                <a:moveTo>
                  <a:pt x="603352" y="1377187"/>
                </a:moveTo>
                <a:lnTo>
                  <a:pt x="345947" y="1377187"/>
                </a:lnTo>
                <a:lnTo>
                  <a:pt x="201675" y="1699513"/>
                </a:lnTo>
                <a:lnTo>
                  <a:pt x="603352" y="1377187"/>
                </a:lnTo>
                <a:close/>
              </a:path>
              <a:path w="2062479" h="1699895">
                <a:moveTo>
                  <a:pt x="2061971" y="0"/>
                </a:moveTo>
                <a:lnTo>
                  <a:pt x="1370076" y="142112"/>
                </a:lnTo>
                <a:lnTo>
                  <a:pt x="1470914" y="267842"/>
                </a:lnTo>
                <a:lnTo>
                  <a:pt x="0" y="1448180"/>
                </a:lnTo>
                <a:lnTo>
                  <a:pt x="345947" y="1377187"/>
                </a:lnTo>
                <a:lnTo>
                  <a:pt x="603352" y="1377187"/>
                </a:lnTo>
                <a:lnTo>
                  <a:pt x="1672590" y="519175"/>
                </a:lnTo>
                <a:lnTo>
                  <a:pt x="1829682" y="519175"/>
                </a:lnTo>
                <a:lnTo>
                  <a:pt x="2061971" y="0"/>
                </a:lnTo>
                <a:close/>
              </a:path>
              <a:path w="2062479" h="1699895">
                <a:moveTo>
                  <a:pt x="1829682" y="519175"/>
                </a:moveTo>
                <a:lnTo>
                  <a:pt x="1672590" y="519175"/>
                </a:lnTo>
                <a:lnTo>
                  <a:pt x="1773428" y="644905"/>
                </a:lnTo>
                <a:lnTo>
                  <a:pt x="1829682" y="519175"/>
                </a:lnTo>
                <a:close/>
              </a:path>
            </a:pathLst>
          </a:custGeom>
          <a:solidFill>
            <a:srgbClr val="00CC00"/>
          </a:solidFill>
        </p:spPr>
        <p:txBody>
          <a:bodyPr wrap="square" lIns="0" tIns="0" rIns="0" bIns="0" rtlCol="0"/>
          <a:lstStyle/>
          <a:p/>
        </p:txBody>
      </p:sp>
      <p:sp>
        <p:nvSpPr>
          <p:cNvPr id="13" name="object 13"/>
          <p:cNvSpPr/>
          <p:nvPr/>
        </p:nvSpPr>
        <p:spPr>
          <a:xfrm>
            <a:off x="2995295" y="2964307"/>
            <a:ext cx="2062480" cy="1699895"/>
          </a:xfrm>
          <a:custGeom>
            <a:avLst/>
            <a:gdLst/>
            <a:ahLst/>
            <a:cxnLst/>
            <a:rect l="l" t="t" r="r" b="b"/>
            <a:pathLst>
              <a:path w="2062479" h="1699895">
                <a:moveTo>
                  <a:pt x="0" y="1448180"/>
                </a:moveTo>
                <a:lnTo>
                  <a:pt x="1470914" y="267842"/>
                </a:lnTo>
                <a:lnTo>
                  <a:pt x="1370076" y="142112"/>
                </a:lnTo>
                <a:lnTo>
                  <a:pt x="2061971" y="0"/>
                </a:lnTo>
                <a:lnTo>
                  <a:pt x="1773428" y="644905"/>
                </a:lnTo>
                <a:lnTo>
                  <a:pt x="1672590" y="519175"/>
                </a:lnTo>
                <a:lnTo>
                  <a:pt x="201675" y="1699513"/>
                </a:lnTo>
                <a:lnTo>
                  <a:pt x="345947" y="1377187"/>
                </a:lnTo>
                <a:lnTo>
                  <a:pt x="0" y="1448180"/>
                </a:lnTo>
                <a:close/>
              </a:path>
            </a:pathLst>
          </a:custGeom>
          <a:ln w="12700">
            <a:solidFill>
              <a:srgbClr val="00CC00"/>
            </a:solidFill>
          </a:ln>
        </p:spPr>
        <p:txBody>
          <a:bodyPr wrap="square" lIns="0" tIns="0" rIns="0" bIns="0" rtlCol="0"/>
          <a:lstStyle/>
          <a:p/>
        </p:txBody>
      </p:sp>
      <p:sp>
        <p:nvSpPr>
          <p:cNvPr id="14" name="object 14"/>
          <p:cNvSpPr/>
          <p:nvPr/>
        </p:nvSpPr>
        <p:spPr>
          <a:xfrm>
            <a:off x="3656457" y="3387725"/>
            <a:ext cx="838835" cy="687070"/>
          </a:xfrm>
          <a:custGeom>
            <a:avLst/>
            <a:gdLst/>
            <a:ahLst/>
            <a:cxnLst/>
            <a:rect l="l" t="t" r="r" b="b"/>
            <a:pathLst>
              <a:path w="838835" h="687070">
                <a:moveTo>
                  <a:pt x="73151" y="601980"/>
                </a:moveTo>
                <a:lnTo>
                  <a:pt x="88518" y="642619"/>
                </a:lnTo>
                <a:lnTo>
                  <a:pt x="97916" y="687069"/>
                </a:lnTo>
                <a:lnTo>
                  <a:pt x="104901" y="685800"/>
                </a:lnTo>
                <a:lnTo>
                  <a:pt x="112521" y="684530"/>
                </a:lnTo>
                <a:lnTo>
                  <a:pt x="120364" y="684530"/>
                </a:lnTo>
                <a:lnTo>
                  <a:pt x="118300" y="678180"/>
                </a:lnTo>
                <a:lnTo>
                  <a:pt x="115252" y="668019"/>
                </a:lnTo>
                <a:lnTo>
                  <a:pt x="111632" y="657859"/>
                </a:lnTo>
                <a:lnTo>
                  <a:pt x="99377" y="621030"/>
                </a:lnTo>
                <a:lnTo>
                  <a:pt x="96047" y="610869"/>
                </a:lnTo>
                <a:lnTo>
                  <a:pt x="93622" y="603250"/>
                </a:lnTo>
                <a:lnTo>
                  <a:pt x="80137" y="603250"/>
                </a:lnTo>
                <a:lnTo>
                  <a:pt x="73151" y="601980"/>
                </a:lnTo>
                <a:close/>
              </a:path>
              <a:path w="838835" h="687070">
                <a:moveTo>
                  <a:pt x="120364" y="684530"/>
                </a:moveTo>
                <a:lnTo>
                  <a:pt x="112521" y="684530"/>
                </a:lnTo>
                <a:lnTo>
                  <a:pt x="120776" y="685800"/>
                </a:lnTo>
                <a:lnTo>
                  <a:pt x="120364" y="684530"/>
                </a:lnTo>
                <a:close/>
              </a:path>
              <a:path w="838835" h="687070">
                <a:moveTo>
                  <a:pt x="211454" y="508000"/>
                </a:moveTo>
                <a:lnTo>
                  <a:pt x="102615" y="588009"/>
                </a:lnTo>
                <a:lnTo>
                  <a:pt x="109662" y="596900"/>
                </a:lnTo>
                <a:lnTo>
                  <a:pt x="119173" y="609600"/>
                </a:lnTo>
                <a:lnTo>
                  <a:pt x="131137" y="624839"/>
                </a:lnTo>
                <a:lnTo>
                  <a:pt x="145541" y="645159"/>
                </a:lnTo>
                <a:lnTo>
                  <a:pt x="140080" y="648969"/>
                </a:lnTo>
                <a:lnTo>
                  <a:pt x="133984" y="652780"/>
                </a:lnTo>
                <a:lnTo>
                  <a:pt x="127126" y="656589"/>
                </a:lnTo>
                <a:lnTo>
                  <a:pt x="137032" y="670559"/>
                </a:lnTo>
                <a:lnTo>
                  <a:pt x="185292" y="633730"/>
                </a:lnTo>
                <a:lnTo>
                  <a:pt x="159765" y="633730"/>
                </a:lnTo>
                <a:lnTo>
                  <a:pt x="126872" y="589280"/>
                </a:lnTo>
                <a:lnTo>
                  <a:pt x="144779" y="576580"/>
                </a:lnTo>
                <a:lnTo>
                  <a:pt x="163296" y="576580"/>
                </a:lnTo>
                <a:lnTo>
                  <a:pt x="156717" y="567689"/>
                </a:lnTo>
                <a:lnTo>
                  <a:pt x="174497" y="553719"/>
                </a:lnTo>
                <a:lnTo>
                  <a:pt x="194538" y="553719"/>
                </a:lnTo>
                <a:lnTo>
                  <a:pt x="187959" y="544830"/>
                </a:lnTo>
                <a:lnTo>
                  <a:pt x="206628" y="530859"/>
                </a:lnTo>
                <a:lnTo>
                  <a:pt x="227319" y="530859"/>
                </a:lnTo>
                <a:lnTo>
                  <a:pt x="226409" y="529589"/>
                </a:lnTo>
                <a:lnTo>
                  <a:pt x="217479" y="516889"/>
                </a:lnTo>
                <a:lnTo>
                  <a:pt x="211454" y="508000"/>
                </a:lnTo>
                <a:close/>
              </a:path>
              <a:path w="838835" h="687070">
                <a:moveTo>
                  <a:pt x="163296" y="576580"/>
                </a:moveTo>
                <a:lnTo>
                  <a:pt x="144779" y="576580"/>
                </a:lnTo>
                <a:lnTo>
                  <a:pt x="177672" y="621030"/>
                </a:lnTo>
                <a:lnTo>
                  <a:pt x="159765" y="633730"/>
                </a:lnTo>
                <a:lnTo>
                  <a:pt x="185292" y="633730"/>
                </a:lnTo>
                <a:lnTo>
                  <a:pt x="215020" y="612139"/>
                </a:lnTo>
                <a:lnTo>
                  <a:pt x="189610" y="612139"/>
                </a:lnTo>
                <a:lnTo>
                  <a:pt x="163296" y="576580"/>
                </a:lnTo>
                <a:close/>
              </a:path>
              <a:path w="838835" h="687070">
                <a:moveTo>
                  <a:pt x="194538" y="553719"/>
                </a:moveTo>
                <a:lnTo>
                  <a:pt x="174497" y="553719"/>
                </a:lnTo>
                <a:lnTo>
                  <a:pt x="207517" y="599439"/>
                </a:lnTo>
                <a:lnTo>
                  <a:pt x="189610" y="612139"/>
                </a:lnTo>
                <a:lnTo>
                  <a:pt x="215020" y="612139"/>
                </a:lnTo>
                <a:lnTo>
                  <a:pt x="246497" y="589280"/>
                </a:lnTo>
                <a:lnTo>
                  <a:pt x="220852" y="589280"/>
                </a:lnTo>
                <a:lnTo>
                  <a:pt x="194538" y="553719"/>
                </a:lnTo>
                <a:close/>
              </a:path>
              <a:path w="838835" h="687070">
                <a:moveTo>
                  <a:pt x="93217" y="601980"/>
                </a:moveTo>
                <a:lnTo>
                  <a:pt x="86740" y="603250"/>
                </a:lnTo>
                <a:lnTo>
                  <a:pt x="93622" y="603250"/>
                </a:lnTo>
                <a:lnTo>
                  <a:pt x="93217" y="601980"/>
                </a:lnTo>
                <a:close/>
              </a:path>
              <a:path w="838835" h="687070">
                <a:moveTo>
                  <a:pt x="227319" y="530859"/>
                </a:moveTo>
                <a:lnTo>
                  <a:pt x="206628" y="530859"/>
                </a:lnTo>
                <a:lnTo>
                  <a:pt x="239521" y="575309"/>
                </a:lnTo>
                <a:lnTo>
                  <a:pt x="220852" y="589280"/>
                </a:lnTo>
                <a:lnTo>
                  <a:pt x="246497" y="589280"/>
                </a:lnTo>
                <a:lnTo>
                  <a:pt x="253491" y="584200"/>
                </a:lnTo>
                <a:lnTo>
                  <a:pt x="259516" y="579119"/>
                </a:lnTo>
                <a:lnTo>
                  <a:pt x="265588" y="575309"/>
                </a:lnTo>
                <a:lnTo>
                  <a:pt x="271708" y="570230"/>
                </a:lnTo>
                <a:lnTo>
                  <a:pt x="277875" y="566419"/>
                </a:lnTo>
                <a:lnTo>
                  <a:pt x="276898" y="565150"/>
                </a:lnTo>
                <a:lnTo>
                  <a:pt x="252983" y="565150"/>
                </a:lnTo>
                <a:lnTo>
                  <a:pt x="238244" y="546100"/>
                </a:lnTo>
                <a:lnTo>
                  <a:pt x="227319" y="530859"/>
                </a:lnTo>
                <a:close/>
              </a:path>
              <a:path w="838835" h="687070">
                <a:moveTo>
                  <a:pt x="55481" y="566419"/>
                </a:moveTo>
                <a:lnTo>
                  <a:pt x="32950" y="566419"/>
                </a:lnTo>
                <a:lnTo>
                  <a:pt x="23494" y="567689"/>
                </a:lnTo>
                <a:lnTo>
                  <a:pt x="23875" y="574039"/>
                </a:lnTo>
                <a:lnTo>
                  <a:pt x="23748" y="579119"/>
                </a:lnTo>
                <a:lnTo>
                  <a:pt x="23240" y="582930"/>
                </a:lnTo>
                <a:lnTo>
                  <a:pt x="37097" y="582930"/>
                </a:lnTo>
                <a:lnTo>
                  <a:pt x="48942" y="584200"/>
                </a:lnTo>
                <a:lnTo>
                  <a:pt x="58763" y="584200"/>
                </a:lnTo>
                <a:lnTo>
                  <a:pt x="66547" y="585469"/>
                </a:lnTo>
                <a:lnTo>
                  <a:pt x="66039" y="579119"/>
                </a:lnTo>
                <a:lnTo>
                  <a:pt x="66675" y="574039"/>
                </a:lnTo>
                <a:lnTo>
                  <a:pt x="68579" y="567689"/>
                </a:lnTo>
                <a:lnTo>
                  <a:pt x="55481" y="566419"/>
                </a:lnTo>
                <a:close/>
              </a:path>
              <a:path w="838835" h="687070">
                <a:moveTo>
                  <a:pt x="268096" y="553719"/>
                </a:moveTo>
                <a:lnTo>
                  <a:pt x="263397" y="557530"/>
                </a:lnTo>
                <a:lnTo>
                  <a:pt x="258444" y="561339"/>
                </a:lnTo>
                <a:lnTo>
                  <a:pt x="252983" y="565150"/>
                </a:lnTo>
                <a:lnTo>
                  <a:pt x="276898" y="565150"/>
                </a:lnTo>
                <a:lnTo>
                  <a:pt x="268096" y="553719"/>
                </a:lnTo>
                <a:close/>
              </a:path>
              <a:path w="838835" h="687070">
                <a:moveTo>
                  <a:pt x="136651" y="425450"/>
                </a:moveTo>
                <a:lnTo>
                  <a:pt x="44957" y="492759"/>
                </a:lnTo>
                <a:lnTo>
                  <a:pt x="51292" y="500380"/>
                </a:lnTo>
                <a:lnTo>
                  <a:pt x="58102" y="509269"/>
                </a:lnTo>
                <a:lnTo>
                  <a:pt x="65389" y="518159"/>
                </a:lnTo>
                <a:lnTo>
                  <a:pt x="73151" y="528319"/>
                </a:lnTo>
                <a:lnTo>
                  <a:pt x="80625" y="539750"/>
                </a:lnTo>
                <a:lnTo>
                  <a:pt x="92904" y="556259"/>
                </a:lnTo>
                <a:lnTo>
                  <a:pt x="97662" y="563880"/>
                </a:lnTo>
                <a:lnTo>
                  <a:pt x="128804" y="541019"/>
                </a:lnTo>
                <a:lnTo>
                  <a:pt x="102488" y="541019"/>
                </a:lnTo>
                <a:lnTo>
                  <a:pt x="90423" y="524509"/>
                </a:lnTo>
                <a:lnTo>
                  <a:pt x="107757" y="511809"/>
                </a:lnTo>
                <a:lnTo>
                  <a:pt x="81025" y="511809"/>
                </a:lnTo>
                <a:lnTo>
                  <a:pt x="69595" y="496569"/>
                </a:lnTo>
                <a:lnTo>
                  <a:pt x="133730" y="448309"/>
                </a:lnTo>
                <a:lnTo>
                  <a:pt x="153592" y="448309"/>
                </a:lnTo>
                <a:lnTo>
                  <a:pt x="136651" y="425450"/>
                </a:lnTo>
                <a:close/>
              </a:path>
              <a:path w="838835" h="687070">
                <a:moveTo>
                  <a:pt x="265302" y="314959"/>
                </a:moveTo>
                <a:lnTo>
                  <a:pt x="262254" y="320039"/>
                </a:lnTo>
                <a:lnTo>
                  <a:pt x="258571" y="326389"/>
                </a:lnTo>
                <a:lnTo>
                  <a:pt x="254253" y="331469"/>
                </a:lnTo>
                <a:lnTo>
                  <a:pt x="259968" y="334009"/>
                </a:lnTo>
                <a:lnTo>
                  <a:pt x="266191" y="337819"/>
                </a:lnTo>
                <a:lnTo>
                  <a:pt x="272922" y="342900"/>
                </a:lnTo>
                <a:lnTo>
                  <a:pt x="203580" y="393700"/>
                </a:lnTo>
                <a:lnTo>
                  <a:pt x="211822" y="405130"/>
                </a:lnTo>
                <a:lnTo>
                  <a:pt x="241807" y="445769"/>
                </a:lnTo>
                <a:lnTo>
                  <a:pt x="269543" y="487680"/>
                </a:lnTo>
                <a:lnTo>
                  <a:pt x="285400" y="523239"/>
                </a:lnTo>
                <a:lnTo>
                  <a:pt x="290829" y="551180"/>
                </a:lnTo>
                <a:lnTo>
                  <a:pt x="303275" y="548639"/>
                </a:lnTo>
                <a:lnTo>
                  <a:pt x="310006" y="547369"/>
                </a:lnTo>
                <a:lnTo>
                  <a:pt x="306458" y="532130"/>
                </a:lnTo>
                <a:lnTo>
                  <a:pt x="302291" y="518159"/>
                </a:lnTo>
                <a:lnTo>
                  <a:pt x="297505" y="505459"/>
                </a:lnTo>
                <a:lnTo>
                  <a:pt x="292100" y="492759"/>
                </a:lnTo>
                <a:lnTo>
                  <a:pt x="286196" y="482600"/>
                </a:lnTo>
                <a:lnTo>
                  <a:pt x="279923" y="471169"/>
                </a:lnTo>
                <a:lnTo>
                  <a:pt x="273294" y="459739"/>
                </a:lnTo>
                <a:lnTo>
                  <a:pt x="258512" y="438150"/>
                </a:lnTo>
                <a:lnTo>
                  <a:pt x="249396" y="425450"/>
                </a:lnTo>
                <a:lnTo>
                  <a:pt x="238994" y="411480"/>
                </a:lnTo>
                <a:lnTo>
                  <a:pt x="227329" y="394969"/>
                </a:lnTo>
                <a:lnTo>
                  <a:pt x="314712" y="330200"/>
                </a:lnTo>
                <a:lnTo>
                  <a:pt x="290067" y="330200"/>
                </a:lnTo>
                <a:lnTo>
                  <a:pt x="283162" y="325119"/>
                </a:lnTo>
                <a:lnTo>
                  <a:pt x="276732" y="321309"/>
                </a:lnTo>
                <a:lnTo>
                  <a:pt x="270779" y="317500"/>
                </a:lnTo>
                <a:lnTo>
                  <a:pt x="265302" y="314959"/>
                </a:lnTo>
                <a:close/>
              </a:path>
              <a:path w="838835" h="687070">
                <a:moveTo>
                  <a:pt x="175239" y="477519"/>
                </a:moveTo>
                <a:lnTo>
                  <a:pt x="154558" y="477519"/>
                </a:lnTo>
                <a:lnTo>
                  <a:pt x="166623" y="494030"/>
                </a:lnTo>
                <a:lnTo>
                  <a:pt x="102488" y="541019"/>
                </a:lnTo>
                <a:lnTo>
                  <a:pt x="128804" y="541019"/>
                </a:lnTo>
                <a:lnTo>
                  <a:pt x="189356" y="496569"/>
                </a:lnTo>
                <a:lnTo>
                  <a:pt x="175239" y="477519"/>
                </a:lnTo>
                <a:close/>
              </a:path>
              <a:path w="838835" h="687070">
                <a:moveTo>
                  <a:pt x="1269" y="518159"/>
                </a:moveTo>
                <a:lnTo>
                  <a:pt x="1174" y="525780"/>
                </a:lnTo>
                <a:lnTo>
                  <a:pt x="888" y="529589"/>
                </a:lnTo>
                <a:lnTo>
                  <a:pt x="0" y="535939"/>
                </a:lnTo>
                <a:lnTo>
                  <a:pt x="27622" y="535939"/>
                </a:lnTo>
                <a:lnTo>
                  <a:pt x="37718" y="537209"/>
                </a:lnTo>
                <a:lnTo>
                  <a:pt x="45338" y="538480"/>
                </a:lnTo>
                <a:lnTo>
                  <a:pt x="45719" y="532130"/>
                </a:lnTo>
                <a:lnTo>
                  <a:pt x="45618" y="523239"/>
                </a:lnTo>
                <a:lnTo>
                  <a:pt x="45465" y="519430"/>
                </a:lnTo>
                <a:lnTo>
                  <a:pt x="26130" y="519430"/>
                </a:lnTo>
                <a:lnTo>
                  <a:pt x="1269" y="518159"/>
                </a:lnTo>
                <a:close/>
              </a:path>
              <a:path w="838835" h="687070">
                <a:moveTo>
                  <a:pt x="429084" y="457200"/>
                </a:moveTo>
                <a:lnTo>
                  <a:pt x="320420" y="457200"/>
                </a:lnTo>
                <a:lnTo>
                  <a:pt x="334204" y="462280"/>
                </a:lnTo>
                <a:lnTo>
                  <a:pt x="346963" y="467359"/>
                </a:lnTo>
                <a:lnTo>
                  <a:pt x="358675" y="469900"/>
                </a:lnTo>
                <a:lnTo>
                  <a:pt x="369315" y="471169"/>
                </a:lnTo>
                <a:lnTo>
                  <a:pt x="364819" y="478789"/>
                </a:lnTo>
                <a:lnTo>
                  <a:pt x="359536" y="486409"/>
                </a:lnTo>
                <a:lnTo>
                  <a:pt x="353492" y="494030"/>
                </a:lnTo>
                <a:lnTo>
                  <a:pt x="346709" y="502919"/>
                </a:lnTo>
                <a:lnTo>
                  <a:pt x="339542" y="510539"/>
                </a:lnTo>
                <a:lnTo>
                  <a:pt x="332517" y="516889"/>
                </a:lnTo>
                <a:lnTo>
                  <a:pt x="325635" y="523239"/>
                </a:lnTo>
                <a:lnTo>
                  <a:pt x="318896" y="528319"/>
                </a:lnTo>
                <a:lnTo>
                  <a:pt x="326643" y="529589"/>
                </a:lnTo>
                <a:lnTo>
                  <a:pt x="332739" y="532130"/>
                </a:lnTo>
                <a:lnTo>
                  <a:pt x="337057" y="534669"/>
                </a:lnTo>
                <a:lnTo>
                  <a:pt x="344320" y="527050"/>
                </a:lnTo>
                <a:lnTo>
                  <a:pt x="351250" y="520700"/>
                </a:lnTo>
                <a:lnTo>
                  <a:pt x="376031" y="488950"/>
                </a:lnTo>
                <a:lnTo>
                  <a:pt x="387095" y="471169"/>
                </a:lnTo>
                <a:lnTo>
                  <a:pt x="394904" y="469900"/>
                </a:lnTo>
                <a:lnTo>
                  <a:pt x="403272" y="467359"/>
                </a:lnTo>
                <a:lnTo>
                  <a:pt x="412188" y="464819"/>
                </a:lnTo>
                <a:lnTo>
                  <a:pt x="421639" y="461009"/>
                </a:lnTo>
                <a:lnTo>
                  <a:pt x="429084" y="457200"/>
                </a:lnTo>
                <a:close/>
              </a:path>
              <a:path w="838835" h="687070">
                <a:moveTo>
                  <a:pt x="153592" y="448309"/>
                </a:moveTo>
                <a:lnTo>
                  <a:pt x="133730" y="448309"/>
                </a:lnTo>
                <a:lnTo>
                  <a:pt x="145160" y="464819"/>
                </a:lnTo>
                <a:lnTo>
                  <a:pt x="81025" y="511809"/>
                </a:lnTo>
                <a:lnTo>
                  <a:pt x="107757" y="511809"/>
                </a:lnTo>
                <a:lnTo>
                  <a:pt x="154558" y="477519"/>
                </a:lnTo>
                <a:lnTo>
                  <a:pt x="175239" y="477519"/>
                </a:lnTo>
                <a:lnTo>
                  <a:pt x="153592" y="448309"/>
                </a:lnTo>
                <a:close/>
              </a:path>
              <a:path w="838835" h="687070">
                <a:moveTo>
                  <a:pt x="395731" y="384809"/>
                </a:moveTo>
                <a:lnTo>
                  <a:pt x="319480" y="440689"/>
                </a:lnTo>
                <a:lnTo>
                  <a:pt x="311499" y="447039"/>
                </a:lnTo>
                <a:lnTo>
                  <a:pt x="302422" y="453389"/>
                </a:lnTo>
                <a:lnTo>
                  <a:pt x="292226" y="459739"/>
                </a:lnTo>
                <a:lnTo>
                  <a:pt x="301625" y="472439"/>
                </a:lnTo>
                <a:lnTo>
                  <a:pt x="320420" y="457200"/>
                </a:lnTo>
                <a:lnTo>
                  <a:pt x="429084" y="457200"/>
                </a:lnTo>
                <a:lnTo>
                  <a:pt x="431565" y="455930"/>
                </a:lnTo>
                <a:lnTo>
                  <a:pt x="376300" y="455930"/>
                </a:lnTo>
                <a:lnTo>
                  <a:pt x="355377" y="453389"/>
                </a:lnTo>
                <a:lnTo>
                  <a:pt x="344975" y="450850"/>
                </a:lnTo>
                <a:lnTo>
                  <a:pt x="334644" y="447039"/>
                </a:lnTo>
                <a:lnTo>
                  <a:pt x="335279" y="445769"/>
                </a:lnTo>
                <a:lnTo>
                  <a:pt x="380872" y="412750"/>
                </a:lnTo>
                <a:lnTo>
                  <a:pt x="397119" y="412750"/>
                </a:lnTo>
                <a:lnTo>
                  <a:pt x="397065" y="402589"/>
                </a:lnTo>
                <a:lnTo>
                  <a:pt x="396589" y="393700"/>
                </a:lnTo>
                <a:lnTo>
                  <a:pt x="395731" y="384809"/>
                </a:lnTo>
                <a:close/>
              </a:path>
              <a:path w="838835" h="687070">
                <a:moveTo>
                  <a:pt x="397119" y="412750"/>
                </a:moveTo>
                <a:lnTo>
                  <a:pt x="380872" y="412750"/>
                </a:lnTo>
                <a:lnTo>
                  <a:pt x="380862" y="415289"/>
                </a:lnTo>
                <a:lnTo>
                  <a:pt x="380735" y="426719"/>
                </a:lnTo>
                <a:lnTo>
                  <a:pt x="380063" y="436880"/>
                </a:lnTo>
                <a:lnTo>
                  <a:pt x="378569" y="447039"/>
                </a:lnTo>
                <a:lnTo>
                  <a:pt x="376300" y="455930"/>
                </a:lnTo>
                <a:lnTo>
                  <a:pt x="431565" y="455930"/>
                </a:lnTo>
                <a:lnTo>
                  <a:pt x="436826" y="453389"/>
                </a:lnTo>
                <a:lnTo>
                  <a:pt x="392429" y="453389"/>
                </a:lnTo>
                <a:lnTo>
                  <a:pt x="394053" y="447039"/>
                </a:lnTo>
                <a:lnTo>
                  <a:pt x="395319" y="438150"/>
                </a:lnTo>
                <a:lnTo>
                  <a:pt x="396251" y="430530"/>
                </a:lnTo>
                <a:lnTo>
                  <a:pt x="396875" y="420369"/>
                </a:lnTo>
                <a:lnTo>
                  <a:pt x="397119" y="412750"/>
                </a:lnTo>
                <a:close/>
              </a:path>
              <a:path w="838835" h="687070">
                <a:moveTo>
                  <a:pt x="462025" y="419100"/>
                </a:moveTo>
                <a:lnTo>
                  <a:pt x="453598" y="424180"/>
                </a:lnTo>
                <a:lnTo>
                  <a:pt x="444706" y="430530"/>
                </a:lnTo>
                <a:lnTo>
                  <a:pt x="435361" y="435609"/>
                </a:lnTo>
                <a:lnTo>
                  <a:pt x="415950" y="445769"/>
                </a:lnTo>
                <a:lnTo>
                  <a:pt x="407241" y="449580"/>
                </a:lnTo>
                <a:lnTo>
                  <a:pt x="399413" y="452119"/>
                </a:lnTo>
                <a:lnTo>
                  <a:pt x="392429" y="453389"/>
                </a:lnTo>
                <a:lnTo>
                  <a:pt x="436826" y="453389"/>
                </a:lnTo>
                <a:lnTo>
                  <a:pt x="442087" y="450850"/>
                </a:lnTo>
                <a:lnTo>
                  <a:pt x="453179" y="445769"/>
                </a:lnTo>
                <a:lnTo>
                  <a:pt x="464819" y="439419"/>
                </a:lnTo>
                <a:lnTo>
                  <a:pt x="462152" y="430530"/>
                </a:lnTo>
                <a:lnTo>
                  <a:pt x="461263" y="424180"/>
                </a:lnTo>
                <a:lnTo>
                  <a:pt x="462025" y="419100"/>
                </a:lnTo>
                <a:close/>
              </a:path>
              <a:path w="838835" h="687070">
                <a:moveTo>
                  <a:pt x="308346" y="406400"/>
                </a:moveTo>
                <a:lnTo>
                  <a:pt x="286512" y="406400"/>
                </a:lnTo>
                <a:lnTo>
                  <a:pt x="292512" y="415289"/>
                </a:lnTo>
                <a:lnTo>
                  <a:pt x="297941" y="422909"/>
                </a:lnTo>
                <a:lnTo>
                  <a:pt x="302799" y="429259"/>
                </a:lnTo>
                <a:lnTo>
                  <a:pt x="307085" y="436880"/>
                </a:lnTo>
                <a:lnTo>
                  <a:pt x="339573" y="412750"/>
                </a:lnTo>
                <a:lnTo>
                  <a:pt x="313181" y="412750"/>
                </a:lnTo>
                <a:lnTo>
                  <a:pt x="308346" y="406400"/>
                </a:lnTo>
                <a:close/>
              </a:path>
              <a:path w="838835" h="687070">
                <a:moveTo>
                  <a:pt x="279400" y="365759"/>
                </a:moveTo>
                <a:lnTo>
                  <a:pt x="263778" y="377189"/>
                </a:lnTo>
                <a:lnTo>
                  <a:pt x="267588" y="381000"/>
                </a:lnTo>
                <a:lnTo>
                  <a:pt x="272414" y="387350"/>
                </a:lnTo>
                <a:lnTo>
                  <a:pt x="278256" y="394969"/>
                </a:lnTo>
                <a:lnTo>
                  <a:pt x="273232" y="398780"/>
                </a:lnTo>
                <a:lnTo>
                  <a:pt x="267112" y="403859"/>
                </a:lnTo>
                <a:lnTo>
                  <a:pt x="259897" y="407669"/>
                </a:lnTo>
                <a:lnTo>
                  <a:pt x="251587" y="414019"/>
                </a:lnTo>
                <a:lnTo>
                  <a:pt x="260857" y="426719"/>
                </a:lnTo>
                <a:lnTo>
                  <a:pt x="268741" y="420369"/>
                </a:lnTo>
                <a:lnTo>
                  <a:pt x="275637" y="415289"/>
                </a:lnTo>
                <a:lnTo>
                  <a:pt x="281557" y="410209"/>
                </a:lnTo>
                <a:lnTo>
                  <a:pt x="286512" y="406400"/>
                </a:lnTo>
                <a:lnTo>
                  <a:pt x="308346" y="406400"/>
                </a:lnTo>
                <a:lnTo>
                  <a:pt x="300608" y="396239"/>
                </a:lnTo>
                <a:lnTo>
                  <a:pt x="316362" y="384809"/>
                </a:lnTo>
                <a:lnTo>
                  <a:pt x="292353" y="384809"/>
                </a:lnTo>
                <a:lnTo>
                  <a:pt x="286130" y="375919"/>
                </a:lnTo>
                <a:lnTo>
                  <a:pt x="281813" y="369569"/>
                </a:lnTo>
                <a:lnTo>
                  <a:pt x="279400" y="365759"/>
                </a:lnTo>
                <a:close/>
              </a:path>
              <a:path w="838835" h="687070">
                <a:moveTo>
                  <a:pt x="363045" y="367030"/>
                </a:moveTo>
                <a:lnTo>
                  <a:pt x="340867" y="367030"/>
                </a:lnTo>
                <a:lnTo>
                  <a:pt x="353567" y="383539"/>
                </a:lnTo>
                <a:lnTo>
                  <a:pt x="313181" y="412750"/>
                </a:lnTo>
                <a:lnTo>
                  <a:pt x="339573" y="412750"/>
                </a:lnTo>
                <a:lnTo>
                  <a:pt x="377189" y="384809"/>
                </a:lnTo>
                <a:lnTo>
                  <a:pt x="373094" y="379730"/>
                </a:lnTo>
                <a:lnTo>
                  <a:pt x="368046" y="373380"/>
                </a:lnTo>
                <a:lnTo>
                  <a:pt x="363045" y="367030"/>
                </a:lnTo>
                <a:close/>
              </a:path>
              <a:path w="838835" h="687070">
                <a:moveTo>
                  <a:pt x="499034" y="402589"/>
                </a:moveTo>
                <a:lnTo>
                  <a:pt x="484377" y="402589"/>
                </a:lnTo>
                <a:lnTo>
                  <a:pt x="492125" y="403859"/>
                </a:lnTo>
                <a:lnTo>
                  <a:pt x="497839" y="406400"/>
                </a:lnTo>
                <a:lnTo>
                  <a:pt x="499034" y="402589"/>
                </a:lnTo>
                <a:close/>
              </a:path>
              <a:path w="838835" h="687070">
                <a:moveTo>
                  <a:pt x="500022" y="292100"/>
                </a:moveTo>
                <a:lnTo>
                  <a:pt x="476884" y="292100"/>
                </a:lnTo>
                <a:lnTo>
                  <a:pt x="483693" y="304800"/>
                </a:lnTo>
                <a:lnTo>
                  <a:pt x="488108" y="318769"/>
                </a:lnTo>
                <a:lnTo>
                  <a:pt x="489951" y="332739"/>
                </a:lnTo>
                <a:lnTo>
                  <a:pt x="490056" y="336550"/>
                </a:lnTo>
                <a:lnTo>
                  <a:pt x="489712" y="350519"/>
                </a:lnTo>
                <a:lnTo>
                  <a:pt x="487640" y="367030"/>
                </a:lnTo>
                <a:lnTo>
                  <a:pt x="484473" y="381000"/>
                </a:lnTo>
                <a:lnTo>
                  <a:pt x="480210" y="393700"/>
                </a:lnTo>
                <a:lnTo>
                  <a:pt x="474852" y="405130"/>
                </a:lnTo>
                <a:lnTo>
                  <a:pt x="484377" y="402589"/>
                </a:lnTo>
                <a:lnTo>
                  <a:pt x="499034" y="402589"/>
                </a:lnTo>
                <a:lnTo>
                  <a:pt x="503412" y="388619"/>
                </a:lnTo>
                <a:lnTo>
                  <a:pt x="507364" y="370839"/>
                </a:lnTo>
                <a:lnTo>
                  <a:pt x="509698" y="354330"/>
                </a:lnTo>
                <a:lnTo>
                  <a:pt x="510353" y="340359"/>
                </a:lnTo>
                <a:lnTo>
                  <a:pt x="510317" y="337819"/>
                </a:lnTo>
                <a:lnTo>
                  <a:pt x="509269" y="323850"/>
                </a:lnTo>
                <a:lnTo>
                  <a:pt x="506031" y="308609"/>
                </a:lnTo>
                <a:lnTo>
                  <a:pt x="500697" y="293369"/>
                </a:lnTo>
                <a:lnTo>
                  <a:pt x="500022" y="292100"/>
                </a:lnTo>
                <a:close/>
              </a:path>
              <a:path w="838835" h="687070">
                <a:moveTo>
                  <a:pt x="333375" y="325119"/>
                </a:moveTo>
                <a:lnTo>
                  <a:pt x="317626" y="336550"/>
                </a:lnTo>
                <a:lnTo>
                  <a:pt x="321817" y="341630"/>
                </a:lnTo>
                <a:lnTo>
                  <a:pt x="326770" y="347980"/>
                </a:lnTo>
                <a:lnTo>
                  <a:pt x="332613" y="355600"/>
                </a:lnTo>
                <a:lnTo>
                  <a:pt x="292353" y="384809"/>
                </a:lnTo>
                <a:lnTo>
                  <a:pt x="316362" y="384809"/>
                </a:lnTo>
                <a:lnTo>
                  <a:pt x="340867" y="367030"/>
                </a:lnTo>
                <a:lnTo>
                  <a:pt x="363045" y="367030"/>
                </a:lnTo>
                <a:lnTo>
                  <a:pt x="362045" y="365759"/>
                </a:lnTo>
                <a:lnTo>
                  <a:pt x="355091" y="355600"/>
                </a:lnTo>
                <a:lnTo>
                  <a:pt x="363329" y="350519"/>
                </a:lnTo>
                <a:lnTo>
                  <a:pt x="369375" y="345439"/>
                </a:lnTo>
                <a:lnTo>
                  <a:pt x="346837" y="345439"/>
                </a:lnTo>
                <a:lnTo>
                  <a:pt x="341756" y="337819"/>
                </a:lnTo>
                <a:lnTo>
                  <a:pt x="337184" y="331469"/>
                </a:lnTo>
                <a:lnTo>
                  <a:pt x="333375" y="325119"/>
                </a:lnTo>
                <a:close/>
              </a:path>
              <a:path w="838835" h="687070">
                <a:moveTo>
                  <a:pt x="374650" y="323850"/>
                </a:moveTo>
                <a:lnTo>
                  <a:pt x="368625" y="327659"/>
                </a:lnTo>
                <a:lnTo>
                  <a:pt x="361981" y="334009"/>
                </a:lnTo>
                <a:lnTo>
                  <a:pt x="354718" y="339089"/>
                </a:lnTo>
                <a:lnTo>
                  <a:pt x="346837" y="345439"/>
                </a:lnTo>
                <a:lnTo>
                  <a:pt x="369375" y="345439"/>
                </a:lnTo>
                <a:lnTo>
                  <a:pt x="370887" y="344169"/>
                </a:lnTo>
                <a:lnTo>
                  <a:pt x="377755" y="340359"/>
                </a:lnTo>
                <a:lnTo>
                  <a:pt x="383920" y="336550"/>
                </a:lnTo>
                <a:lnTo>
                  <a:pt x="374650" y="323850"/>
                </a:lnTo>
                <a:close/>
              </a:path>
              <a:path w="838835" h="687070">
                <a:moveTo>
                  <a:pt x="561392" y="247650"/>
                </a:moveTo>
                <a:lnTo>
                  <a:pt x="537337" y="247650"/>
                </a:lnTo>
                <a:lnTo>
                  <a:pt x="579501" y="304800"/>
                </a:lnTo>
                <a:lnTo>
                  <a:pt x="584261" y="311150"/>
                </a:lnTo>
                <a:lnTo>
                  <a:pt x="589200" y="318769"/>
                </a:lnTo>
                <a:lnTo>
                  <a:pt x="594306" y="325119"/>
                </a:lnTo>
                <a:lnTo>
                  <a:pt x="599566" y="334009"/>
                </a:lnTo>
                <a:lnTo>
                  <a:pt x="616712" y="321309"/>
                </a:lnTo>
                <a:lnTo>
                  <a:pt x="610588" y="313689"/>
                </a:lnTo>
                <a:lnTo>
                  <a:pt x="604964" y="306069"/>
                </a:lnTo>
                <a:lnTo>
                  <a:pt x="599817" y="299719"/>
                </a:lnTo>
                <a:lnTo>
                  <a:pt x="561392" y="247650"/>
                </a:lnTo>
                <a:close/>
              </a:path>
              <a:path w="838835" h="687070">
                <a:moveTo>
                  <a:pt x="462930" y="237489"/>
                </a:moveTo>
                <a:lnTo>
                  <a:pt x="439419" y="237489"/>
                </a:lnTo>
                <a:lnTo>
                  <a:pt x="447970" y="248919"/>
                </a:lnTo>
                <a:lnTo>
                  <a:pt x="455533" y="260350"/>
                </a:lnTo>
                <a:lnTo>
                  <a:pt x="462119" y="269239"/>
                </a:lnTo>
                <a:lnTo>
                  <a:pt x="467740" y="278129"/>
                </a:lnTo>
                <a:lnTo>
                  <a:pt x="431164" y="304800"/>
                </a:lnTo>
                <a:lnTo>
                  <a:pt x="425195" y="308609"/>
                </a:lnTo>
                <a:lnTo>
                  <a:pt x="418591" y="313689"/>
                </a:lnTo>
                <a:lnTo>
                  <a:pt x="411225" y="318769"/>
                </a:lnTo>
                <a:lnTo>
                  <a:pt x="422275" y="332739"/>
                </a:lnTo>
                <a:lnTo>
                  <a:pt x="428878" y="327659"/>
                </a:lnTo>
                <a:lnTo>
                  <a:pt x="435101" y="322580"/>
                </a:lnTo>
                <a:lnTo>
                  <a:pt x="441070" y="318769"/>
                </a:lnTo>
                <a:lnTo>
                  <a:pt x="476884" y="292100"/>
                </a:lnTo>
                <a:lnTo>
                  <a:pt x="500022" y="292100"/>
                </a:lnTo>
                <a:lnTo>
                  <a:pt x="493267" y="279400"/>
                </a:lnTo>
                <a:lnTo>
                  <a:pt x="510895" y="266700"/>
                </a:lnTo>
                <a:lnTo>
                  <a:pt x="483362" y="266700"/>
                </a:lnTo>
                <a:lnTo>
                  <a:pt x="474884" y="254000"/>
                </a:lnTo>
                <a:lnTo>
                  <a:pt x="466788" y="242569"/>
                </a:lnTo>
                <a:lnTo>
                  <a:pt x="462930" y="237489"/>
                </a:lnTo>
                <a:close/>
              </a:path>
              <a:path w="838835" h="687070">
                <a:moveTo>
                  <a:pt x="346963" y="287019"/>
                </a:moveTo>
                <a:lnTo>
                  <a:pt x="317753" y="309880"/>
                </a:lnTo>
                <a:lnTo>
                  <a:pt x="290067" y="330200"/>
                </a:lnTo>
                <a:lnTo>
                  <a:pt x="314712" y="330200"/>
                </a:lnTo>
                <a:lnTo>
                  <a:pt x="324992" y="322580"/>
                </a:lnTo>
                <a:lnTo>
                  <a:pt x="330920" y="318769"/>
                </a:lnTo>
                <a:lnTo>
                  <a:pt x="338216" y="313689"/>
                </a:lnTo>
                <a:lnTo>
                  <a:pt x="346870" y="307339"/>
                </a:lnTo>
                <a:lnTo>
                  <a:pt x="356869" y="300989"/>
                </a:lnTo>
                <a:lnTo>
                  <a:pt x="346963" y="287019"/>
                </a:lnTo>
                <a:close/>
              </a:path>
              <a:path w="838835" h="687070">
                <a:moveTo>
                  <a:pt x="447801" y="186689"/>
                </a:moveTo>
                <a:lnTo>
                  <a:pt x="420750" y="232410"/>
                </a:lnTo>
                <a:lnTo>
                  <a:pt x="412226" y="242569"/>
                </a:lnTo>
                <a:lnTo>
                  <a:pt x="404368" y="252729"/>
                </a:lnTo>
                <a:lnTo>
                  <a:pt x="397176" y="260350"/>
                </a:lnTo>
                <a:lnTo>
                  <a:pt x="390651" y="266700"/>
                </a:lnTo>
                <a:lnTo>
                  <a:pt x="398525" y="266700"/>
                </a:lnTo>
                <a:lnTo>
                  <a:pt x="405510" y="269239"/>
                </a:lnTo>
                <a:lnTo>
                  <a:pt x="411479" y="273050"/>
                </a:lnTo>
                <a:lnTo>
                  <a:pt x="415792" y="267969"/>
                </a:lnTo>
                <a:lnTo>
                  <a:pt x="421878" y="259079"/>
                </a:lnTo>
                <a:lnTo>
                  <a:pt x="429750" y="250189"/>
                </a:lnTo>
                <a:lnTo>
                  <a:pt x="439419" y="237489"/>
                </a:lnTo>
                <a:lnTo>
                  <a:pt x="462930" y="237489"/>
                </a:lnTo>
                <a:lnTo>
                  <a:pt x="459073" y="232410"/>
                </a:lnTo>
                <a:lnTo>
                  <a:pt x="451738" y="222250"/>
                </a:lnTo>
                <a:lnTo>
                  <a:pt x="458045" y="212089"/>
                </a:lnTo>
                <a:lnTo>
                  <a:pt x="463803" y="203200"/>
                </a:lnTo>
                <a:lnTo>
                  <a:pt x="468991" y="196850"/>
                </a:lnTo>
                <a:lnTo>
                  <a:pt x="473582" y="191770"/>
                </a:lnTo>
                <a:lnTo>
                  <a:pt x="447801" y="186689"/>
                </a:lnTo>
                <a:close/>
              </a:path>
              <a:path w="838835" h="687070">
                <a:moveTo>
                  <a:pt x="783589" y="73660"/>
                </a:moveTo>
                <a:lnTo>
                  <a:pt x="626998" y="189229"/>
                </a:lnTo>
                <a:lnTo>
                  <a:pt x="631241" y="194310"/>
                </a:lnTo>
                <a:lnTo>
                  <a:pt x="637698" y="203200"/>
                </a:lnTo>
                <a:lnTo>
                  <a:pt x="646394" y="214629"/>
                </a:lnTo>
                <a:lnTo>
                  <a:pt x="657351" y="228600"/>
                </a:lnTo>
                <a:lnTo>
                  <a:pt x="668115" y="243839"/>
                </a:lnTo>
                <a:lnTo>
                  <a:pt x="676782" y="255269"/>
                </a:lnTo>
                <a:lnTo>
                  <a:pt x="683355" y="265429"/>
                </a:lnTo>
                <a:lnTo>
                  <a:pt x="687831" y="271779"/>
                </a:lnTo>
                <a:lnTo>
                  <a:pt x="702817" y="261619"/>
                </a:lnTo>
                <a:lnTo>
                  <a:pt x="650113" y="189229"/>
                </a:lnTo>
                <a:lnTo>
                  <a:pt x="776858" y="96520"/>
                </a:lnTo>
                <a:lnTo>
                  <a:pt x="798945" y="96520"/>
                </a:lnTo>
                <a:lnTo>
                  <a:pt x="795341" y="91439"/>
                </a:lnTo>
                <a:lnTo>
                  <a:pt x="791146" y="85089"/>
                </a:lnTo>
                <a:lnTo>
                  <a:pt x="787237" y="80010"/>
                </a:lnTo>
                <a:lnTo>
                  <a:pt x="783589" y="73660"/>
                </a:lnTo>
                <a:close/>
              </a:path>
              <a:path w="838835" h="687070">
                <a:moveTo>
                  <a:pt x="493902" y="153670"/>
                </a:moveTo>
                <a:lnTo>
                  <a:pt x="476757" y="166370"/>
                </a:lnTo>
                <a:lnTo>
                  <a:pt x="480873" y="171450"/>
                </a:lnTo>
                <a:lnTo>
                  <a:pt x="485393" y="177800"/>
                </a:lnTo>
                <a:lnTo>
                  <a:pt x="490295" y="184150"/>
                </a:lnTo>
                <a:lnTo>
                  <a:pt x="495553" y="190500"/>
                </a:lnTo>
                <a:lnTo>
                  <a:pt x="527430" y="233679"/>
                </a:lnTo>
                <a:lnTo>
                  <a:pt x="483362" y="266700"/>
                </a:lnTo>
                <a:lnTo>
                  <a:pt x="510895" y="266700"/>
                </a:lnTo>
                <a:lnTo>
                  <a:pt x="537337" y="247650"/>
                </a:lnTo>
                <a:lnTo>
                  <a:pt x="561392" y="247650"/>
                </a:lnTo>
                <a:lnTo>
                  <a:pt x="552957" y="236219"/>
                </a:lnTo>
                <a:lnTo>
                  <a:pt x="568172" y="224789"/>
                </a:lnTo>
                <a:lnTo>
                  <a:pt x="571848" y="222250"/>
                </a:lnTo>
                <a:lnTo>
                  <a:pt x="543051" y="222250"/>
                </a:lnTo>
                <a:lnTo>
                  <a:pt x="511301" y="179070"/>
                </a:lnTo>
                <a:lnTo>
                  <a:pt x="506065" y="171450"/>
                </a:lnTo>
                <a:lnTo>
                  <a:pt x="501411" y="165100"/>
                </a:lnTo>
                <a:lnTo>
                  <a:pt x="497353" y="158750"/>
                </a:lnTo>
                <a:lnTo>
                  <a:pt x="493902" y="153670"/>
                </a:lnTo>
                <a:close/>
              </a:path>
              <a:path w="838835" h="687070">
                <a:moveTo>
                  <a:pt x="588771" y="187960"/>
                </a:moveTo>
                <a:lnTo>
                  <a:pt x="580503" y="194310"/>
                </a:lnTo>
                <a:lnTo>
                  <a:pt x="570150" y="201929"/>
                </a:lnTo>
                <a:lnTo>
                  <a:pt x="557678" y="212089"/>
                </a:lnTo>
                <a:lnTo>
                  <a:pt x="543051" y="222250"/>
                </a:lnTo>
                <a:lnTo>
                  <a:pt x="571848" y="222250"/>
                </a:lnTo>
                <a:lnTo>
                  <a:pt x="581040" y="215900"/>
                </a:lnTo>
                <a:lnTo>
                  <a:pt x="591552" y="208279"/>
                </a:lnTo>
                <a:lnTo>
                  <a:pt x="599693" y="201929"/>
                </a:lnTo>
                <a:lnTo>
                  <a:pt x="588771" y="187960"/>
                </a:lnTo>
                <a:close/>
              </a:path>
              <a:path w="838835" h="687070">
                <a:moveTo>
                  <a:pt x="760856" y="128270"/>
                </a:moveTo>
                <a:lnTo>
                  <a:pt x="684783" y="184150"/>
                </a:lnTo>
                <a:lnTo>
                  <a:pt x="689863" y="187960"/>
                </a:lnTo>
                <a:lnTo>
                  <a:pt x="699515" y="200660"/>
                </a:lnTo>
                <a:lnTo>
                  <a:pt x="703833" y="205739"/>
                </a:lnTo>
                <a:lnTo>
                  <a:pt x="707770" y="212089"/>
                </a:lnTo>
                <a:lnTo>
                  <a:pt x="711200" y="219710"/>
                </a:lnTo>
                <a:lnTo>
                  <a:pt x="738862" y="199389"/>
                </a:lnTo>
                <a:lnTo>
                  <a:pt x="716914" y="199389"/>
                </a:lnTo>
                <a:lnTo>
                  <a:pt x="705992" y="184150"/>
                </a:lnTo>
                <a:lnTo>
                  <a:pt x="754379" y="148589"/>
                </a:lnTo>
                <a:lnTo>
                  <a:pt x="775080" y="148589"/>
                </a:lnTo>
                <a:lnTo>
                  <a:pt x="773302" y="146050"/>
                </a:lnTo>
                <a:lnTo>
                  <a:pt x="768603" y="139700"/>
                </a:lnTo>
                <a:lnTo>
                  <a:pt x="764413" y="133350"/>
                </a:lnTo>
                <a:lnTo>
                  <a:pt x="760856" y="128270"/>
                </a:lnTo>
                <a:close/>
              </a:path>
              <a:path w="838835" h="687070">
                <a:moveTo>
                  <a:pt x="775080" y="148589"/>
                </a:moveTo>
                <a:lnTo>
                  <a:pt x="754379" y="148589"/>
                </a:lnTo>
                <a:lnTo>
                  <a:pt x="765428" y="163829"/>
                </a:lnTo>
                <a:lnTo>
                  <a:pt x="716914" y="199389"/>
                </a:lnTo>
                <a:lnTo>
                  <a:pt x="738862" y="199389"/>
                </a:lnTo>
                <a:lnTo>
                  <a:pt x="787272" y="163829"/>
                </a:lnTo>
                <a:lnTo>
                  <a:pt x="782319" y="157479"/>
                </a:lnTo>
                <a:lnTo>
                  <a:pt x="777747" y="152400"/>
                </a:lnTo>
                <a:lnTo>
                  <a:pt x="775080" y="148589"/>
                </a:lnTo>
                <a:close/>
              </a:path>
              <a:path w="838835" h="687070">
                <a:moveTo>
                  <a:pt x="798945" y="96520"/>
                </a:moveTo>
                <a:lnTo>
                  <a:pt x="776858" y="96520"/>
                </a:lnTo>
                <a:lnTo>
                  <a:pt x="811529" y="143510"/>
                </a:lnTo>
                <a:lnTo>
                  <a:pt x="816737" y="149860"/>
                </a:lnTo>
                <a:lnTo>
                  <a:pt x="817498" y="153670"/>
                </a:lnTo>
                <a:lnTo>
                  <a:pt x="809878" y="160020"/>
                </a:lnTo>
                <a:lnTo>
                  <a:pt x="805433" y="163829"/>
                </a:lnTo>
                <a:lnTo>
                  <a:pt x="800480" y="167639"/>
                </a:lnTo>
                <a:lnTo>
                  <a:pt x="813053" y="172720"/>
                </a:lnTo>
                <a:lnTo>
                  <a:pt x="819530" y="177800"/>
                </a:lnTo>
                <a:lnTo>
                  <a:pt x="824610" y="172720"/>
                </a:lnTo>
                <a:lnTo>
                  <a:pt x="829437" y="167639"/>
                </a:lnTo>
                <a:lnTo>
                  <a:pt x="833881" y="161289"/>
                </a:lnTo>
                <a:lnTo>
                  <a:pt x="838453" y="154939"/>
                </a:lnTo>
                <a:lnTo>
                  <a:pt x="837691" y="148589"/>
                </a:lnTo>
                <a:lnTo>
                  <a:pt x="831722" y="140970"/>
                </a:lnTo>
                <a:lnTo>
                  <a:pt x="799845" y="97789"/>
                </a:lnTo>
                <a:lnTo>
                  <a:pt x="798945" y="96520"/>
                </a:lnTo>
                <a:close/>
              </a:path>
              <a:path w="838835" h="687070">
                <a:moveTo>
                  <a:pt x="720851" y="46989"/>
                </a:moveTo>
                <a:lnTo>
                  <a:pt x="615822" y="124460"/>
                </a:lnTo>
                <a:lnTo>
                  <a:pt x="620267" y="129539"/>
                </a:lnTo>
                <a:lnTo>
                  <a:pt x="625093" y="135889"/>
                </a:lnTo>
                <a:lnTo>
                  <a:pt x="630173" y="142239"/>
                </a:lnTo>
                <a:lnTo>
                  <a:pt x="635380" y="148589"/>
                </a:lnTo>
                <a:lnTo>
                  <a:pt x="639317" y="154939"/>
                </a:lnTo>
                <a:lnTo>
                  <a:pt x="642112" y="160020"/>
                </a:lnTo>
                <a:lnTo>
                  <a:pt x="671417" y="138429"/>
                </a:lnTo>
                <a:lnTo>
                  <a:pt x="648715" y="138429"/>
                </a:lnTo>
                <a:lnTo>
                  <a:pt x="638937" y="124460"/>
                </a:lnTo>
                <a:lnTo>
                  <a:pt x="715009" y="68579"/>
                </a:lnTo>
                <a:lnTo>
                  <a:pt x="735901" y="68579"/>
                </a:lnTo>
                <a:lnTo>
                  <a:pt x="733932" y="66039"/>
                </a:lnTo>
                <a:lnTo>
                  <a:pt x="729488" y="59689"/>
                </a:lnTo>
                <a:lnTo>
                  <a:pt x="720851" y="46989"/>
                </a:lnTo>
                <a:close/>
              </a:path>
              <a:path w="838835" h="687070">
                <a:moveTo>
                  <a:pt x="735901" y="68579"/>
                </a:moveTo>
                <a:lnTo>
                  <a:pt x="715009" y="68579"/>
                </a:lnTo>
                <a:lnTo>
                  <a:pt x="724788" y="81279"/>
                </a:lnTo>
                <a:lnTo>
                  <a:pt x="648715" y="138429"/>
                </a:lnTo>
                <a:lnTo>
                  <a:pt x="671417" y="138429"/>
                </a:lnTo>
                <a:lnTo>
                  <a:pt x="747267" y="82550"/>
                </a:lnTo>
                <a:lnTo>
                  <a:pt x="742314" y="77470"/>
                </a:lnTo>
                <a:lnTo>
                  <a:pt x="737869" y="71120"/>
                </a:lnTo>
                <a:lnTo>
                  <a:pt x="735901" y="68579"/>
                </a:lnTo>
                <a:close/>
              </a:path>
              <a:path w="838835" h="687070">
                <a:moveTo>
                  <a:pt x="643254" y="39370"/>
                </a:moveTo>
                <a:lnTo>
                  <a:pt x="638301" y="45720"/>
                </a:lnTo>
                <a:lnTo>
                  <a:pt x="633094" y="50800"/>
                </a:lnTo>
                <a:lnTo>
                  <a:pt x="627506" y="55879"/>
                </a:lnTo>
                <a:lnTo>
                  <a:pt x="632840" y="58420"/>
                </a:lnTo>
                <a:lnTo>
                  <a:pt x="638428" y="62229"/>
                </a:lnTo>
                <a:lnTo>
                  <a:pt x="644270" y="67310"/>
                </a:lnTo>
                <a:lnTo>
                  <a:pt x="590550" y="106679"/>
                </a:lnTo>
                <a:lnTo>
                  <a:pt x="584999" y="110489"/>
                </a:lnTo>
                <a:lnTo>
                  <a:pt x="579580" y="114300"/>
                </a:lnTo>
                <a:lnTo>
                  <a:pt x="574280" y="118110"/>
                </a:lnTo>
                <a:lnTo>
                  <a:pt x="569087" y="121920"/>
                </a:lnTo>
                <a:lnTo>
                  <a:pt x="578992" y="134620"/>
                </a:lnTo>
                <a:lnTo>
                  <a:pt x="583733" y="130810"/>
                </a:lnTo>
                <a:lnTo>
                  <a:pt x="588819" y="127000"/>
                </a:lnTo>
                <a:lnTo>
                  <a:pt x="594262" y="123189"/>
                </a:lnTo>
                <a:lnTo>
                  <a:pt x="600075" y="118110"/>
                </a:lnTo>
                <a:lnTo>
                  <a:pt x="686889" y="54610"/>
                </a:lnTo>
                <a:lnTo>
                  <a:pt x="662177" y="54610"/>
                </a:lnTo>
                <a:lnTo>
                  <a:pt x="647826" y="43179"/>
                </a:lnTo>
                <a:lnTo>
                  <a:pt x="643254" y="39370"/>
                </a:lnTo>
                <a:close/>
              </a:path>
              <a:path w="838835" h="687070">
                <a:moveTo>
                  <a:pt x="734694" y="0"/>
                </a:moveTo>
                <a:lnTo>
                  <a:pt x="729382" y="3810"/>
                </a:lnTo>
                <a:lnTo>
                  <a:pt x="724106" y="8889"/>
                </a:lnTo>
                <a:lnTo>
                  <a:pt x="713613" y="16510"/>
                </a:lnTo>
                <a:lnTo>
                  <a:pt x="662177" y="54610"/>
                </a:lnTo>
                <a:lnTo>
                  <a:pt x="686889" y="54610"/>
                </a:lnTo>
                <a:lnTo>
                  <a:pt x="716406" y="33020"/>
                </a:lnTo>
                <a:lnTo>
                  <a:pt x="724312" y="26670"/>
                </a:lnTo>
                <a:lnTo>
                  <a:pt x="731646" y="21589"/>
                </a:lnTo>
                <a:lnTo>
                  <a:pt x="738409" y="17779"/>
                </a:lnTo>
                <a:lnTo>
                  <a:pt x="744601" y="12700"/>
                </a:lnTo>
                <a:lnTo>
                  <a:pt x="734694" y="0"/>
                </a:lnTo>
                <a:close/>
              </a:path>
            </a:pathLst>
          </a:custGeom>
          <a:solidFill>
            <a:srgbClr val="FFFFFF"/>
          </a:solidFill>
        </p:spPr>
        <p:txBody>
          <a:bodyPr wrap="square" lIns="0" tIns="0" rIns="0" bIns="0" rtlCol="0"/>
          <a:lstStyle/>
          <a:p/>
        </p:txBody>
      </p:sp>
      <p:sp>
        <p:nvSpPr>
          <p:cNvPr id="15" name="object 15"/>
          <p:cNvSpPr/>
          <p:nvPr/>
        </p:nvSpPr>
        <p:spPr>
          <a:xfrm>
            <a:off x="3119247" y="3092195"/>
            <a:ext cx="1596390" cy="1539875"/>
          </a:xfrm>
          <a:custGeom>
            <a:avLst/>
            <a:gdLst/>
            <a:ahLst/>
            <a:cxnLst/>
            <a:rect l="l" t="t" r="r" b="b"/>
            <a:pathLst>
              <a:path w="1596389" h="1539875">
                <a:moveTo>
                  <a:pt x="1596136" y="1539366"/>
                </a:moveTo>
                <a:lnTo>
                  <a:pt x="1545117" y="1533914"/>
                </a:lnTo>
                <a:lnTo>
                  <a:pt x="1494196" y="1527087"/>
                </a:lnTo>
                <a:lnTo>
                  <a:pt x="1443409" y="1518891"/>
                </a:lnTo>
                <a:lnTo>
                  <a:pt x="1392793" y="1509331"/>
                </a:lnTo>
                <a:lnTo>
                  <a:pt x="1342385" y="1498414"/>
                </a:lnTo>
                <a:lnTo>
                  <a:pt x="1292223" y="1486146"/>
                </a:lnTo>
                <a:lnTo>
                  <a:pt x="1242343" y="1472532"/>
                </a:lnTo>
                <a:lnTo>
                  <a:pt x="1192783" y="1457578"/>
                </a:lnTo>
                <a:lnTo>
                  <a:pt x="1142333" y="1440869"/>
                </a:lnTo>
                <a:lnTo>
                  <a:pt x="1092653" y="1422908"/>
                </a:lnTo>
                <a:lnTo>
                  <a:pt x="1043764" y="1403723"/>
                </a:lnTo>
                <a:lnTo>
                  <a:pt x="995691" y="1383343"/>
                </a:lnTo>
                <a:lnTo>
                  <a:pt x="948457" y="1361796"/>
                </a:lnTo>
                <a:lnTo>
                  <a:pt x="902083" y="1339109"/>
                </a:lnTo>
                <a:lnTo>
                  <a:pt x="856594" y="1315311"/>
                </a:lnTo>
                <a:lnTo>
                  <a:pt x="812012" y="1290429"/>
                </a:lnTo>
                <a:lnTo>
                  <a:pt x="768360" y="1264493"/>
                </a:lnTo>
                <a:lnTo>
                  <a:pt x="725662" y="1237529"/>
                </a:lnTo>
                <a:lnTo>
                  <a:pt x="683939" y="1209566"/>
                </a:lnTo>
                <a:lnTo>
                  <a:pt x="643216" y="1180631"/>
                </a:lnTo>
                <a:lnTo>
                  <a:pt x="603514" y="1150754"/>
                </a:lnTo>
                <a:lnTo>
                  <a:pt x="564858" y="1119961"/>
                </a:lnTo>
                <a:lnTo>
                  <a:pt x="527269" y="1088281"/>
                </a:lnTo>
                <a:lnTo>
                  <a:pt x="490772" y="1055742"/>
                </a:lnTo>
                <a:lnTo>
                  <a:pt x="455389" y="1022372"/>
                </a:lnTo>
                <a:lnTo>
                  <a:pt x="421142" y="988199"/>
                </a:lnTo>
                <a:lnTo>
                  <a:pt x="388055" y="953251"/>
                </a:lnTo>
                <a:lnTo>
                  <a:pt x="356151" y="917555"/>
                </a:lnTo>
                <a:lnTo>
                  <a:pt x="325453" y="881141"/>
                </a:lnTo>
                <a:lnTo>
                  <a:pt x="295983" y="844036"/>
                </a:lnTo>
                <a:lnTo>
                  <a:pt x="267766" y="806268"/>
                </a:lnTo>
                <a:lnTo>
                  <a:pt x="240823" y="767866"/>
                </a:lnTo>
                <a:lnTo>
                  <a:pt x="215177" y="728856"/>
                </a:lnTo>
                <a:lnTo>
                  <a:pt x="190852" y="689267"/>
                </a:lnTo>
                <a:lnTo>
                  <a:pt x="167871" y="649128"/>
                </a:lnTo>
                <a:lnTo>
                  <a:pt x="146256" y="608466"/>
                </a:lnTo>
                <a:lnTo>
                  <a:pt x="126031" y="567309"/>
                </a:lnTo>
                <a:lnTo>
                  <a:pt x="107219" y="525685"/>
                </a:lnTo>
                <a:lnTo>
                  <a:pt x="89841" y="483623"/>
                </a:lnTo>
                <a:lnTo>
                  <a:pt x="73923" y="441150"/>
                </a:lnTo>
                <a:lnTo>
                  <a:pt x="59485" y="398295"/>
                </a:lnTo>
                <a:lnTo>
                  <a:pt x="46552" y="355084"/>
                </a:lnTo>
                <a:lnTo>
                  <a:pt x="35146" y="311548"/>
                </a:lnTo>
                <a:lnTo>
                  <a:pt x="25291" y="267712"/>
                </a:lnTo>
                <a:lnTo>
                  <a:pt x="17008" y="223606"/>
                </a:lnTo>
                <a:lnTo>
                  <a:pt x="10322" y="179258"/>
                </a:lnTo>
                <a:lnTo>
                  <a:pt x="5255" y="134695"/>
                </a:lnTo>
                <a:lnTo>
                  <a:pt x="1831" y="89946"/>
                </a:lnTo>
                <a:lnTo>
                  <a:pt x="71" y="45038"/>
                </a:lnTo>
                <a:lnTo>
                  <a:pt x="0" y="0"/>
                </a:lnTo>
              </a:path>
            </a:pathLst>
          </a:custGeom>
          <a:ln w="6350">
            <a:solidFill>
              <a:srgbClr val="0000FF"/>
            </a:solidFill>
          </a:ln>
        </p:spPr>
        <p:txBody>
          <a:bodyPr wrap="square" lIns="0" tIns="0" rIns="0" bIns="0" rtlCol="0"/>
          <a:lstStyle/>
          <a:p/>
        </p:txBody>
      </p:sp>
      <p:pic>
        <p:nvPicPr>
          <p:cNvPr id="47" name="picture 47"/>
          <p:cNvPicPr>
            <a:picLocks noChangeAspect="1"/>
          </p:cNvPicPr>
          <p:nvPr/>
        </p:nvPicPr>
        <p:blipFill>
          <a:blip r:embed="rId1"/>
          <a:stretch>
            <a:fillRect/>
          </a:stretch>
        </p:blipFill>
        <p:spPr>
          <a:xfrm rot="21600000">
            <a:off x="179" y="1091103"/>
            <a:ext cx="7698501" cy="76876"/>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 name="文本框 92"/>
          <p:cNvSpPr txBox="1"/>
          <p:nvPr>
            <p:custDataLst>
              <p:tags r:id="rId1"/>
            </p:custDataLst>
          </p:nvPr>
        </p:nvSpPr>
        <p:spPr>
          <a:xfrm>
            <a:off x="277495" y="1339215"/>
            <a:ext cx="8589010" cy="4735830"/>
          </a:xfrm>
          <a:prstGeom prst="rect">
            <a:avLst/>
          </a:prstGeom>
          <a:noFill/>
        </p:spPr>
        <p:txBody>
          <a:bodyPr wrap="square" lIns="67500" tIns="35100" rIns="67500" bIns="35100" rtlCol="0" anchor="ctr" anchorCtr="0">
            <a:noAutofit/>
          </a:bodyPr>
          <a:lstStyle>
            <a:defPPr>
              <a:defRPr lang="zh-CN"/>
            </a:defPPr>
            <a:lvl1pPr fontAlgn="auto">
              <a:lnSpc>
                <a:spcPct val="130000"/>
              </a:lnSpc>
              <a:spcAft>
                <a:spcPts val="1000"/>
              </a:spcAft>
              <a:defRPr sz="1600" spc="150"/>
            </a:lvl1pPr>
          </a:lstStyle>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主持天津市科委项目1项“香辛料调味油挥发性风味物质的检测技术及应用研究”；</a:t>
            </a:r>
            <a:endPar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主持天津市教委科研计划项目（自然科学）“牛油分提物组成的热性质研究及结晶动力学研究”；</a:t>
            </a:r>
            <a:endPar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主持天津农学院科学研究发展基金计划项目“藜麦啤酒发酵过程风味调控及营养物质检测”。</a:t>
            </a:r>
            <a:endPar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近几年，主参加国家自然科学基金</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2</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项和省部级基金</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3</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项；主持完成横向课题和校级项目</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6</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项"。</a:t>
            </a:r>
            <a:endPar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国内外公开发表科研论文30余篇， </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SCI</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收录</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7</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篇，其中</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5</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篇为</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SCI</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第一作者,北大核心收录</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6</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篇，均为第一或通讯作者。</a:t>
            </a:r>
            <a:endPar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指导校内大学生创新项目</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5</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项,其中国家级</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1</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项，天津市级</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2</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项，校级</a:t>
            </a:r>
            <a:r>
              <a:rPr sz="20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2</a:t>
            </a:r>
            <a:r>
              <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项。</a:t>
            </a:r>
            <a:endParaRPr sz="20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p:txBody>
      </p:sp>
      <p:sp>
        <p:nvSpPr>
          <p:cNvPr id="94" name="文本框 93"/>
          <p:cNvSpPr txBox="1"/>
          <p:nvPr>
            <p:custDataLst>
              <p:tags r:id="rId2"/>
            </p:custDataLst>
          </p:nvPr>
        </p:nvSpPr>
        <p:spPr>
          <a:xfrm>
            <a:off x="152400" y="511810"/>
            <a:ext cx="8455025" cy="472440"/>
          </a:xfrm>
          <a:prstGeom prst="rect">
            <a:avLst/>
          </a:prstGeom>
          <a:noFill/>
        </p:spPr>
        <p:txBody>
          <a:bodyPr wrap="square" lIns="67500" tIns="35100" rIns="67500" bIns="35100" rtlCol="0">
            <a:noAutofit/>
          </a:bodyPr>
          <a:lstStyle/>
          <a:p>
            <a:pPr>
              <a:lnSpc>
                <a:spcPct val="120000"/>
              </a:lnSpc>
              <a:spcBef>
                <a:spcPts val="300"/>
              </a:spcBef>
              <a:spcAft>
                <a:spcPts val="300"/>
              </a:spcAft>
            </a:pPr>
            <a:r>
              <a:rPr sz="2800" b="1" spc="160" dirty="0">
                <a:solidFill>
                  <a:srgbClr val="FF0000"/>
                </a:solidFill>
                <a:latin typeface="隶书" panose="02010509060101010101" pitchFamily="49" charset="-122"/>
                <a:ea typeface="隶书" panose="02010509060101010101" pitchFamily="49" charset="-122"/>
                <a:sym typeface="+mn-ea"/>
              </a:rPr>
              <a:t>主要研究方向粮油深加工以及食品分析与检测方向</a:t>
            </a:r>
            <a:endParaRPr sz="2800" b="1" spc="160" dirty="0">
              <a:solidFill>
                <a:schemeClr val="tx1">
                  <a:lumMod val="75000"/>
                  <a:lumOff val="25000"/>
                </a:schemeClr>
              </a:solidFill>
              <a:latin typeface="隶书" panose="02010509060101010101" pitchFamily="49" charset="-122"/>
              <a:ea typeface="隶书" panose="02010509060101010101" pitchFamily="49" charset="-122"/>
            </a:endParaRPr>
          </a:p>
          <a:p>
            <a:pPr>
              <a:lnSpc>
                <a:spcPct val="120000"/>
              </a:lnSpc>
              <a:spcBef>
                <a:spcPts val="300"/>
              </a:spcBef>
              <a:spcAft>
                <a:spcPts val="300"/>
              </a:spcAft>
            </a:pPr>
            <a:endParaRPr lang="zh-CN" altLang="en-US" sz="2800" b="1" spc="160" dirty="0">
              <a:solidFill>
                <a:schemeClr val="tx1">
                  <a:lumMod val="75000"/>
                  <a:lumOff val="25000"/>
                </a:schemeClr>
              </a:solidFill>
              <a:uFillTx/>
              <a:latin typeface="隶书" panose="02010509060101010101" pitchFamily="49" charset="-122"/>
              <a:ea typeface="隶书" panose="02010509060101010101" pitchFamily="49" charset="-122"/>
            </a:endParaRPr>
          </a:p>
        </p:txBody>
      </p:sp>
      <p:pic>
        <p:nvPicPr>
          <p:cNvPr id="30" name="picture 30"/>
          <p:cNvPicPr>
            <a:picLocks noChangeAspect="1"/>
          </p:cNvPicPr>
          <p:nvPr/>
        </p:nvPicPr>
        <p:blipFill>
          <a:blip r:embed="rId3"/>
          <a:stretch>
            <a:fillRect/>
          </a:stretch>
        </p:blipFill>
        <p:spPr>
          <a:xfrm rot="21600000">
            <a:off x="-9" y="990885"/>
            <a:ext cx="7698501" cy="75793"/>
          </a:xfrm>
          <a:prstGeom prst="rect">
            <a:avLst/>
          </a:prstGeom>
        </p:spPr>
      </p:pic>
    </p:spTree>
    <p:custDataLst>
      <p:tags r:id="rId4"/>
    </p:custDataLst>
  </p:cSld>
  <p:clrMapOvr>
    <a:masterClrMapping/>
  </p:clrMapOvr>
  <p:transition spd="med" advClick="0">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rot="16200000">
            <a:off x="5553710" y="1608455"/>
            <a:ext cx="3220085" cy="2593340"/>
          </a:xfrm>
          <a:prstGeom prst="rect">
            <a:avLst/>
          </a:prstGeom>
        </p:spPr>
      </p:pic>
      <p:sp>
        <p:nvSpPr>
          <p:cNvPr id="22" name="textbox 22"/>
          <p:cNvSpPr/>
          <p:nvPr/>
        </p:nvSpPr>
        <p:spPr>
          <a:xfrm>
            <a:off x="228600" y="4208780"/>
            <a:ext cx="8651240" cy="2116455"/>
          </a:xfrm>
          <a:prstGeom prst="rect">
            <a:avLst/>
          </a:prstGeom>
        </p:spPr>
        <p:txBody>
          <a:bodyPr vert="horz" wrap="square" lIns="0" tIns="0" rIns="0" bIns="0"/>
          <a:lstStyle/>
          <a:p>
            <a:pPr algn="l" rtl="0" eaLnBrk="0">
              <a:lnSpc>
                <a:spcPct val="88000"/>
              </a:lnSpc>
            </a:pPr>
            <a:endParaRPr lang="en-US" altLang="en-US" sz="100" dirty="0"/>
          </a:p>
          <a:p>
            <a:pPr algn="l" rtl="0" eaLnBrk="0">
              <a:lnSpc>
                <a:spcPct val="123000"/>
              </a:lnSpc>
            </a:pPr>
            <a:r>
              <a:rPr sz="2400" spc="8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rPr>
              <a:t>三、参 考 书</a:t>
            </a:r>
            <a:endParaRPr sz="2400" spc="8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endParaRPr>
          </a:p>
          <a:p>
            <a:pPr indent="12700" algn="l" rtl="0" eaLnBrk="0">
              <a:lnSpc>
                <a:spcPct val="150000"/>
              </a:lnSpc>
              <a:spcBef>
                <a:spcPts val="20"/>
              </a:spcBef>
              <a:buClrTx/>
              <a:buSzTx/>
              <a:buNone/>
            </a:pP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天津大学物理化学教研室编</a:t>
            </a:r>
            <a:r>
              <a:rPr lang="zh-CN"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《物理化学》</a:t>
            </a:r>
            <a:r>
              <a:rPr lang="zh-CN"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高等教育出版社，第五版，2009年。</a:t>
            </a:r>
            <a:endPar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indent="12700" algn="l" rtl="0" eaLnBrk="0">
              <a:lnSpc>
                <a:spcPct val="150000"/>
              </a:lnSpc>
              <a:spcBef>
                <a:spcPts val="20"/>
              </a:spcBef>
              <a:buClrTx/>
              <a:buSzTx/>
              <a:buNone/>
            </a:pP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肖衍繁</a:t>
            </a:r>
            <a:r>
              <a:rPr lang="zh-CN"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《物理化学解题指南》，高等教育出版社，2003年。</a:t>
            </a:r>
            <a:endParaRPr lang="zh-CN" sz="2400" spc="140" dirty="0">
              <a:ln w="10145" cap="flat" cmpd="sng">
                <a:solidFill>
                  <a:srgbClr val="000000">
                    <a:alpha val="100000"/>
                  </a:srgbClr>
                </a:solidFill>
                <a:prstDash val="solid"/>
                <a:miter lim="10"/>
              </a:ln>
              <a:solidFill>
                <a:srgbClr val="000000">
                  <a:alpha val="100000"/>
                </a:srgbClr>
              </a:solidFill>
              <a:latin typeface="隶书" panose="02010509060101010101" pitchFamily="49" charset="-122"/>
              <a:ea typeface="隶书" panose="02010509060101010101" pitchFamily="49" charset="-122"/>
              <a:cs typeface="隶书" panose="02010509060101010101" pitchFamily="49" charset="-122"/>
            </a:endParaRPr>
          </a:p>
          <a:p>
            <a:pPr marL="631190" indent="5080" algn="l" rtl="0" eaLnBrk="0">
              <a:lnSpc>
                <a:spcPct val="161000"/>
              </a:lnSpc>
              <a:spcBef>
                <a:spcPts val="20"/>
              </a:spcBef>
            </a:pPr>
            <a:endParaRPr sz="1705" dirty="0">
              <a:solidFill>
                <a:srgbClr val="000000">
                  <a:alpha val="100000"/>
                </a:srgbClr>
              </a:solidFill>
              <a:latin typeface="黑体" panose="02010609060101010101" charset="-122"/>
              <a:ea typeface="黑体" panose="02010609060101010101" charset="-122"/>
              <a:cs typeface="黑体" panose="02010609060101010101" charset="-122"/>
            </a:endParaRPr>
          </a:p>
        </p:txBody>
      </p:sp>
      <p:sp>
        <p:nvSpPr>
          <p:cNvPr id="26" name="textbox 26"/>
          <p:cNvSpPr/>
          <p:nvPr/>
        </p:nvSpPr>
        <p:spPr>
          <a:xfrm>
            <a:off x="228600" y="1295400"/>
            <a:ext cx="3334385" cy="908050"/>
          </a:xfrm>
          <a:prstGeom prst="rect">
            <a:avLst/>
          </a:prstGeom>
        </p:spPr>
        <p:txBody>
          <a:bodyPr vert="horz" wrap="square" lIns="0" tIns="0" rIns="0" bIns="0"/>
          <a:lstStyle/>
          <a:p>
            <a:pPr algn="l" rtl="0" eaLnBrk="0">
              <a:lnSpc>
                <a:spcPct val="88000"/>
              </a:lnSpc>
            </a:pPr>
            <a:endParaRPr lang="en-US" altLang="en-US" sz="100" dirty="0"/>
          </a:p>
          <a:p>
            <a:pPr indent="12700" algn="l" rtl="0" eaLnBrk="0">
              <a:lnSpc>
                <a:spcPct val="97000"/>
              </a:lnSpc>
            </a:pPr>
            <a:r>
              <a:rPr sz="2400" spc="8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rPr>
              <a:t>一</a:t>
            </a:r>
            <a:r>
              <a:rPr sz="2400" spc="10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rPr>
              <a:t>、</a:t>
            </a:r>
            <a:r>
              <a:rPr sz="2400" spc="8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rPr>
              <a:t>课程学</a:t>
            </a:r>
            <a:r>
              <a:rPr sz="2400" spc="7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rPr>
              <a:t>时</a:t>
            </a:r>
            <a:endParaRPr sz="2400" spc="7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endParaRPr>
          </a:p>
          <a:p>
            <a:pPr indent="12700" algn="l" rtl="0" eaLnBrk="0">
              <a:lnSpc>
                <a:spcPct val="150000"/>
              </a:lnSpc>
            </a:pP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讲课24h，实验8h</a:t>
            </a:r>
            <a:endPar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p:txBody>
      </p:sp>
      <p:sp>
        <p:nvSpPr>
          <p:cNvPr id="27" name="textbox 27"/>
          <p:cNvSpPr/>
          <p:nvPr/>
        </p:nvSpPr>
        <p:spPr>
          <a:xfrm>
            <a:off x="246380" y="2303780"/>
            <a:ext cx="5703570" cy="1410970"/>
          </a:xfrm>
          <a:prstGeom prst="rect">
            <a:avLst/>
          </a:prstGeom>
        </p:spPr>
        <p:txBody>
          <a:bodyPr vert="horz" wrap="square" lIns="0" tIns="0" rIns="0" bIns="0"/>
          <a:lstStyle/>
          <a:p>
            <a:pPr algn="l" rtl="0" eaLnBrk="0">
              <a:lnSpc>
                <a:spcPct val="88000"/>
              </a:lnSpc>
            </a:pPr>
            <a:endParaRPr lang="en-US" altLang="en-US" sz="100" dirty="0"/>
          </a:p>
          <a:p>
            <a:pPr indent="12700" algn="l" rtl="0" eaLnBrk="0">
              <a:lnSpc>
                <a:spcPct val="97000"/>
              </a:lnSpc>
              <a:buClrTx/>
              <a:buSzTx/>
              <a:buFontTx/>
            </a:pPr>
            <a:r>
              <a:rPr sz="2400" spc="8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sym typeface="+mn-ea"/>
              </a:rPr>
              <a:t>二、教  材</a:t>
            </a:r>
            <a:endParaRPr sz="2400" spc="8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endParaRPr>
          </a:p>
          <a:p>
            <a:pPr indent="12700" algn="l" rtl="0" eaLnBrk="0">
              <a:lnSpc>
                <a:spcPct val="150000"/>
              </a:lnSpc>
              <a:buClrTx/>
              <a:buSzTx/>
              <a:buFontTx/>
            </a:pP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印永嘉主编普通高等教育出版社、全国</a:t>
            </a:r>
            <a:endPar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indent="12700" algn="l" rtl="0" eaLnBrk="0">
              <a:lnSpc>
                <a:spcPct val="150000"/>
              </a:lnSpc>
              <a:buClrTx/>
              <a:buSzTx/>
              <a:buFontTx/>
            </a:pP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高等农林院校“十二五”</a:t>
            </a: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sym typeface="+mn-ea"/>
              </a:rPr>
              <a:t>规划教材</a:t>
            </a:r>
            <a:endPar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sym typeface="+mn-ea"/>
            </a:endParaRPr>
          </a:p>
          <a:p>
            <a:pPr indent="12700" algn="l" rtl="0" eaLnBrk="0">
              <a:lnSpc>
                <a:spcPct val="150000"/>
              </a:lnSpc>
              <a:buClrTx/>
              <a:buSzTx/>
              <a:buFontTx/>
            </a:pPr>
            <a:r>
              <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sym typeface="+mn-ea"/>
              </a:rPr>
              <a:t>《物理化学简明教程》。</a:t>
            </a:r>
            <a:endParaRPr sz="24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indent="12700" algn="l" rtl="0" eaLnBrk="0">
              <a:lnSpc>
                <a:spcPct val="97000"/>
              </a:lnSpc>
            </a:pPr>
            <a:endParaRPr lang="en-US" altLang="en-US" sz="2400" spc="130" dirty="0">
              <a:ln w="10145" cap="flat" cmpd="sng">
                <a:solidFill>
                  <a:srgbClr val="FF0000">
                    <a:alpha val="100000"/>
                  </a:srgbClr>
                </a:solidFill>
                <a:prstDash val="solid"/>
                <a:miter lim="10"/>
              </a:ln>
              <a:solidFill>
                <a:schemeClr val="tx1">
                  <a:alpha val="100000"/>
                </a:schemeClr>
              </a:solidFill>
              <a:latin typeface="隶书" panose="02010509060101010101" pitchFamily="49" charset="-122"/>
              <a:ea typeface="隶书" panose="02010509060101010101" pitchFamily="49" charset="-122"/>
              <a:cs typeface="隶书" panose="02010509060101010101" pitchFamily="49" charset="-122"/>
            </a:endParaRPr>
          </a:p>
        </p:txBody>
      </p:sp>
      <p:sp>
        <p:nvSpPr>
          <p:cNvPr id="28" name="textbox 28"/>
          <p:cNvSpPr/>
          <p:nvPr/>
        </p:nvSpPr>
        <p:spPr>
          <a:xfrm>
            <a:off x="228600" y="381000"/>
            <a:ext cx="2296795" cy="567690"/>
          </a:xfrm>
          <a:prstGeom prst="rect">
            <a:avLst/>
          </a:prstGeom>
        </p:spPr>
        <p:txBody>
          <a:bodyPr vert="horz" wrap="square" lIns="0" tIns="0" rIns="0" bIns="0"/>
          <a:lstStyle/>
          <a:p>
            <a:pPr algn="l" rtl="0" eaLnBrk="0">
              <a:lnSpc>
                <a:spcPct val="62000"/>
              </a:lnSpc>
            </a:pPr>
            <a:endParaRPr lang="en-US" altLang="en-US" sz="100" dirty="0"/>
          </a:p>
          <a:p>
            <a:pPr algn="l" rtl="0">
              <a:lnSpc>
                <a:spcPct val="100000"/>
              </a:lnSpc>
              <a:buClrTx/>
              <a:buSzTx/>
              <a:buFontTx/>
            </a:pPr>
            <a:r>
              <a:rPr lang="zh-CN" altLang="en-US" sz="4000" kern="0" dirty="0">
                <a:solidFill>
                  <a:srgbClr val="FF0000"/>
                </a:solidFill>
                <a:latin typeface="隶书" panose="02010509060101010101" pitchFamily="49" charset="-122"/>
                <a:ea typeface="隶书" panose="02010509060101010101" pitchFamily="49" charset="-122"/>
                <a:cs typeface="黑体" panose="02010609060101010101" charset="-122"/>
              </a:rPr>
              <a:t>课程安排</a:t>
            </a:r>
            <a:endParaRPr lang="zh-CN" altLang="en-US" sz="4000" kern="0" dirty="0">
              <a:solidFill>
                <a:srgbClr val="FF0000"/>
              </a:solidFill>
              <a:latin typeface="隶书" panose="02010509060101010101" pitchFamily="49" charset="-122"/>
              <a:ea typeface="隶书" panose="02010509060101010101" pitchFamily="49" charset="-122"/>
              <a:cs typeface="黑体" panose="02010609060101010101" charset="-122"/>
            </a:endParaRPr>
          </a:p>
        </p:txBody>
      </p:sp>
      <p:pic>
        <p:nvPicPr>
          <p:cNvPr id="30" name="picture 30"/>
          <p:cNvPicPr>
            <a:picLocks noChangeAspect="1"/>
          </p:cNvPicPr>
          <p:nvPr/>
        </p:nvPicPr>
        <p:blipFill>
          <a:blip r:embed="rId2"/>
          <a:stretch>
            <a:fillRect/>
          </a:stretch>
        </p:blipFill>
        <p:spPr>
          <a:xfrm rot="21600000">
            <a:off x="-9" y="990885"/>
            <a:ext cx="7698501" cy="75793"/>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custDataLst>
              <p:tags r:id="rId1"/>
            </p:custDataLst>
          </p:nvPr>
        </p:nvPicPr>
        <p:blipFill>
          <a:blip r:embed="rId2"/>
          <a:stretch>
            <a:fillRect/>
          </a:stretch>
        </p:blipFill>
        <p:spPr>
          <a:xfrm rot="21600000">
            <a:off x="567793" y="5036515"/>
            <a:ext cx="158066" cy="185336"/>
          </a:xfrm>
          <a:prstGeom prst="rect">
            <a:avLst/>
          </a:prstGeom>
        </p:spPr>
      </p:pic>
      <p:pic>
        <p:nvPicPr>
          <p:cNvPr id="33" name="picture 33"/>
          <p:cNvPicPr>
            <a:picLocks noChangeAspect="1"/>
          </p:cNvPicPr>
          <p:nvPr>
            <p:custDataLst>
              <p:tags r:id="rId3"/>
            </p:custDataLst>
          </p:nvPr>
        </p:nvPicPr>
        <p:blipFill>
          <a:blip r:embed="rId4"/>
          <a:stretch>
            <a:fillRect/>
          </a:stretch>
        </p:blipFill>
        <p:spPr>
          <a:xfrm rot="21600000">
            <a:off x="567774" y="4544049"/>
            <a:ext cx="157930" cy="185177"/>
          </a:xfrm>
          <a:prstGeom prst="rect">
            <a:avLst/>
          </a:prstGeom>
        </p:spPr>
      </p:pic>
      <p:pic>
        <p:nvPicPr>
          <p:cNvPr id="34" name="picture 34"/>
          <p:cNvPicPr>
            <a:picLocks noChangeAspect="1"/>
          </p:cNvPicPr>
          <p:nvPr>
            <p:custDataLst>
              <p:tags r:id="rId5"/>
            </p:custDataLst>
          </p:nvPr>
        </p:nvPicPr>
        <p:blipFill>
          <a:blip r:embed="rId6"/>
          <a:stretch>
            <a:fillRect/>
          </a:stretch>
        </p:blipFill>
        <p:spPr>
          <a:xfrm rot="21600000">
            <a:off x="567793" y="4049876"/>
            <a:ext cx="158066" cy="185336"/>
          </a:xfrm>
          <a:prstGeom prst="rect">
            <a:avLst/>
          </a:prstGeom>
        </p:spPr>
      </p:pic>
      <p:pic>
        <p:nvPicPr>
          <p:cNvPr id="35" name="picture 35"/>
          <p:cNvPicPr>
            <a:picLocks noChangeAspect="1"/>
          </p:cNvPicPr>
          <p:nvPr>
            <p:custDataLst>
              <p:tags r:id="rId7"/>
            </p:custDataLst>
          </p:nvPr>
        </p:nvPicPr>
        <p:blipFill>
          <a:blip r:embed="rId4"/>
          <a:stretch>
            <a:fillRect/>
          </a:stretch>
        </p:blipFill>
        <p:spPr>
          <a:xfrm rot="21600000">
            <a:off x="567774" y="3556292"/>
            <a:ext cx="157930" cy="185177"/>
          </a:xfrm>
          <a:prstGeom prst="rect">
            <a:avLst/>
          </a:prstGeom>
        </p:spPr>
      </p:pic>
      <p:pic>
        <p:nvPicPr>
          <p:cNvPr id="36" name="picture 36"/>
          <p:cNvPicPr>
            <a:picLocks noChangeAspect="1"/>
          </p:cNvPicPr>
          <p:nvPr>
            <p:custDataLst>
              <p:tags r:id="rId8"/>
            </p:custDataLst>
          </p:nvPr>
        </p:nvPicPr>
        <p:blipFill>
          <a:blip r:embed="rId6"/>
          <a:stretch>
            <a:fillRect/>
          </a:stretch>
        </p:blipFill>
        <p:spPr>
          <a:xfrm rot="21600000">
            <a:off x="567793" y="3063291"/>
            <a:ext cx="158066" cy="185336"/>
          </a:xfrm>
          <a:prstGeom prst="rect">
            <a:avLst/>
          </a:prstGeom>
        </p:spPr>
      </p:pic>
      <p:pic>
        <p:nvPicPr>
          <p:cNvPr id="37" name="picture 37"/>
          <p:cNvPicPr>
            <a:picLocks noChangeAspect="1"/>
          </p:cNvPicPr>
          <p:nvPr>
            <p:custDataLst>
              <p:tags r:id="rId9"/>
            </p:custDataLst>
          </p:nvPr>
        </p:nvPicPr>
        <p:blipFill>
          <a:blip r:embed="rId10"/>
          <a:stretch>
            <a:fillRect/>
          </a:stretch>
        </p:blipFill>
        <p:spPr>
          <a:xfrm rot="21600000">
            <a:off x="567774" y="2569707"/>
            <a:ext cx="157930" cy="185177"/>
          </a:xfrm>
          <a:prstGeom prst="rect">
            <a:avLst/>
          </a:prstGeom>
        </p:spPr>
      </p:pic>
      <p:sp>
        <p:nvSpPr>
          <p:cNvPr id="44" name="textbox 44"/>
          <p:cNvSpPr/>
          <p:nvPr/>
        </p:nvSpPr>
        <p:spPr>
          <a:xfrm>
            <a:off x="381000" y="509270"/>
            <a:ext cx="2860040" cy="688340"/>
          </a:xfrm>
          <a:prstGeom prst="rect">
            <a:avLst/>
          </a:prstGeom>
        </p:spPr>
        <p:txBody>
          <a:bodyPr vert="horz" wrap="square" lIns="0" tIns="0" rIns="0" bIns="0"/>
          <a:lstStyle/>
          <a:p>
            <a:pPr algn="l" rtl="0">
              <a:lnSpc>
                <a:spcPct val="100000"/>
              </a:lnSpc>
              <a:buClrTx/>
              <a:buSzTx/>
              <a:buFontTx/>
            </a:pPr>
            <a:r>
              <a:rPr lang="zh-CN" altLang="en-US" sz="4000" kern="0" dirty="0">
                <a:solidFill>
                  <a:srgbClr val="FF0000"/>
                </a:solidFill>
                <a:latin typeface="隶书" panose="02010509060101010101" pitchFamily="49" charset="-122"/>
                <a:ea typeface="隶书" panose="02010509060101010101" pitchFamily="49" charset="-122"/>
                <a:cs typeface="黑体" panose="02010609060101010101" charset="-122"/>
              </a:rPr>
              <a:t>课程安排</a:t>
            </a:r>
            <a:endParaRPr lang="zh-CN" altLang="en-US" sz="4000" kern="0" dirty="0">
              <a:solidFill>
                <a:srgbClr val="FF0000"/>
              </a:solidFill>
              <a:latin typeface="隶书" panose="02010509060101010101" pitchFamily="49" charset="-122"/>
              <a:ea typeface="隶书" panose="02010509060101010101" pitchFamily="49" charset="-122"/>
              <a:cs typeface="黑体" panose="02010609060101010101" charset="-122"/>
            </a:endParaRPr>
          </a:p>
          <a:p>
            <a:pPr algn="l" rtl="0" eaLnBrk="0">
              <a:lnSpc>
                <a:spcPct val="114000"/>
              </a:lnSpc>
            </a:pPr>
            <a:endParaRPr lang="en-US" altLang="en-US" sz="710" dirty="0"/>
          </a:p>
          <a:p>
            <a:pPr algn="l" rtl="0" eaLnBrk="0">
              <a:lnSpc>
                <a:spcPct val="114000"/>
              </a:lnSpc>
            </a:pPr>
            <a:endParaRPr lang="en-US" altLang="en-US" sz="710" dirty="0"/>
          </a:p>
          <a:p>
            <a:pPr algn="l" rtl="0" eaLnBrk="0">
              <a:lnSpc>
                <a:spcPct val="112000"/>
              </a:lnSpc>
            </a:pPr>
            <a:endParaRPr lang="en-US" altLang="en-US" sz="425" dirty="0"/>
          </a:p>
          <a:p>
            <a:pPr indent="605155" algn="l" rtl="0" eaLnBrk="0">
              <a:lnSpc>
                <a:spcPct val="93000"/>
              </a:lnSpc>
              <a:spcBef>
                <a:spcPts val="5"/>
              </a:spcBef>
            </a:pPr>
            <a:r>
              <a:rPr sz="2800" b="1" dirty="0">
                <a:solidFill>
                  <a:srgbClr val="FF0000">
                    <a:alpha val="100000"/>
                  </a:srgbClr>
                </a:solidFill>
                <a:latin typeface="隶书" panose="02010509060101010101" pitchFamily="49" charset="-122"/>
                <a:ea typeface="隶书" panose="02010509060101010101" pitchFamily="49" charset="-122"/>
                <a:cs typeface="隶书" panose="02010509060101010101" pitchFamily="49" charset="-122"/>
                <a:sym typeface="+mn-ea"/>
              </a:rPr>
              <a:t>      </a:t>
            </a:r>
            <a:endParaRPr lang="en-US" altLang="en-US" sz="2800" dirty="0">
              <a:latin typeface="隶书" panose="02010509060101010101" pitchFamily="49" charset="-122"/>
              <a:ea typeface="隶书" panose="02010509060101010101" pitchFamily="49" charset="-122"/>
              <a:cs typeface="隶书" panose="02010509060101010101" pitchFamily="49" charset="-122"/>
            </a:endParaRPr>
          </a:p>
        </p:txBody>
      </p:sp>
      <p:graphicFrame>
        <p:nvGraphicFramePr>
          <p:cNvPr id="46" name="table 46"/>
          <p:cNvGraphicFramePr>
            <a:graphicFrameLocks noGrp="1"/>
          </p:cNvGraphicFramePr>
          <p:nvPr/>
        </p:nvGraphicFramePr>
        <p:xfrm>
          <a:off x="4900620" y="1920699"/>
          <a:ext cx="1626870" cy="497840"/>
        </p:xfrm>
        <a:graphic>
          <a:graphicData uri="http://schemas.openxmlformats.org/drawingml/2006/table">
            <a:tbl>
              <a:tblPr/>
              <a:tblGrid>
                <a:gridCol w="1626870"/>
              </a:tblGrid>
              <a:tr h="497840">
                <a:tc>
                  <a:txBody>
                    <a:bodyPr/>
                    <a:lstStyle/>
                    <a:p>
                      <a:pPr algn="l" rtl="0" eaLnBrk="0">
                        <a:lnSpc>
                          <a:spcPct val="104000"/>
                        </a:lnSpc>
                      </a:pPr>
                      <a:endParaRPr lang="en-US" altLang="en-US" sz="425" dirty="0"/>
                    </a:p>
                    <a:p>
                      <a:pPr indent="109855" algn="l" rtl="0" eaLnBrk="0">
                        <a:lnSpc>
                          <a:spcPts val="3380"/>
                        </a:lnSpc>
                        <a:spcBef>
                          <a:spcPts val="5"/>
                        </a:spcBef>
                      </a:pPr>
                      <a:endParaRPr lang="en-US" altLang="en-US" sz="1920" dirty="0"/>
                    </a:p>
                  </a:txBody>
                  <a:tcPr marL="0" marR="0" marT="0" marB="0" vert="horz">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r>
            </a:tbl>
          </a:graphicData>
        </a:graphic>
      </p:graphicFrame>
      <p:pic>
        <p:nvPicPr>
          <p:cNvPr id="47" name="picture 47"/>
          <p:cNvPicPr>
            <a:picLocks noChangeAspect="1"/>
          </p:cNvPicPr>
          <p:nvPr/>
        </p:nvPicPr>
        <p:blipFill>
          <a:blip r:embed="rId11"/>
          <a:stretch>
            <a:fillRect/>
          </a:stretch>
        </p:blipFill>
        <p:spPr>
          <a:xfrm rot="21600000">
            <a:off x="179" y="1197783"/>
            <a:ext cx="7698501" cy="76876"/>
          </a:xfrm>
          <a:prstGeom prst="rect">
            <a:avLst/>
          </a:prstGeom>
        </p:spPr>
      </p:pic>
      <p:graphicFrame>
        <p:nvGraphicFramePr>
          <p:cNvPr id="2" name="table 31"/>
          <p:cNvGraphicFramePr>
            <a:graphicFrameLocks noGrp="1"/>
          </p:cNvGraphicFramePr>
          <p:nvPr>
            <p:custDataLst>
              <p:tags r:id="rId12"/>
            </p:custDataLst>
          </p:nvPr>
        </p:nvGraphicFramePr>
        <p:xfrm>
          <a:off x="725805" y="2362200"/>
          <a:ext cx="6464300" cy="3436620"/>
        </p:xfrm>
        <a:graphic>
          <a:graphicData uri="http://schemas.openxmlformats.org/drawingml/2006/table">
            <a:tbl>
              <a:tblPr>
                <a:tableStyleId>{7C2A9DF8-D8B3-4E1C-991D-0E9C98C8AF72}</a:tableStyleId>
              </a:tblPr>
              <a:tblGrid>
                <a:gridCol w="1677670"/>
                <a:gridCol w="4786630"/>
              </a:tblGrid>
              <a:tr h="402590">
                <a:tc gridSpan="2">
                  <a:txBody>
                    <a:bodyPr/>
                    <a:p>
                      <a:pPr algn="l" rtl="0" eaLnBrk="0">
                        <a:lnSpc>
                          <a:spcPct val="107000"/>
                        </a:lnSpc>
                      </a:pPr>
                      <a:endParaRPr lang="en-US" altLang="en-US" sz="710" dirty="0"/>
                    </a:p>
                    <a:p>
                      <a:pPr algn="l" rtl="0" eaLnBrk="0">
                        <a:lnSpc>
                          <a:spcPct val="6000"/>
                        </a:lnSpc>
                      </a:pPr>
                      <a:endParaRPr lang="en-US" altLang="en-US" sz="100" dirty="0"/>
                    </a:p>
                    <a:p>
                      <a:pPr indent="125730" algn="l" rtl="0" eaLnBrk="0">
                        <a:lnSpc>
                          <a:spcPct val="98000"/>
                        </a:lnSpc>
                        <a:tabLst>
                          <a:tab pos="347345" algn="l"/>
                        </a:tabLst>
                      </a:pPr>
                      <a:r>
                        <a:rPr sz="1920" spc="0" dirty="0"/>
                        <a:t>	</a:t>
                      </a: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绪论</a:t>
                      </a:r>
                      <a:r>
                        <a:rPr lang="en-US"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 (</a:t>
                      </a:r>
                      <a:r>
                        <a:rPr sz="2400" spc="70" dirty="0">
                          <a:latin typeface="Times New Roman" panose="02020603050405020304" pitchFamily="18" charset="0"/>
                          <a:ea typeface="隶书" panose="02010509060101010101" pitchFamily="49" charset="-122"/>
                          <a:cs typeface="Times New Roman" panose="02020603050405020304" pitchFamily="18" charset="0"/>
                        </a:rPr>
                        <a:t>1h</a:t>
                      </a:r>
                      <a:r>
                        <a:rPr lang="zh-CN" sz="2400" spc="70" dirty="0">
                          <a:latin typeface="Times New Roman" panose="02020603050405020304" pitchFamily="18" charset="0"/>
                          <a:ea typeface="隶书" panose="02010509060101010101" pitchFamily="49" charset="-122"/>
                          <a:cs typeface="Times New Roman" panose="02020603050405020304" pitchFamily="18" charset="0"/>
                        </a:rPr>
                        <a:t>）</a:t>
                      </a:r>
                      <a:endParaRPr lang="zh-CN" sz="2400" spc="70" dirty="0">
                        <a:ln w="10145" cap="flat" cmpd="sng">
                          <a:solidFill>
                            <a:srgbClr val="000000">
                              <a:alpha val="100000"/>
                            </a:srgbClr>
                          </a:solidFill>
                          <a:prstDash val="solid"/>
                          <a:miter lim="10"/>
                        </a:ln>
                        <a:latin typeface="Times New Roman" panose="02020603050405020304" pitchFamily="18" charset="0"/>
                        <a:ea typeface="隶书" panose="02010509060101010101" pitchFamily="49" charset="-122"/>
                        <a:cs typeface="Times New Roman" panose="02020603050405020304" pitchFamily="18" charset="0"/>
                      </a:endParaRPr>
                    </a:p>
                  </a:txBody>
                  <a:tcPr marL="0" marR="0" marT="0" marB="0" vert="horz"/>
                </a:tc>
                <a:tc hMerge="1">
                  <a:tcPr marL="0" marR="0" marT="0" marB="0" vert="horz"/>
                </a:tc>
              </a:tr>
              <a:tr h="3034030">
                <a:tc>
                  <a:txBody>
                    <a:bodyPr/>
                    <a:p>
                      <a:pPr algn="l" rtl="0" eaLnBrk="0">
                        <a:lnSpc>
                          <a:spcPct val="110000"/>
                        </a:lnSpc>
                      </a:pPr>
                      <a:endParaRPr lang="en-US" altLang="en-US" sz="710" dirty="0"/>
                    </a:p>
                    <a:p>
                      <a:pPr indent="125730" algn="l" rtl="0" eaLnBrk="0">
                        <a:lnSpc>
                          <a:spcPct val="98000"/>
                        </a:lnSpc>
                        <a:spcBef>
                          <a:spcPts val="5"/>
                        </a:spcBef>
                        <a:tabLst>
                          <a:tab pos="347345" algn="l"/>
                        </a:tabLst>
                      </a:pPr>
                      <a:r>
                        <a:rPr sz="1920" spc="0" dirty="0"/>
                        <a:t>	</a:t>
                      </a: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第一章</a:t>
                      </a:r>
                      <a:endParaRPr lang="en-US" altLang="en-US" sz="1920" dirty="0"/>
                    </a:p>
                    <a:p>
                      <a:pPr algn="l" rtl="0" eaLnBrk="0">
                        <a:lnSpc>
                          <a:spcPct val="123000"/>
                        </a:lnSpc>
                      </a:pPr>
                      <a:endParaRPr lang="en-US" altLang="en-US" sz="710" dirty="0"/>
                    </a:p>
                    <a:p>
                      <a:pPr indent="125730" algn="l" rtl="0" eaLnBrk="0">
                        <a:lnSpc>
                          <a:spcPct val="98000"/>
                        </a:lnSpc>
                        <a:spcBef>
                          <a:spcPts val="810"/>
                        </a:spcBef>
                        <a:tabLst>
                          <a:tab pos="347345" algn="l"/>
                        </a:tabLst>
                      </a:pPr>
                      <a:r>
                        <a:rPr sz="1920" spc="0" dirty="0"/>
                        <a:t>	</a:t>
                      </a: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第二章</a:t>
                      </a:r>
                      <a:endPar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p>
                      <a:pPr algn="l" rtl="0" eaLnBrk="0">
                        <a:lnSpc>
                          <a:spcPct val="123000"/>
                        </a:lnSpc>
                      </a:pPr>
                      <a:endParaRPr lang="en-US" altLang="en-US" sz="710" dirty="0"/>
                    </a:p>
                    <a:p>
                      <a:pPr indent="125730" algn="l" rtl="0" eaLnBrk="0">
                        <a:lnSpc>
                          <a:spcPct val="98000"/>
                        </a:lnSpc>
                        <a:spcBef>
                          <a:spcPts val="820"/>
                        </a:spcBef>
                        <a:tabLst>
                          <a:tab pos="347345" algn="l"/>
                        </a:tabLst>
                      </a:pPr>
                      <a:r>
                        <a:rPr sz="1920" spc="0" dirty="0"/>
                        <a:t>	</a:t>
                      </a: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第三章</a:t>
                      </a:r>
                      <a:endParaRPr lang="en-US" altLang="en-US" sz="2400" dirty="0">
                        <a:latin typeface="隶书" panose="02010509060101010101" pitchFamily="49" charset="-122"/>
                        <a:ea typeface="隶书" panose="02010509060101010101" pitchFamily="49" charset="-122"/>
                      </a:endParaRPr>
                    </a:p>
                    <a:p>
                      <a:pPr algn="l" rtl="0" eaLnBrk="0">
                        <a:lnSpc>
                          <a:spcPct val="124000"/>
                        </a:lnSpc>
                      </a:pPr>
                      <a:endParaRPr lang="en-US" altLang="en-US" sz="710" dirty="0"/>
                    </a:p>
                    <a:p>
                      <a:pPr indent="125730" algn="l" rtl="0" eaLnBrk="0">
                        <a:lnSpc>
                          <a:spcPct val="98000"/>
                        </a:lnSpc>
                        <a:spcBef>
                          <a:spcPts val="810"/>
                        </a:spcBef>
                        <a:tabLst>
                          <a:tab pos="347345" algn="l"/>
                        </a:tabLst>
                      </a:pPr>
                      <a:r>
                        <a:rPr sz="1920" spc="0" dirty="0"/>
                        <a:t>	</a:t>
                      </a: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第四章</a:t>
                      </a:r>
                      <a:endParaRPr lang="en-US" altLang="en-US" sz="1920" dirty="0">
                        <a:latin typeface="隶书" panose="02010509060101010101" pitchFamily="49" charset="-122"/>
                        <a:ea typeface="隶书" panose="02010509060101010101" pitchFamily="49" charset="-122"/>
                      </a:endParaRPr>
                    </a:p>
                    <a:p>
                      <a:pPr algn="l" rtl="0" eaLnBrk="0">
                        <a:lnSpc>
                          <a:spcPct val="122000"/>
                        </a:lnSpc>
                      </a:pPr>
                      <a:endParaRPr lang="en-US" altLang="en-US" sz="710" dirty="0"/>
                    </a:p>
                    <a:p>
                      <a:pPr algn="l" rtl="0" eaLnBrk="0">
                        <a:lnSpc>
                          <a:spcPct val="114000"/>
                        </a:lnSpc>
                      </a:pPr>
                      <a:endParaRPr lang="en-US" altLang="en-US" sz="425" dirty="0"/>
                    </a:p>
                    <a:p>
                      <a:pPr indent="125730" algn="l" rtl="0" eaLnBrk="0">
                        <a:lnSpc>
                          <a:spcPct val="98000"/>
                        </a:lnSpc>
                        <a:tabLst>
                          <a:tab pos="347345" algn="l"/>
                        </a:tabLst>
                      </a:pPr>
                      <a:r>
                        <a:rPr sz="1920" spc="0" dirty="0"/>
                        <a:t>	</a:t>
                      </a: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第五章</a:t>
                      </a:r>
                      <a:endParaRPr lang="zh-CN" altLang="en-US" sz="2400" spc="200" dirty="0">
                        <a:ln w="10154" cap="flat" cmpd="sng">
                          <a:solidFill>
                            <a:srgbClr val="000000">
                              <a:alpha val="100000"/>
                            </a:srgbClr>
                          </a:solidFill>
                          <a:prstDash val="solid"/>
                          <a:miter lim="10"/>
                        </a:ln>
                        <a:latin typeface="隶书" panose="02010509060101010101" pitchFamily="49" charset="-122"/>
                        <a:ea typeface="隶书" panose="02010509060101010101" pitchFamily="49" charset="-122"/>
                      </a:endParaRPr>
                    </a:p>
                  </a:txBody>
                  <a:tcPr marL="0" marR="0" marT="0" marB="0" vert="horz"/>
                </a:tc>
                <a:tc>
                  <a:txBody>
                    <a:bodyPr/>
                    <a:p>
                      <a:pPr algn="l" rtl="0" eaLnBrk="0">
                        <a:lnSpc>
                          <a:spcPct val="112000"/>
                        </a:lnSpc>
                      </a:pPr>
                      <a:endParaRPr lang="en-US" altLang="en-US" sz="710" dirty="0"/>
                    </a:p>
                    <a:p>
                      <a:pPr algn="l" rtl="0" eaLnBrk="0">
                        <a:lnSpc>
                          <a:spcPct val="7000"/>
                        </a:lnSpc>
                      </a:pPr>
                      <a:endParaRPr lang="en-US" altLang="en-US" sz="100" dirty="0"/>
                    </a:p>
                    <a:p>
                      <a:pPr indent="98425" algn="l" rtl="0" eaLnBrk="0">
                        <a:lnSpc>
                          <a:spcPct val="86000"/>
                        </a:lnSpc>
                      </a:pP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热力学第一定律</a:t>
                      </a:r>
                      <a:r>
                        <a:rPr lang="zh-CN"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r>
                        <a:rPr sz="2400" spc="50" dirty="0">
                          <a:latin typeface="Times New Roman" panose="02020603050405020304" pitchFamily="18" charset="0"/>
                          <a:ea typeface="隶书" panose="02010509060101010101" pitchFamily="49" charset="-122"/>
                          <a:cs typeface="Times New Roman" panose="02020603050405020304" pitchFamily="18" charset="0"/>
                        </a:rPr>
                        <a:t>6h</a:t>
                      </a:r>
                      <a:r>
                        <a:rPr lang="zh-CN" sz="2400" spc="50" dirty="0">
                          <a:latin typeface="Times New Roman" panose="02020603050405020304" pitchFamily="18" charset="0"/>
                          <a:ea typeface="隶书" panose="02010509060101010101" pitchFamily="49" charset="-122"/>
                          <a:cs typeface="Times New Roman" panose="02020603050405020304" pitchFamily="18" charset="0"/>
                        </a:rPr>
                        <a:t>）</a:t>
                      </a:r>
                      <a:endParaRPr sz="2400" spc="110" dirty="0">
                        <a:ln w="10154" cap="flat" cmpd="sng">
                          <a:solidFill>
                            <a:srgbClr val="000000">
                              <a:alpha val="100000"/>
                            </a:srgbClr>
                          </a:solidFill>
                          <a:prstDash val="solid"/>
                          <a:miter lim="10"/>
                        </a:ln>
                        <a:latin typeface="隶书" panose="02010509060101010101" pitchFamily="49" charset="-122"/>
                        <a:ea typeface="隶书" panose="02010509060101010101" pitchFamily="49" charset="-122"/>
                        <a:cs typeface="隶书" panose="02010509060101010101" pitchFamily="49" charset="-122"/>
                      </a:endParaRPr>
                    </a:p>
                    <a:p>
                      <a:pPr indent="98425" algn="l" rtl="0" eaLnBrk="0">
                        <a:lnSpc>
                          <a:spcPct val="86000"/>
                        </a:lnSpc>
                      </a:pPr>
                      <a:endParaRPr sz="1920" spc="110" dirty="0">
                        <a:ln w="10154" cap="flat" cmpd="sng">
                          <a:solidFill>
                            <a:srgbClr val="000000">
                              <a:alpha val="100000"/>
                            </a:srgbClr>
                          </a:solidFill>
                          <a:prstDash val="solid"/>
                          <a:miter lim="10"/>
                        </a:ln>
                      </a:endParaRPr>
                    </a:p>
                    <a:p>
                      <a:pPr indent="98425" algn="l" rtl="0" eaLnBrk="0">
                        <a:lnSpc>
                          <a:spcPct val="86000"/>
                        </a:lnSpc>
                      </a:pP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热力学第二定律</a:t>
                      </a:r>
                      <a:r>
                        <a:rPr sz="2400" spc="40" dirty="0">
                          <a:latin typeface="隶书" panose="02010509060101010101" pitchFamily="49" charset="-122"/>
                          <a:ea typeface="隶书" panose="02010509060101010101" pitchFamily="49" charset="-122"/>
                          <a:cs typeface="隶书" panose="02010509060101010101" pitchFamily="49" charset="-122"/>
                        </a:rPr>
                        <a:t>(</a:t>
                      </a:r>
                      <a:r>
                        <a:rPr lang="en-US" sz="2400" spc="60" dirty="0">
                          <a:latin typeface="Times New Roman" panose="02020603050405020304" pitchFamily="18" charset="0"/>
                          <a:ea typeface="隶书" panose="02010509060101010101" pitchFamily="49" charset="-122"/>
                          <a:cs typeface="Times New Roman" panose="02020603050405020304" pitchFamily="18" charset="0"/>
                        </a:rPr>
                        <a:t>5</a:t>
                      </a:r>
                      <a:r>
                        <a:rPr sz="2400" spc="30" dirty="0">
                          <a:latin typeface="Times New Roman" panose="02020603050405020304" pitchFamily="18" charset="0"/>
                          <a:ea typeface="隶书" panose="02010509060101010101" pitchFamily="49" charset="-122"/>
                          <a:cs typeface="Times New Roman" panose="02020603050405020304" pitchFamily="18" charset="0"/>
                        </a:rPr>
                        <a:t>h</a:t>
                      </a:r>
                      <a:r>
                        <a:rPr sz="2400" spc="0" dirty="0">
                          <a:latin typeface="隶书" panose="02010509060101010101" pitchFamily="49" charset="-122"/>
                          <a:ea typeface="隶书" panose="02010509060101010101" pitchFamily="49" charset="-122"/>
                          <a:cs typeface="隶书" panose="02010509060101010101" pitchFamily="49" charset="-122"/>
                        </a:rPr>
                        <a:t>)</a:t>
                      </a:r>
                      <a:endParaRPr lang="en-US" altLang="en-US" sz="2400" dirty="0">
                        <a:latin typeface="隶书" panose="02010509060101010101" pitchFamily="49" charset="-122"/>
                        <a:ea typeface="隶书" panose="02010509060101010101" pitchFamily="49" charset="-122"/>
                        <a:cs typeface="隶书" panose="02010509060101010101" pitchFamily="49" charset="-122"/>
                      </a:endParaRPr>
                    </a:p>
                    <a:p>
                      <a:pPr marL="96520" indent="16510" algn="l" rtl="0" eaLnBrk="0">
                        <a:lnSpc>
                          <a:spcPct val="167000"/>
                        </a:lnSpc>
                        <a:spcBef>
                          <a:spcPts val="285"/>
                        </a:spcBef>
                      </a:pP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化学平衡</a:t>
                      </a:r>
                      <a:r>
                        <a:rPr sz="2400" spc="40" dirty="0">
                          <a:latin typeface="隶书" panose="02010509060101010101" pitchFamily="49" charset="-122"/>
                          <a:ea typeface="隶书" panose="02010509060101010101" pitchFamily="49" charset="-122"/>
                          <a:cs typeface="隶书" panose="02010509060101010101" pitchFamily="49" charset="-122"/>
                        </a:rPr>
                        <a:t>(</a:t>
                      </a:r>
                      <a:r>
                        <a:rPr lang="en-US" sz="2400" spc="60" dirty="0">
                          <a:latin typeface="Times New Roman" panose="02020603050405020304" pitchFamily="18" charset="0"/>
                          <a:ea typeface="隶书" panose="02010509060101010101" pitchFamily="49" charset="-122"/>
                          <a:cs typeface="Times New Roman" panose="02020603050405020304" pitchFamily="18" charset="0"/>
                        </a:rPr>
                        <a:t>4</a:t>
                      </a:r>
                      <a:r>
                        <a:rPr sz="2400" spc="5" dirty="0">
                          <a:latin typeface="Times New Roman" panose="02020603050405020304" pitchFamily="18" charset="0"/>
                          <a:ea typeface="隶书" panose="02010509060101010101" pitchFamily="49" charset="-122"/>
                          <a:cs typeface="Times New Roman" panose="02020603050405020304" pitchFamily="18" charset="0"/>
                        </a:rPr>
                        <a:t>h</a:t>
                      </a:r>
                      <a:r>
                        <a:rPr sz="2400" spc="0" dirty="0">
                          <a:latin typeface="隶书" panose="02010509060101010101" pitchFamily="49" charset="-122"/>
                          <a:ea typeface="隶书" panose="02010509060101010101" pitchFamily="49" charset="-122"/>
                          <a:cs typeface="隶书" panose="02010509060101010101" pitchFamily="49" charset="-122"/>
                        </a:rPr>
                        <a:t>)     </a:t>
                      </a:r>
                      <a:endParaRPr sz="2400" spc="0" dirty="0">
                        <a:latin typeface="隶书" panose="02010509060101010101" pitchFamily="49" charset="-122"/>
                        <a:ea typeface="隶书" panose="02010509060101010101" pitchFamily="49" charset="-122"/>
                        <a:cs typeface="隶书" panose="02010509060101010101" pitchFamily="49" charset="-122"/>
                      </a:endParaRPr>
                    </a:p>
                    <a:p>
                      <a:pPr marL="96520" indent="16510" algn="l" rtl="0" eaLnBrk="0">
                        <a:lnSpc>
                          <a:spcPct val="167000"/>
                        </a:lnSpc>
                        <a:spcBef>
                          <a:spcPts val="285"/>
                        </a:spcBef>
                      </a:pP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电化学</a:t>
                      </a:r>
                      <a:r>
                        <a:rPr sz="2400" spc="40" dirty="0">
                          <a:latin typeface="隶书" panose="02010509060101010101" pitchFamily="49" charset="-122"/>
                          <a:ea typeface="隶书" panose="02010509060101010101" pitchFamily="49" charset="-122"/>
                          <a:cs typeface="隶书" panose="02010509060101010101" pitchFamily="49" charset="-122"/>
                        </a:rPr>
                        <a:t>(</a:t>
                      </a:r>
                      <a:r>
                        <a:rPr lang="en-US" sz="2400" spc="60" dirty="0">
                          <a:latin typeface="Times New Roman" panose="02020603050405020304" pitchFamily="18" charset="0"/>
                          <a:ea typeface="隶书" panose="02010509060101010101" pitchFamily="49" charset="-122"/>
                          <a:cs typeface="Times New Roman" panose="02020603050405020304" pitchFamily="18" charset="0"/>
                        </a:rPr>
                        <a:t>4</a:t>
                      </a:r>
                      <a:r>
                        <a:rPr sz="2400" spc="15" dirty="0">
                          <a:latin typeface="Times New Roman" panose="02020603050405020304" pitchFamily="18" charset="0"/>
                          <a:ea typeface="隶书" panose="02010509060101010101" pitchFamily="49" charset="-122"/>
                          <a:cs typeface="Times New Roman" panose="02020603050405020304" pitchFamily="18" charset="0"/>
                        </a:rPr>
                        <a:t>h</a:t>
                      </a:r>
                      <a:r>
                        <a:rPr sz="2400" spc="0" dirty="0">
                          <a:latin typeface="隶书" panose="02010509060101010101" pitchFamily="49" charset="-122"/>
                          <a:ea typeface="隶书" panose="02010509060101010101" pitchFamily="49" charset="-122"/>
                          <a:cs typeface="隶书" panose="02010509060101010101" pitchFamily="49" charset="-122"/>
                        </a:rPr>
                        <a:t>)</a:t>
                      </a:r>
                      <a:endParaRPr sz="2400" spc="0" dirty="0">
                        <a:latin typeface="隶书" panose="02010509060101010101" pitchFamily="49" charset="-122"/>
                        <a:ea typeface="隶书" panose="02010509060101010101" pitchFamily="49" charset="-122"/>
                        <a:cs typeface="隶书" panose="02010509060101010101" pitchFamily="49" charset="-122"/>
                      </a:endParaRPr>
                    </a:p>
                    <a:p>
                      <a:pPr marL="96520" indent="16510" algn="l" rtl="0" eaLnBrk="0" fontAlgn="auto" latinLnBrk="0" hangingPunct="1">
                        <a:lnSpc>
                          <a:spcPct val="145000"/>
                        </a:lnSpc>
                        <a:spcBef>
                          <a:spcPts val="0"/>
                        </a:spcBef>
                      </a:pP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化学动力学基本原理（</a:t>
                      </a:r>
                      <a:r>
                        <a:rPr sz="2400" b="0" kern="1200" spc="160" dirty="0">
                          <a:solidFill>
                            <a:schemeClr val="tx1">
                              <a:lumMod val="75000"/>
                              <a:lumOff val="25000"/>
                            </a:schemeClr>
                          </a:solidFill>
                          <a:latin typeface="Times New Roman" panose="02020603050405020304" pitchFamily="18" charset="0"/>
                          <a:ea typeface="隶书" panose="02010509060101010101" pitchFamily="49" charset="-122"/>
                          <a:cs typeface="Times New Roman" panose="02020603050405020304" pitchFamily="18" charset="0"/>
                        </a:rPr>
                        <a:t>4h</a:t>
                      </a:r>
                      <a:r>
                        <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rPr>
                        <a:t>）</a:t>
                      </a:r>
                      <a:endParaRPr sz="2400" kern="1200" spc="160" dirty="0">
                        <a:solidFill>
                          <a:schemeClr val="tx1">
                            <a:lumMod val="75000"/>
                            <a:lumOff val="25000"/>
                          </a:schemeClr>
                        </a:solidFill>
                        <a:latin typeface="隶书" panose="02010509060101010101" pitchFamily="49" charset="-122"/>
                        <a:ea typeface="隶书" panose="02010509060101010101" pitchFamily="49" charset="-122"/>
                        <a:cs typeface="隶书" panose="02010509060101010101" pitchFamily="49" charset="-122"/>
                      </a:endParaRPr>
                    </a:p>
                  </a:txBody>
                  <a:tcPr marL="0" marR="0" marT="0" marB="0" vert="horz"/>
                </a:tc>
              </a:tr>
            </a:tbl>
          </a:graphicData>
        </a:graphic>
      </p:graphicFrame>
      <p:sp>
        <p:nvSpPr>
          <p:cNvPr id="3" name="文本框 2"/>
          <p:cNvSpPr txBox="1"/>
          <p:nvPr/>
        </p:nvSpPr>
        <p:spPr>
          <a:xfrm>
            <a:off x="152400" y="1524000"/>
            <a:ext cx="3009900" cy="583565"/>
          </a:xfrm>
          <a:prstGeom prst="rect">
            <a:avLst/>
          </a:prstGeom>
          <a:noFill/>
        </p:spPr>
        <p:txBody>
          <a:bodyPr wrap="square" rtlCol="0">
            <a:spAutoFit/>
          </a:bodyPr>
          <a:p>
            <a:r>
              <a:rPr sz="320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sym typeface="+mn-ea"/>
              </a:rPr>
              <a:t>四</a:t>
            </a:r>
            <a:r>
              <a:rPr sz="3200" spc="-23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sym typeface="+mn-ea"/>
              </a:rPr>
              <a:t>、</a:t>
            </a:r>
            <a:r>
              <a:rPr sz="320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sym typeface="+mn-ea"/>
              </a:rPr>
              <a:t>内</a:t>
            </a:r>
            <a:r>
              <a:rPr lang="zh-CN" sz="320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sym typeface="+mn-ea"/>
              </a:rPr>
              <a:t>容</a:t>
            </a:r>
            <a:r>
              <a:rPr sz="3200" b="1" spc="160" dirty="0">
                <a:solidFill>
                  <a:srgbClr val="FF0000"/>
                </a:solidFill>
                <a:latin typeface="隶书" panose="02010509060101010101" pitchFamily="49" charset="-122"/>
                <a:ea typeface="隶书" panose="02010509060101010101" pitchFamily="49" charset="-122"/>
                <a:sym typeface="+mn-ea"/>
              </a:rPr>
              <a:t>（24h）</a:t>
            </a:r>
            <a:endParaRPr lang="zh-CN" altLang="en-US" sz="3200" dirty="0">
              <a:ln w="1014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sym typeface="+mn-ea"/>
            </a:endParaRPr>
          </a:p>
        </p:txBody>
      </p:sp>
    </p:spTree>
    <p:custDataLst>
      <p:tags r:id="rId1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8"/>
          <p:cNvSpPr/>
          <p:nvPr/>
        </p:nvSpPr>
        <p:spPr>
          <a:xfrm>
            <a:off x="1455420" y="3085465"/>
            <a:ext cx="6771005" cy="496570"/>
          </a:xfrm>
          <a:prstGeom prst="rect">
            <a:avLst/>
          </a:prstGeom>
        </p:spPr>
        <p:txBody>
          <a:bodyPr vert="horz" wrap="square" lIns="0" tIns="0" rIns="0" bIns="0"/>
          <a:lstStyle/>
          <a:p>
            <a:pPr algn="l" rtl="0" eaLnBrk="0">
              <a:lnSpc>
                <a:spcPct val="85000"/>
              </a:lnSpc>
            </a:pPr>
            <a:endParaRPr lang="en-US" altLang="en-US" sz="100" dirty="0"/>
          </a:p>
          <a:p>
            <a:pPr indent="12700" algn="l" rtl="0" eaLnBrk="0">
              <a:lnSpc>
                <a:spcPct val="92000"/>
              </a:lnSpc>
            </a:pPr>
            <a:r>
              <a:rPr sz="4000" spc="-80" dirty="0">
                <a:ln w="1742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rPr>
              <a:t>第</a:t>
            </a:r>
            <a:r>
              <a:rPr sz="4000" spc="-50" dirty="0">
                <a:ln w="17425" cap="flat" cmpd="sng">
                  <a:solidFill>
                    <a:srgbClr val="0000FF">
                      <a:alpha val="100000"/>
                    </a:srgbClr>
                  </a:solidFill>
                  <a:prstDash val="solid"/>
                  <a:miter lim="10"/>
                </a:ln>
                <a:solidFill>
                  <a:srgbClr val="0000FF">
                    <a:alpha val="100000"/>
                  </a:srgbClr>
                </a:solidFill>
                <a:latin typeface="Times New Roman" panose="02020603050405020304" pitchFamily="18" charset="0"/>
                <a:ea typeface="隶书" panose="02010509060101010101" pitchFamily="49" charset="-122"/>
                <a:cs typeface="Times New Roman" panose="02020603050405020304" pitchFamily="18" charset="0"/>
              </a:rPr>
              <a:t>1</a:t>
            </a:r>
            <a:r>
              <a:rPr sz="4000" spc="-80" dirty="0">
                <a:ln w="1742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rPr>
              <a:t>讲</a:t>
            </a:r>
            <a:r>
              <a:rPr sz="4000" spc="-1060" dirty="0">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rPr>
              <a:t>  </a:t>
            </a:r>
            <a:r>
              <a:rPr sz="4000" spc="-80" dirty="0">
                <a:ln w="1742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rPr>
              <a:t>物理化学的定义和内</a:t>
            </a:r>
            <a:r>
              <a:rPr sz="4000" spc="-15" dirty="0">
                <a:ln w="17425" cap="flat" cmpd="sng">
                  <a:solidFill>
                    <a:srgbClr val="0000FF">
                      <a:alpha val="100000"/>
                    </a:srgbClr>
                  </a:solidFill>
                  <a:prstDash val="solid"/>
                  <a:miter lim="10"/>
                </a:ln>
                <a:solidFill>
                  <a:srgbClr val="0000FF">
                    <a:alpha val="100000"/>
                  </a:srgbClr>
                </a:solidFill>
                <a:latin typeface="隶书" panose="02010509060101010101" pitchFamily="49" charset="-122"/>
                <a:ea typeface="隶书" panose="02010509060101010101" pitchFamily="49" charset="-122"/>
                <a:cs typeface="隶书" panose="02010509060101010101" pitchFamily="49" charset="-122"/>
              </a:rPr>
              <a:t>容</a:t>
            </a:r>
            <a:endParaRPr lang="en-US" altLang="en-US" sz="4000" dirty="0">
              <a:latin typeface="隶书" panose="02010509060101010101" pitchFamily="49" charset="-122"/>
              <a:ea typeface="隶书" panose="02010509060101010101" pitchFamily="49" charset="-122"/>
              <a:cs typeface="隶书" panose="02010509060101010101" pitchFamily="49" charset="-122"/>
            </a:endParaRPr>
          </a:p>
        </p:txBody>
      </p:sp>
      <p:sp>
        <p:nvSpPr>
          <p:cNvPr id="49" name="textbox 49"/>
          <p:cNvSpPr/>
          <p:nvPr/>
        </p:nvSpPr>
        <p:spPr>
          <a:xfrm>
            <a:off x="3302000" y="1087755"/>
            <a:ext cx="2540635" cy="576580"/>
          </a:xfrm>
          <a:prstGeom prst="rect">
            <a:avLst/>
          </a:prstGeom>
        </p:spPr>
        <p:txBody>
          <a:bodyPr vert="horz" wrap="square" lIns="0" tIns="0" rIns="0" bIns="0"/>
          <a:lstStyle/>
          <a:p>
            <a:pPr algn="l" rtl="0" eaLnBrk="0">
              <a:lnSpc>
                <a:spcPct val="58000"/>
              </a:lnSpc>
            </a:pPr>
            <a:endParaRPr lang="en-US" altLang="en-US" sz="100" dirty="0"/>
          </a:p>
          <a:p>
            <a:pPr indent="12700" algn="l" rtl="0" eaLnBrk="0">
              <a:lnSpc>
                <a:spcPct val="96000"/>
              </a:lnSpc>
            </a:pPr>
            <a:r>
              <a:rPr sz="4000" spc="120" dirty="0">
                <a:ln w="19594" cap="flat" cmpd="sng">
                  <a:solidFill>
                    <a:srgbClr val="ED7D31">
                      <a:alpha val="100000"/>
                    </a:srgbClr>
                  </a:solidFill>
                  <a:prstDash val="solid"/>
                  <a:miter lim="10"/>
                </a:ln>
                <a:solidFill>
                  <a:srgbClr val="ED7D31">
                    <a:alpha val="100000"/>
                  </a:srgbClr>
                </a:solidFill>
                <a:latin typeface="隶书" panose="02010509060101010101" pitchFamily="49" charset="-122"/>
                <a:ea typeface="隶书" panose="02010509060101010101" pitchFamily="49" charset="-122"/>
                <a:cs typeface="隶书" panose="02010509060101010101" pitchFamily="49" charset="-122"/>
              </a:rPr>
              <a:t>绪</a:t>
            </a:r>
            <a:r>
              <a:rPr sz="4000" spc="105" dirty="0">
                <a:solidFill>
                  <a:srgbClr val="ED7D31">
                    <a:alpha val="100000"/>
                  </a:srgbClr>
                </a:solidFill>
                <a:latin typeface="隶书" panose="02010509060101010101" pitchFamily="49" charset="-122"/>
                <a:ea typeface="隶书" panose="02010509060101010101" pitchFamily="49" charset="-122"/>
                <a:cs typeface="隶书" panose="02010509060101010101" pitchFamily="49" charset="-122"/>
              </a:rPr>
              <a:t> </a:t>
            </a:r>
            <a:r>
              <a:rPr sz="4000" spc="100" dirty="0">
                <a:solidFill>
                  <a:srgbClr val="ED7D31">
                    <a:alpha val="100000"/>
                  </a:srgbClr>
                </a:solidFill>
                <a:latin typeface="隶书" panose="02010509060101010101" pitchFamily="49" charset="-122"/>
                <a:ea typeface="隶书" panose="02010509060101010101" pitchFamily="49" charset="-122"/>
                <a:cs typeface="隶书" panose="02010509060101010101" pitchFamily="49" charset="-122"/>
              </a:rPr>
              <a:t> </a:t>
            </a:r>
            <a:r>
              <a:rPr sz="4000" spc="120" dirty="0">
                <a:ln w="19594" cap="flat" cmpd="sng">
                  <a:solidFill>
                    <a:srgbClr val="ED7D31">
                      <a:alpha val="100000"/>
                    </a:srgbClr>
                  </a:solidFill>
                  <a:prstDash val="solid"/>
                  <a:miter lim="10"/>
                </a:ln>
                <a:solidFill>
                  <a:srgbClr val="ED7D31">
                    <a:alpha val="100000"/>
                  </a:srgbClr>
                </a:solidFill>
                <a:latin typeface="隶书" panose="02010509060101010101" pitchFamily="49" charset="-122"/>
                <a:ea typeface="隶书" panose="02010509060101010101" pitchFamily="49" charset="-122"/>
                <a:cs typeface="隶书" panose="02010509060101010101" pitchFamily="49" charset="-122"/>
              </a:rPr>
              <a:t>论</a:t>
            </a:r>
            <a:endParaRPr lang="en-US" altLang="en-US" sz="4000" dirty="0">
              <a:latin typeface="隶书" panose="02010509060101010101" pitchFamily="49" charset="-122"/>
              <a:ea typeface="隶书" panose="02010509060101010101" pitchFamily="49" charset="-122"/>
              <a:cs typeface="隶书" panose="02010509060101010101" pitchFamily="49" charset="-122"/>
            </a:endParaRPr>
          </a:p>
        </p:txBody>
      </p:sp>
      <p:pic>
        <p:nvPicPr>
          <p:cNvPr id="50" name="picture 50"/>
          <p:cNvPicPr>
            <a:picLocks noChangeAspect="1"/>
          </p:cNvPicPr>
          <p:nvPr/>
        </p:nvPicPr>
        <p:blipFill>
          <a:blip r:embed="rId1"/>
          <a:stretch>
            <a:fillRect/>
          </a:stretch>
        </p:blipFill>
        <p:spPr>
          <a:xfrm rot="21600000">
            <a:off x="0" y="1664083"/>
            <a:ext cx="7698501" cy="76876"/>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1426" name="标题 1511425"/>
          <p:cNvSpPr>
            <a:spLocks noGrp="1"/>
          </p:cNvSpPr>
          <p:nvPr>
            <p:ph type="title"/>
          </p:nvPr>
        </p:nvSpPr>
        <p:spPr>
          <a:xfrm>
            <a:off x="533400" y="228283"/>
            <a:ext cx="1511935" cy="615315"/>
          </a:xfrm>
        </p:spPr>
        <p:txBody>
          <a:bodyPr wrap="square" anchor="ctr" anchorCtr="0"/>
          <a:p>
            <a:r>
              <a:rPr lang="zh-CN" altLang="en-US" sz="4000" dirty="0">
                <a:latin typeface="隶书" panose="02010509060101010101" pitchFamily="49" charset="-122"/>
                <a:ea typeface="隶书" panose="02010509060101010101" pitchFamily="49" charset="-122"/>
              </a:rPr>
              <a:t>绪论</a:t>
            </a:r>
            <a:endParaRPr lang="zh-CN" altLang="en-US" sz="4000" dirty="0">
              <a:latin typeface="隶书" panose="02010509060101010101" pitchFamily="49" charset="-122"/>
              <a:ea typeface="隶书" panose="02010509060101010101" pitchFamily="49" charset="-122"/>
            </a:endParaRPr>
          </a:p>
        </p:txBody>
      </p:sp>
      <p:sp>
        <p:nvSpPr>
          <p:cNvPr id="1511465" name="文本框 1511464"/>
          <p:cNvSpPr txBox="1"/>
          <p:nvPr/>
        </p:nvSpPr>
        <p:spPr>
          <a:xfrm>
            <a:off x="0" y="1031875"/>
            <a:ext cx="3160395" cy="430530"/>
          </a:xfrm>
          <a:prstGeom prst="rect">
            <a:avLst/>
          </a:prstGeom>
          <a:solidFill>
            <a:srgbClr val="FFFFCC"/>
          </a:solidFill>
          <a:ln w="12700">
            <a:noFill/>
          </a:ln>
        </p:spPr>
        <p:txBody>
          <a:bodyPr wrap="square" tIns="0" bIns="0">
            <a:spAutoFit/>
          </a:bodyPr>
          <a:p>
            <a:r>
              <a:rPr lang="zh-CN" altLang="en-US" sz="2800" b="1" dirty="0">
                <a:solidFill>
                  <a:srgbClr val="000000"/>
                </a:solidFill>
                <a:latin typeface="隶书" panose="02010509060101010101" pitchFamily="49" charset="-122"/>
                <a:ea typeface="隶书" panose="02010509060101010101" pitchFamily="49" charset="-122"/>
                <a:cs typeface="隶书" panose="02010509060101010101" pitchFamily="49" charset="-122"/>
              </a:rPr>
              <a:t>什么是物理化学</a:t>
            </a:r>
            <a:r>
              <a:rPr lang="en-US" altLang="zh-CN" sz="2800" b="1">
                <a:solidFill>
                  <a:srgbClr val="000000"/>
                </a:solidFill>
                <a:latin typeface="隶书" panose="02010509060101010101" pitchFamily="49" charset="-122"/>
                <a:ea typeface="隶书" panose="02010509060101010101" pitchFamily="49" charset="-122"/>
                <a:cs typeface="隶书" panose="02010509060101010101" pitchFamily="49" charset="-122"/>
              </a:rPr>
              <a:t>?</a:t>
            </a:r>
            <a:endParaRPr lang="en-US" altLang="zh-CN" sz="2800" b="1">
              <a:solidFill>
                <a:srgbClr val="000000"/>
              </a:solidFill>
              <a:latin typeface="隶书" panose="02010509060101010101" pitchFamily="49" charset="-122"/>
              <a:ea typeface="隶书" panose="02010509060101010101" pitchFamily="49" charset="-122"/>
              <a:cs typeface="隶书" panose="02010509060101010101" pitchFamily="49" charset="-122"/>
            </a:endParaRPr>
          </a:p>
        </p:txBody>
      </p:sp>
      <p:sp>
        <p:nvSpPr>
          <p:cNvPr id="1511466" name="椭圆 1511465"/>
          <p:cNvSpPr/>
          <p:nvPr/>
        </p:nvSpPr>
        <p:spPr>
          <a:xfrm>
            <a:off x="3563938" y="2846388"/>
            <a:ext cx="1728787" cy="1728787"/>
          </a:xfrm>
          <a:prstGeom prst="ellipse">
            <a:avLst/>
          </a:prstGeom>
          <a:solidFill>
            <a:srgbClr val="AEF1FE"/>
          </a:solidFill>
          <a:ln w="9525">
            <a:noFill/>
          </a:ln>
        </p:spPr>
        <p:txBody>
          <a:bodyPr wrap="none" anchor="ctr" anchorCtr="0"/>
          <a:p>
            <a:pPr algn="ctr" eaLnBrk="0" hangingPunct="0"/>
            <a:r>
              <a:rPr lang="zh-CN" altLang="en-US" sz="6000" dirty="0">
                <a:solidFill>
                  <a:srgbClr val="FF3300"/>
                </a:solidFill>
                <a:latin typeface="隶书" panose="02010509060101010101" pitchFamily="49" charset="-122"/>
                <a:ea typeface="隶书" panose="02010509060101010101" pitchFamily="49" charset="-122"/>
              </a:rPr>
              <a:t>化学</a:t>
            </a:r>
            <a:endParaRPr lang="zh-CN" altLang="en-US" sz="6000" dirty="0">
              <a:solidFill>
                <a:srgbClr val="FF3300"/>
              </a:solidFill>
              <a:latin typeface="隶书" panose="02010509060101010101" pitchFamily="49" charset="-122"/>
              <a:ea typeface="隶书" panose="02010509060101010101" pitchFamily="49" charset="-122"/>
            </a:endParaRPr>
          </a:p>
        </p:txBody>
      </p:sp>
      <p:sp>
        <p:nvSpPr>
          <p:cNvPr id="1511467" name="直接连接符 1511466"/>
          <p:cNvSpPr/>
          <p:nvPr/>
        </p:nvSpPr>
        <p:spPr>
          <a:xfrm flipV="1">
            <a:off x="4140200" y="2168525"/>
            <a:ext cx="0" cy="720725"/>
          </a:xfrm>
          <a:prstGeom prst="line">
            <a:avLst/>
          </a:prstGeom>
          <a:ln w="38100" cap="flat" cmpd="sng">
            <a:solidFill>
              <a:schemeClr val="tx1"/>
            </a:solidFill>
            <a:prstDash val="solid"/>
            <a:headEnd type="none" w="med" len="med"/>
            <a:tailEnd type="none" w="med" len="med"/>
          </a:ln>
        </p:spPr>
      </p:sp>
      <p:sp>
        <p:nvSpPr>
          <p:cNvPr id="1511469" name="直接连接符 1511468"/>
          <p:cNvSpPr/>
          <p:nvPr/>
        </p:nvSpPr>
        <p:spPr>
          <a:xfrm flipH="1">
            <a:off x="2786380" y="2154555"/>
            <a:ext cx="1368425" cy="0"/>
          </a:xfrm>
          <a:prstGeom prst="line">
            <a:avLst/>
          </a:prstGeom>
          <a:ln w="38100" cap="flat" cmpd="sng">
            <a:solidFill>
              <a:schemeClr val="tx1"/>
            </a:solidFill>
            <a:prstDash val="solid"/>
            <a:headEnd type="none" w="med" len="med"/>
            <a:tailEnd type="none" w="med" len="med"/>
          </a:ln>
        </p:spPr>
      </p:sp>
      <p:sp>
        <p:nvSpPr>
          <p:cNvPr id="1511470" name="文本框 1511469"/>
          <p:cNvSpPr txBox="1"/>
          <p:nvPr/>
        </p:nvSpPr>
        <p:spPr>
          <a:xfrm>
            <a:off x="539750" y="1795780"/>
            <a:ext cx="2216150" cy="701675"/>
          </a:xfrm>
          <a:prstGeom prst="rect">
            <a:avLst/>
          </a:prstGeom>
          <a:noFill/>
          <a:ln w="9525">
            <a:noFill/>
          </a:ln>
        </p:spPr>
        <p:txBody>
          <a:bodyPr wrap="none" anchor="t" anchorCtr="0">
            <a:spAutoFit/>
          </a:bodyPr>
          <a:p>
            <a:pPr eaLnBrk="0" hangingPunct="0"/>
            <a:r>
              <a:rPr lang="zh-CN" altLang="en-US" sz="4000" dirty="0">
                <a:solidFill>
                  <a:srgbClr val="0000FF"/>
                </a:solidFill>
                <a:latin typeface="隶书" panose="02010509060101010101" pitchFamily="49" charset="-122"/>
                <a:ea typeface="隶书" panose="02010509060101010101" pitchFamily="49" charset="-122"/>
              </a:rPr>
              <a:t>无机化学</a:t>
            </a:r>
            <a:endParaRPr lang="zh-CN" altLang="en-US" sz="4000" dirty="0">
              <a:solidFill>
                <a:srgbClr val="0000FF"/>
              </a:solidFill>
              <a:latin typeface="隶书" panose="02010509060101010101" pitchFamily="49" charset="-122"/>
              <a:ea typeface="隶书" panose="02010509060101010101" pitchFamily="49" charset="-122"/>
            </a:endParaRPr>
          </a:p>
        </p:txBody>
      </p:sp>
      <p:sp>
        <p:nvSpPr>
          <p:cNvPr id="1511471" name="直接连接符 1511470"/>
          <p:cNvSpPr/>
          <p:nvPr/>
        </p:nvSpPr>
        <p:spPr>
          <a:xfrm flipV="1">
            <a:off x="4787900" y="2197100"/>
            <a:ext cx="0" cy="720725"/>
          </a:xfrm>
          <a:prstGeom prst="line">
            <a:avLst/>
          </a:prstGeom>
          <a:ln w="38100" cap="flat" cmpd="sng">
            <a:solidFill>
              <a:schemeClr val="tx1"/>
            </a:solidFill>
            <a:prstDash val="solid"/>
            <a:headEnd type="none" w="med" len="med"/>
            <a:tailEnd type="none" w="med" len="med"/>
          </a:ln>
        </p:spPr>
      </p:sp>
      <p:sp>
        <p:nvSpPr>
          <p:cNvPr id="1511473" name="直接连接符 1511472"/>
          <p:cNvSpPr/>
          <p:nvPr/>
        </p:nvSpPr>
        <p:spPr>
          <a:xfrm flipH="1">
            <a:off x="4759325" y="2184400"/>
            <a:ext cx="1368425" cy="0"/>
          </a:xfrm>
          <a:prstGeom prst="line">
            <a:avLst/>
          </a:prstGeom>
          <a:ln w="38100" cap="flat" cmpd="sng">
            <a:solidFill>
              <a:schemeClr val="tx1"/>
            </a:solidFill>
            <a:prstDash val="solid"/>
            <a:headEnd type="none" w="med" len="med"/>
            <a:tailEnd type="none" w="med" len="med"/>
          </a:ln>
        </p:spPr>
      </p:sp>
      <p:sp>
        <p:nvSpPr>
          <p:cNvPr id="1511474" name="文本框 1511473"/>
          <p:cNvSpPr txBox="1"/>
          <p:nvPr/>
        </p:nvSpPr>
        <p:spPr>
          <a:xfrm>
            <a:off x="6172200" y="1781175"/>
            <a:ext cx="2216150" cy="701675"/>
          </a:xfrm>
          <a:prstGeom prst="rect">
            <a:avLst/>
          </a:prstGeom>
          <a:noFill/>
          <a:ln w="9525">
            <a:noFill/>
          </a:ln>
        </p:spPr>
        <p:txBody>
          <a:bodyPr wrap="none" anchor="t" anchorCtr="0">
            <a:spAutoFit/>
          </a:bodyPr>
          <a:p>
            <a:pPr eaLnBrk="0" hangingPunct="0"/>
            <a:r>
              <a:rPr lang="zh-CN" altLang="en-US" sz="4000" dirty="0">
                <a:solidFill>
                  <a:srgbClr val="0000FF"/>
                </a:solidFill>
                <a:latin typeface="隶书" panose="02010509060101010101" pitchFamily="49" charset="-122"/>
                <a:ea typeface="隶书" panose="02010509060101010101" pitchFamily="49" charset="-122"/>
              </a:rPr>
              <a:t>分析化学</a:t>
            </a:r>
            <a:endParaRPr lang="zh-CN" altLang="en-US" sz="4000" dirty="0">
              <a:solidFill>
                <a:srgbClr val="0000FF"/>
              </a:solidFill>
              <a:latin typeface="隶书" panose="02010509060101010101" pitchFamily="49" charset="-122"/>
              <a:ea typeface="隶书" panose="02010509060101010101" pitchFamily="49" charset="-122"/>
            </a:endParaRPr>
          </a:p>
        </p:txBody>
      </p:sp>
      <p:sp>
        <p:nvSpPr>
          <p:cNvPr id="1511476" name="直接连接符 1511475"/>
          <p:cNvSpPr/>
          <p:nvPr/>
        </p:nvSpPr>
        <p:spPr>
          <a:xfrm>
            <a:off x="2670175" y="3783330"/>
            <a:ext cx="863600" cy="0"/>
          </a:xfrm>
          <a:prstGeom prst="line">
            <a:avLst/>
          </a:prstGeom>
          <a:ln w="38100" cap="flat" cmpd="sng">
            <a:solidFill>
              <a:schemeClr val="tx1"/>
            </a:solidFill>
            <a:prstDash val="solid"/>
            <a:headEnd type="none" w="med" len="med"/>
            <a:tailEnd type="none" w="med" len="med"/>
          </a:ln>
        </p:spPr>
      </p:sp>
      <p:sp>
        <p:nvSpPr>
          <p:cNvPr id="1511477" name="文本框 1511476"/>
          <p:cNvSpPr txBox="1"/>
          <p:nvPr/>
        </p:nvSpPr>
        <p:spPr>
          <a:xfrm>
            <a:off x="409575" y="3351530"/>
            <a:ext cx="2216150" cy="701675"/>
          </a:xfrm>
          <a:prstGeom prst="rect">
            <a:avLst/>
          </a:prstGeom>
          <a:noFill/>
          <a:ln w="9525">
            <a:noFill/>
          </a:ln>
        </p:spPr>
        <p:txBody>
          <a:bodyPr wrap="none" anchor="t" anchorCtr="0">
            <a:spAutoFit/>
          </a:bodyPr>
          <a:p>
            <a:pPr eaLnBrk="0" hangingPunct="0"/>
            <a:r>
              <a:rPr lang="zh-CN" altLang="en-US" sz="4000" dirty="0">
                <a:solidFill>
                  <a:srgbClr val="0000FF"/>
                </a:solidFill>
                <a:latin typeface="隶书" panose="02010509060101010101" pitchFamily="49" charset="-122"/>
                <a:ea typeface="隶书" panose="02010509060101010101" pitchFamily="49" charset="-122"/>
              </a:rPr>
              <a:t>有机化学</a:t>
            </a:r>
            <a:endParaRPr lang="zh-CN" altLang="en-US" sz="4000" dirty="0">
              <a:solidFill>
                <a:srgbClr val="0000FF"/>
              </a:solidFill>
              <a:latin typeface="隶书" panose="02010509060101010101" pitchFamily="49" charset="-122"/>
              <a:ea typeface="隶书" panose="02010509060101010101" pitchFamily="49" charset="-122"/>
            </a:endParaRPr>
          </a:p>
        </p:txBody>
      </p:sp>
      <p:sp>
        <p:nvSpPr>
          <p:cNvPr id="1511479" name="直接连接符 1511478"/>
          <p:cNvSpPr/>
          <p:nvPr/>
        </p:nvSpPr>
        <p:spPr>
          <a:xfrm>
            <a:off x="5292725" y="3783330"/>
            <a:ext cx="863600" cy="0"/>
          </a:xfrm>
          <a:prstGeom prst="line">
            <a:avLst/>
          </a:prstGeom>
          <a:ln w="38100" cap="flat" cmpd="sng">
            <a:solidFill>
              <a:schemeClr val="tx1"/>
            </a:solidFill>
            <a:prstDash val="solid"/>
            <a:headEnd type="none" w="med" len="med"/>
            <a:tailEnd type="none" w="med" len="med"/>
          </a:ln>
        </p:spPr>
      </p:sp>
      <p:sp>
        <p:nvSpPr>
          <p:cNvPr id="1511480" name="文本框 1511479"/>
          <p:cNvSpPr txBox="1"/>
          <p:nvPr/>
        </p:nvSpPr>
        <p:spPr>
          <a:xfrm>
            <a:off x="6172200" y="3432175"/>
            <a:ext cx="2216150" cy="701675"/>
          </a:xfrm>
          <a:prstGeom prst="rect">
            <a:avLst/>
          </a:prstGeom>
          <a:noFill/>
          <a:ln w="9525">
            <a:noFill/>
          </a:ln>
        </p:spPr>
        <p:txBody>
          <a:bodyPr wrap="none" anchor="t" anchorCtr="0">
            <a:spAutoFit/>
          </a:bodyPr>
          <a:p>
            <a:pPr eaLnBrk="0" hangingPunct="0"/>
            <a:r>
              <a:rPr lang="zh-CN" altLang="en-US" sz="4000" dirty="0">
                <a:solidFill>
                  <a:srgbClr val="0000FF"/>
                </a:solidFill>
                <a:latin typeface="隶书" panose="02010509060101010101" pitchFamily="49" charset="-122"/>
                <a:ea typeface="隶书" panose="02010509060101010101" pitchFamily="49" charset="-122"/>
              </a:rPr>
              <a:t>物理化学</a:t>
            </a:r>
            <a:endParaRPr lang="zh-CN" altLang="en-US" sz="4000" dirty="0">
              <a:solidFill>
                <a:srgbClr val="0000FF"/>
              </a:solidFill>
              <a:latin typeface="隶书" panose="02010509060101010101" pitchFamily="49" charset="-122"/>
              <a:ea typeface="隶书" panose="02010509060101010101" pitchFamily="49" charset="-122"/>
            </a:endParaRPr>
          </a:p>
        </p:txBody>
      </p:sp>
      <p:sp>
        <p:nvSpPr>
          <p:cNvPr id="1511489" name="文本框 1511488"/>
          <p:cNvSpPr txBox="1"/>
          <p:nvPr/>
        </p:nvSpPr>
        <p:spPr>
          <a:xfrm>
            <a:off x="1143000" y="5267325"/>
            <a:ext cx="6670675" cy="645160"/>
          </a:xfrm>
          <a:prstGeom prst="rect">
            <a:avLst/>
          </a:prstGeom>
          <a:noFill/>
          <a:ln w="9525">
            <a:noFill/>
          </a:ln>
        </p:spPr>
        <p:txBody>
          <a:bodyPr wrap="square">
            <a:spAutoFit/>
          </a:bodyPr>
          <a:p>
            <a:pPr eaLnBrk="0" hangingPunct="0"/>
            <a:r>
              <a:rPr lang="zh-CN" altLang="en-US" sz="3600" dirty="0">
                <a:solidFill>
                  <a:srgbClr val="FF3300"/>
                </a:solidFill>
                <a:latin typeface="隶书" panose="02010509060101010101" pitchFamily="49" charset="-122"/>
                <a:ea typeface="隶书" panose="02010509060101010101" pitchFamily="49" charset="-122"/>
              </a:rPr>
              <a:t>物理化学是化学学科的一个分支</a:t>
            </a:r>
            <a:endParaRPr lang="zh-CN" altLang="en-US" sz="3600" dirty="0">
              <a:solidFill>
                <a:srgbClr val="FF3300"/>
              </a:solidFill>
              <a:latin typeface="隶书" panose="02010509060101010101" pitchFamily="49" charset="-122"/>
              <a:ea typeface="隶书" panose="02010509060101010101" pitchFamily="49" charset="-122"/>
            </a:endParaRPr>
          </a:p>
        </p:txBody>
      </p:sp>
    </p:spTree>
    <p:custDataLst>
      <p:tags r:id="rId1"/>
    </p:custDataLst>
  </p:cSld>
  <p:clrMapOvr>
    <a:masterClrMapping/>
  </p:clrMapOvr>
  <p:timing>
    <p:tnLst>
      <p:par>
        <p:cTn id="1" dur="indefinite" restart="never" nodeType="tmRoot"/>
      </p:par>
    </p:tnLst>
    <p:bldLst>
      <p:bldP spid="1511465" grpId="0" bldLvl="0" animBg="1"/>
      <p:bldP spid="1511466" grpId="0" bldLvl="0" animBg="1"/>
      <p:bldP spid="151148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609600" y="436245"/>
            <a:ext cx="1198880" cy="706755"/>
          </a:xfrm>
          <a:prstGeom prst="rect">
            <a:avLst/>
          </a:prstGeom>
          <a:noFill/>
        </p:spPr>
        <p:txBody>
          <a:bodyPr wrap="none" rtlCol="0">
            <a:spAutoFit/>
          </a:bodyPr>
          <a:p>
            <a:pPr algn="l">
              <a:buClrTx/>
              <a:buSzTx/>
              <a:buFontTx/>
            </a:pPr>
            <a:r>
              <a:rPr lang="zh-CN" altLang="en-US" sz="4000" kern="0" dirty="0">
                <a:solidFill>
                  <a:srgbClr val="FF0000"/>
                </a:solidFill>
                <a:latin typeface="隶书" panose="02010509060101010101" pitchFamily="49" charset="-122"/>
                <a:ea typeface="隶书" panose="02010509060101010101" pitchFamily="49" charset="-122"/>
                <a:cs typeface="黑体" panose="02010609060101010101" charset="-122"/>
              </a:rPr>
              <a:t>引言</a:t>
            </a:r>
            <a:endParaRPr lang="zh-CN" altLang="en-US" sz="4000" kern="0" dirty="0">
              <a:solidFill>
                <a:srgbClr val="FF0000"/>
              </a:solidFill>
              <a:latin typeface="隶书" panose="02010509060101010101" pitchFamily="49" charset="-122"/>
              <a:ea typeface="隶书" panose="02010509060101010101" pitchFamily="49" charset="-122"/>
              <a:cs typeface="黑体" panose="02010609060101010101" charset="-122"/>
            </a:endParaRPr>
          </a:p>
        </p:txBody>
      </p:sp>
      <p:sp>
        <p:nvSpPr>
          <p:cNvPr id="3" name="文本框 2"/>
          <p:cNvSpPr txBox="1"/>
          <p:nvPr/>
        </p:nvSpPr>
        <p:spPr>
          <a:xfrm>
            <a:off x="420370" y="1295400"/>
            <a:ext cx="8303260" cy="4523105"/>
          </a:xfrm>
          <a:prstGeom prst="rect">
            <a:avLst/>
          </a:prstGeom>
          <a:gradFill>
            <a:gsLst>
              <a:gs pos="0">
                <a:srgbClr val="F4EFBC"/>
              </a:gs>
              <a:gs pos="100000">
                <a:srgbClr val="EFE79B">
                  <a:alpha val="9000"/>
                </a:srgbClr>
              </a:gs>
            </a:gsLst>
            <a:lin scaled="1"/>
          </a:gradFill>
        </p:spPr>
        <p:txBody>
          <a:bodyPr wrap="square" rtlCol="0">
            <a:spAutoFit/>
          </a:bodyPr>
          <a:p>
            <a:pPr>
              <a:lnSpc>
                <a:spcPct val="150000"/>
              </a:lnSpc>
            </a:pPr>
            <a:r>
              <a:rPr lang="en-US" altLang="zh-CN" sz="2400">
                <a:latin typeface="隶书" panose="02010509060101010101" pitchFamily="49" charset="-122"/>
                <a:ea typeface="隶书" panose="02010509060101010101" pitchFamily="49" charset="-122"/>
                <a:cs typeface="隶书" panose="02010509060101010101" pitchFamily="49" charset="-122"/>
              </a:rPr>
              <a:t>1</a:t>
            </a:r>
            <a:r>
              <a:rPr lang="zh-CN" altLang="en-US" sz="2400">
                <a:latin typeface="隶书" panose="02010509060101010101" pitchFamily="49" charset="-122"/>
                <a:ea typeface="隶书" panose="02010509060101010101" pitchFamily="49" charset="-122"/>
                <a:cs typeface="隶书" panose="02010509060101010101" pitchFamily="49" charset="-122"/>
              </a:rPr>
              <a:t>发生一个化学反应时，总是有能量的吸收或放出；</a:t>
            </a:r>
            <a:endParaRPr lang="zh-CN" altLang="en-US" sz="2400">
              <a:latin typeface="隶书" panose="02010509060101010101" pitchFamily="49" charset="-122"/>
              <a:ea typeface="隶书" panose="02010509060101010101" pitchFamily="49" charset="-122"/>
              <a:cs typeface="隶书" panose="02010509060101010101" pitchFamily="49" charset="-122"/>
            </a:endParaRPr>
          </a:p>
          <a:p>
            <a:pPr>
              <a:lnSpc>
                <a:spcPct val="150000"/>
              </a:lnSpc>
            </a:pPr>
            <a:r>
              <a:rPr lang="en-US" altLang="zh-CN" sz="2400">
                <a:latin typeface="隶书" panose="02010509060101010101" pitchFamily="49" charset="-122"/>
                <a:ea typeface="隶书" panose="02010509060101010101" pitchFamily="49" charset="-122"/>
                <a:cs typeface="隶书" panose="02010509060101010101" pitchFamily="49" charset="-122"/>
              </a:rPr>
              <a:t>2</a:t>
            </a:r>
            <a:r>
              <a:rPr lang="zh-CN" altLang="en-US" sz="2400">
                <a:latin typeface="隶书" panose="02010509060101010101" pitchFamily="49" charset="-122"/>
                <a:ea typeface="隶书" panose="02010509060101010101" pitchFamily="49" charset="-122"/>
                <a:cs typeface="隶书" panose="02010509060101010101" pitchFamily="49" charset="-122"/>
              </a:rPr>
              <a:t>蓄电池中电极和溶液之间进行的化学反应是电流产生的原因</a:t>
            </a:r>
            <a:endParaRPr lang="zh-CN" altLang="en-US" sz="2400">
              <a:latin typeface="隶书" panose="02010509060101010101" pitchFamily="49" charset="-122"/>
              <a:ea typeface="隶书" panose="02010509060101010101" pitchFamily="49" charset="-122"/>
              <a:cs typeface="隶书" panose="02010509060101010101" pitchFamily="49" charset="-122"/>
            </a:endParaRPr>
          </a:p>
          <a:p>
            <a:pPr>
              <a:lnSpc>
                <a:spcPct val="150000"/>
              </a:lnSpc>
            </a:pPr>
            <a:r>
              <a:rPr lang="en-US" altLang="zh-CN" sz="2400">
                <a:latin typeface="隶书" panose="02010509060101010101" pitchFamily="49" charset="-122"/>
                <a:ea typeface="隶书" panose="02010509060101010101" pitchFamily="49" charset="-122"/>
                <a:cs typeface="隶书" panose="02010509060101010101" pitchFamily="49" charset="-122"/>
              </a:rPr>
              <a:t>3</a:t>
            </a:r>
            <a:r>
              <a:rPr lang="zh-CN" altLang="en-US" sz="2400">
                <a:latin typeface="隶书" panose="02010509060101010101" pitchFamily="49" charset="-122"/>
                <a:ea typeface="隶书" panose="02010509060101010101" pitchFamily="49" charset="-122"/>
                <a:cs typeface="隶书" panose="02010509060101010101" pitchFamily="49" charset="-122"/>
              </a:rPr>
              <a:t>光照射相底片所引起的化学反应可使图像显示出来</a:t>
            </a:r>
            <a:endParaRPr lang="zh-CN" altLang="en-US" sz="2400">
              <a:latin typeface="隶书" panose="02010509060101010101" pitchFamily="49" charset="-122"/>
              <a:ea typeface="隶书" panose="02010509060101010101" pitchFamily="49" charset="-122"/>
              <a:cs typeface="隶书" panose="02010509060101010101" pitchFamily="49" charset="-122"/>
            </a:endParaRPr>
          </a:p>
          <a:p>
            <a:pPr>
              <a:lnSpc>
                <a:spcPct val="150000"/>
              </a:lnSpc>
            </a:pPr>
            <a:r>
              <a:rPr lang="en-US" altLang="zh-CN" sz="2400">
                <a:latin typeface="隶书" panose="02010509060101010101" pitchFamily="49" charset="-122"/>
                <a:ea typeface="隶书" panose="02010509060101010101" pitchFamily="49" charset="-122"/>
                <a:cs typeface="隶书" panose="02010509060101010101" pitchFamily="49" charset="-122"/>
              </a:rPr>
              <a:t>4</a:t>
            </a:r>
            <a:r>
              <a:rPr lang="zh-CN" altLang="en-US" sz="2400">
                <a:latin typeface="隶书" panose="02010509060101010101" pitchFamily="49" charset="-122"/>
                <a:ea typeface="隶书" panose="02010509060101010101" pitchFamily="49" charset="-122"/>
                <a:cs typeface="隶书" panose="02010509060101010101" pitchFamily="49" charset="-122"/>
              </a:rPr>
              <a:t>双原子分子中两个原子之间的振动强度增加将减弱原子间的键力，当振动强度超过</a:t>
            </a:r>
            <a:endParaRPr lang="zh-CN" altLang="en-US" sz="2400">
              <a:latin typeface="隶书" panose="02010509060101010101" pitchFamily="49" charset="-122"/>
              <a:ea typeface="隶书" panose="02010509060101010101" pitchFamily="49" charset="-122"/>
              <a:cs typeface="隶书" panose="02010509060101010101" pitchFamily="49" charset="-122"/>
            </a:endParaRPr>
          </a:p>
          <a:p>
            <a:pPr>
              <a:lnSpc>
                <a:spcPct val="150000"/>
              </a:lnSpc>
            </a:pPr>
            <a:r>
              <a:rPr lang="zh-CN" altLang="en-US" sz="2400">
                <a:latin typeface="隶书" panose="02010509060101010101" pitchFamily="49" charset="-122"/>
                <a:ea typeface="隶书" panose="02010509060101010101" pitchFamily="49" charset="-122"/>
                <a:cs typeface="隶书" panose="02010509060101010101" pitchFamily="49" charset="-122"/>
              </a:rPr>
              <a:t>一定界限时，此分子就分解</a:t>
            </a:r>
            <a:r>
              <a:rPr lang="en-US" altLang="zh-CN" sz="2400">
                <a:latin typeface="隶书" panose="02010509060101010101" pitchFamily="49" charset="-122"/>
                <a:ea typeface="隶书" panose="02010509060101010101" pitchFamily="49" charset="-122"/>
                <a:cs typeface="隶书" panose="02010509060101010101" pitchFamily="49" charset="-122"/>
              </a:rPr>
              <a:t>——</a:t>
            </a:r>
            <a:r>
              <a:rPr lang="zh-CN" altLang="en-US" sz="2400">
                <a:latin typeface="隶书" panose="02010509060101010101" pitchFamily="49" charset="-122"/>
                <a:ea typeface="隶书" panose="02010509060101010101" pitchFamily="49" charset="-122"/>
                <a:cs typeface="隶书" panose="02010509060101010101" pitchFamily="49" charset="-122"/>
              </a:rPr>
              <a:t>发生化学反应；</a:t>
            </a:r>
            <a:endParaRPr lang="zh-CN" altLang="en-US" sz="2400">
              <a:latin typeface="隶书" panose="02010509060101010101" pitchFamily="49" charset="-122"/>
              <a:ea typeface="隶书" panose="02010509060101010101" pitchFamily="49" charset="-122"/>
              <a:cs typeface="隶书" panose="02010509060101010101" pitchFamily="49" charset="-122"/>
            </a:endParaRPr>
          </a:p>
          <a:p>
            <a:pPr>
              <a:lnSpc>
                <a:spcPct val="150000"/>
              </a:lnSpc>
            </a:pPr>
            <a:r>
              <a:rPr lang="en-US" altLang="zh-CN" sz="2400">
                <a:latin typeface="隶书" panose="02010509060101010101" pitchFamily="49" charset="-122"/>
                <a:ea typeface="隶书" panose="02010509060101010101" pitchFamily="49" charset="-122"/>
                <a:cs typeface="隶书" panose="02010509060101010101" pitchFamily="49" charset="-122"/>
              </a:rPr>
              <a:t>5</a:t>
            </a:r>
            <a:r>
              <a:rPr lang="zh-CN" altLang="en-US" sz="2400">
                <a:latin typeface="隶书" panose="02010509060101010101" pitchFamily="49" charset="-122"/>
                <a:ea typeface="隶书" panose="02010509060101010101" pitchFamily="49" charset="-122"/>
                <a:cs typeface="隶书" panose="02010509060101010101" pitchFamily="49" charset="-122"/>
              </a:rPr>
              <a:t>两种物质之间的化学反应，一定要经过两种物质的分子之间的碰撞方能发生；</a:t>
            </a:r>
            <a:endParaRPr lang="zh-CN" altLang="en-US" sz="2400">
              <a:latin typeface="隶书" panose="02010509060101010101" pitchFamily="49" charset="-122"/>
              <a:ea typeface="隶书" panose="02010509060101010101" pitchFamily="49" charset="-122"/>
              <a:cs typeface="隶书" panose="02010509060101010101" pitchFamily="49" charset="-122"/>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5793_1*i*1"/>
  <p:tag name="KSO_WM_TEMPLATE_CATEGORY" val="diagram"/>
  <p:tag name="KSO_WM_TEMPLATE_INDEX" val="20215793"/>
  <p:tag name="KSO_WM_UNIT_LAYERLEVEL" val="1"/>
  <p:tag name="KSO_WM_TAG_VERSION" val="1.0"/>
  <p:tag name="KSO_WM_BEAUTIFY_FLAG" val="#wm#"/>
  <p:tag name="KSO_WM_UNIT_COLOR_SCHEME_SHAPE_ID" val="5"/>
  <p:tag name="KSO_WM_UNIT_COLOR_SCHEME_PARENT_PAGE" val="0_1"/>
  <p:tag name="KSO_WM_UNIT_DECOLORIZATION" val="1"/>
  <p:tag name="KSO_WM_UNIT_BLOCK" val="0"/>
  <p:tag name="KSO_WM_UNIT_SM_LIMIT_TYPE" val="2"/>
  <p:tag name="KSO_WM_UNIT_DEC_AREA_ID" val="965371c758e94729afb0e3483f765e58"/>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75"/>
  <p:tag name="KSO_WM_TEMPLATE_ASSEMBLE_XID" val="60656fbd4054ed1e2fb80f87"/>
  <p:tag name="KSO_WM_TEMPLATE_ASSEMBLE_GROUPID" val="60656fbd4054ed1e2fb80f87"/>
</p:tagLst>
</file>

<file path=ppt/tags/tag10.xml><?xml version="1.0" encoding="utf-8"?>
<p:tagLst xmlns:p="http://schemas.openxmlformats.org/presentationml/2006/main">
  <p:tag name="KSO_WM_UNIT_VALUE" val="592*1058"/>
  <p:tag name="KSO_WM_UNIT_HIGHLIGHT" val="0"/>
  <p:tag name="KSO_WM_UNIT_COMPATIBLE" val="0"/>
  <p:tag name="KSO_WM_UNIT_DIAGRAM_ISNUMVISUAL" val="0"/>
  <p:tag name="KSO_WM_UNIT_DIAGRAM_ISREFERUNIT" val="0"/>
  <p:tag name="KSO_WM_UNIT_TYPE" val="d"/>
  <p:tag name="KSO_WM_UNIT_INDEX" val="2"/>
  <p:tag name="KSO_WM_UNIT_ID" val="diagram20214424_1*d*2"/>
  <p:tag name="KSO_WM_TEMPLATE_CATEGORY" val="diagram"/>
  <p:tag name="KSO_WM_TEMPLATE_INDEX" val="20214424"/>
  <p:tag name="KSO_WM_UNIT_LAYERLEVEL" val="1"/>
  <p:tag name="KSO_WM_TAG_VERSION" val="1.0"/>
  <p:tag name="KSO_WM_BEAUTIFY_FLAG" val="#wm#"/>
  <p:tag name="KSO_WM_CHIP_GROUPID" val="5e7310da9a230a26b9e88a19"/>
  <p:tag name="KSO_WM_CHIP_XID" val="5e7310da9a230a26b9e88a1a"/>
  <p:tag name="KSO_WM_UNIT_DEC_AREA_ID" val="4f962e87418f430093c016d188a2eb6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feff6c4d76545b38fa12e73c3439492"/>
  <p:tag name="KSO_WM_TEMPLATE_ASSEMBLE_XID" val="60656f794054ed1e2fb80b4f"/>
  <p:tag name="KSO_WM_TEMPLATE_ASSEMBLE_GROUPID" val="60656f794054ed1e2fb80b4f"/>
  <p:tag name="KSO_WM_UNIT_PICTURE_CLIP_FLAG" val="0"/>
  <p:tag name="KSO_WM_UNIT_PLACING_PICTURE_USER_VIEWPORT" val="{&quot;height&quot;:3635,&quot;width&quot;:2724}"/>
</p:tagLst>
</file>

<file path=ppt/tags/tag1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4424_1*f*2"/>
  <p:tag name="KSO_WM_TEMPLATE_CATEGORY" val="diagram"/>
  <p:tag name="KSO_WM_TEMPLATE_INDEX" val="20214424"/>
  <p:tag name="KSO_WM_UNIT_LAYERLEVEL" val="1"/>
  <p:tag name="KSO_WM_TAG_VERSION" val="1.0"/>
  <p:tag name="KSO_WM_BEAUTIFY_FLAG" val="#wm#"/>
  <p:tag name="KSO_WM_UNIT_DEFAULT_FONT" val="14;20;2"/>
  <p:tag name="KSO_WM_UNIT_BLOCK" val="0"/>
  <p:tag name="KSO_WM_UNIT_VALUE" val="150"/>
  <p:tag name="KSO_WM_UNIT_SHOW_EDIT_AREA_INDICATION" val="1"/>
  <p:tag name="KSO_WM_CHIP_GROUPID" val="5e6b05596848fb12bee65ac8"/>
  <p:tag name="KSO_WM_CHIP_XID" val="5e6b05596848fb12bee65aca"/>
  <p:tag name="KSO_WM_UNIT_DEC_AREA_ID" val="c3940bd38e004a8191c31cd2764563a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76eb0c956174c4dadbdae407d9f1f48"/>
  <p:tag name="KSO_WM_UNIT_SUPPORT_BIG_FONT" val="1"/>
  <p:tag name="KSO_WM_UNIT_TEXT_FILL_FORE_SCHEMECOLOR_INDEX_BRIGHTNESS" val="0.25"/>
  <p:tag name="KSO_WM_UNIT_TEXT_FILL_FORE_SCHEMECOLOR_INDEX" val="13"/>
  <p:tag name="KSO_WM_UNIT_TEXT_FILL_TYPE" val="1"/>
  <p:tag name="KSO_WM_TEMPLATE_ASSEMBLE_XID" val="60656f794054ed1e2fb80b4f"/>
  <p:tag name="KSO_WM_TEMPLATE_ASSEMBLE_GROUPID" val="60656f794054ed1e2fb80b4f"/>
</p:tagLst>
</file>

<file path=ppt/tags/tag12.xml><?xml version="1.0" encoding="utf-8"?>
<p:tagLst xmlns:p="http://schemas.openxmlformats.org/presentationml/2006/main">
  <p:tag name="KSO_WM_SLIDE_LAYOUT_INFO" val="{&quot;backgroundInfo&quot;:[{&quot;bottom&quot;:0,&quot;bottomAbs&quot;:false,&quot;left&quot;:0,&quot;leftAbs&quot;:false,&quot;right&quot;:0,&quot;rightAbs&quot;:false,&quot;top&quot;:0,&quot;topAbs&quot;:false,&quot;type&quot;:&quot;general&quot;}],&quot;id&quot;:&quot;2021-04-01T15:49:47&quot;,&quot;maxSize&quot;:{&quot;size1&quot;:19.899963826568865},&quot;minSize&quot;:{&quot;size1&quot;:19.899963826568865},&quot;normalSize&quot;:{&quot;size1&quot;:19.899963826568865},&quot;subLayout&quot;:[{&quot;id&quot;:&quot;2021-04-01T15:49:47&quot;,&quot;margin&quot;:{&quot;bottom&quot;:0,&quot;left&quot;:1.9049999713897705,&quot;right&quot;:1.9049999713897705,&quot;top&quot;:1.6929999589920044},&quot;type&quot;:0},{&quot;id&quot;:&quot;2021-04-01T15:49:47&quot;,&quot;maxSize&quot;:{&quot;size1&quot;:58.199954839681901},&quot;minSize&quot;:{&quot;size1&quot;:49.899954839681897},&quot;normalSize&quot;:{&quot;size1&quot;:57.529307038322486},&quot;subLayout&quot;:[{&quot;direction&quot;:1,&quot;id&quot;:&quot;2021-04-01T15:49:47&quot;,&quot;maxSize&quot;:{&quot;size1&quot;:61.200000000000003},&quot;minSize&quot;:{&quot;size1&quot;:40},&quot;normalSize&quot;:{&quot;size1&quot;:61.200000000000003},&quot;subLayout&quot;:[{&quot;id&quot;:&quot;2021-04-01T15:49:47&quot;,&quot;margin&quot;:{&quot;bottom&quot;:0.81999999284744263,&quot;left&quot;:1.9049999713897705,&quot;right&quot;:0.29775002598762512,&quot;top&quot;:0.84700000286102295},&quot;type&quot;:0},{&quot;id&quot;:&quot;2021-04-01T15:49:47&quot;,&quot;margin&quot;:{&quot;bottom&quot;:0.81999999284744263,&quot;left&quot;:0.019500002264976501,&quot;right&quot;:1.9049999713897705,&quot;top&quot;:0.84700000286102295},&quot;type&quot;:0}],&quot;type&quot;:0},{&quot;direction&quot;:1,&quot;id&quot;:&quot;2021-04-01T15:49:47&quot;,&quot;maxSize&quot;:{&quot;size1&quot;:60},&quot;minSize&quot;:{&quot;size1&quot;:38.700000000000003},&quot;normalSize&quot;:{&quot;size1&quot;:38.700000000000003},&quot;subLayout&quot;:[{&quot;id&quot;:&quot;2021-04-01T15:49:47&quot;,&quot;margin&quot;:{&quot;bottom&quot;:1.6929999589920044,&quot;left&quot;:1.8584997653961182,&quot;right&quot;:0.019500002264976501,&quot;top&quot;:0.026000002399086952},&quot;type&quot;:0},{&quot;id&quot;:&quot;2021-04-01T15:49:47&quot;,&quot;margin&quot;:{&quot;bottom&quot;:1.6929999589920044,&quot;left&quot;:0.29775002598762512,&quot;right&quot;:1.9507501125335693,&quot;top&quot;:0.026000002399086952},&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false,&quot;fill_id&quot;:&quot;2bf31bf4374e471ab99076388d1a82ff&quot;,&quot;fill_align&quot;:&quot;cm&quot;,&quot;chip_types&quot;:[&quot;header&quot;]},{&quot;text_align&quot;:&quot;lm&quot;,&quot;text_direction&quot;:&quot;horizontal&quot;,&quot;support_big_font&quot;:false,&quot;fill_id&quot;:&quot;cc20d3abbbba4b70aee7d8cb79aa0679&quot;,&quot;fill_align&quot;:&quot;lm&quot;,&quot;chip_types&quot;:[&quot;picture&quot;]},{&quot;text_align&quot;:&quot;lm&quot;,&quot;text_direction&quot;:&quot;horizontal&quot;,&quot;support_big_font&quot;:true,&quot;fill_id&quot;:&quot;e4a32c4834b7468384634f4829f633b5&quot;,&quot;fill_align&quot;:&quot;lm&quot;,&quot;chip_types&quot;:[&quot;text&quot;]},{&quot;text_align&quot;:&quot;lm&quot;,&quot;text_direction&quot;:&quot;horizontal&quot;,&quot;support_big_font&quot;:true,&quot;fill_id&quot;:&quot;642c7776d91743808b5d9875e7d0056a&quot;,&quot;fill_align&quot;:&quot;lm&quot;,&quot;chip_types&quot;:[&quot;text&quot;]},{&quot;text_align&quot;:&quot;lm&quot;,&quot;text_direction&quot;:&quot;horizontal&quot;,&quot;support_big_font&quot;:false,&quot;fill_id&quot;:&quot;5c31051812394c018d209aafac297434&quot;,&quot;fill_align&quot;:&quot;lm&quot;,&quot;chip_types&quot;:[&quot;picture&quot;]}],[{&quot;text_align&quot;:&quot;cm&quot;,&quot;text_direction&quot;:&quot;horizontal&quot;,&quot;support_big_font&quot;:false,&quot;fill_id&quot;:&quot;2bf31bf4374e471ab99076388d1a82ff&quot;,&quot;fill_align&quot;:&quot;cm&quot;,&quot;chip_types&quot;:[&quot;header&quot;]},{&quot;text_align&quot;:&quot;lm&quot;,&quot;text_direction&quot;:&quot;horizontal&quot;,&quot;support_big_font&quot;:true,&quot;fill_id&quot;:&quot;cc20d3abbbba4b70aee7d8cb79aa0679&quot;,&quot;fill_align&quot;:&quot;lm&quot;,&quot;chip_types&quot;:[&quot;text&quot;]},{&quot;text_align&quot;:&quot;lm&quot;,&quot;text_direction&quot;:&quot;horizontal&quot;,&quot;support_big_font&quot;:false,&quot;fill_id&quot;:&quot;e4a32c4834b7468384634f4829f633b5&quot;,&quot;fill_align&quot;:&quot;lm&quot;,&quot;chip_types&quot;:[&quot;picture&quot;]},{&quot;text_align&quot;:&quot;lm&quot;,&quot;text_direction&quot;:&quot;horizontal&quot;,&quot;support_big_font&quot;:false,&quot;fill_id&quot;:&quot;642c7776d91743808b5d9875e7d0056a&quot;,&quot;fill_align&quot;:&quot;lm&quot;,&quot;chip_types&quot;:[&quot;picture&quot;]},{&quot;text_align&quot;:&quot;lm&quot;,&quot;text_direction&quot;:&quot;horizontal&quot;,&quot;support_big_font&quot;:true,&quot;fill_id&quot;:&quot;5c31051812394c018d209aafac297434&quot;,&quot;fill_align&quot;:&quot;lm&quot;,&quot;chip_types&quot;:[&quot;text&quot;]}]]"/>
  <p:tag name="KSO_WM_SLIDE_ID" val="diagram2021442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4424"/>
  <p:tag name="KSO_WM_SLIDE_TYPE" val="text"/>
  <p:tag name="KSO_WM_SLIDE_SUBTYPE" val="picTxt"/>
  <p:tag name="KSO_WM_SLIDE_SIZE" val="816*444"/>
  <p:tag name="KSO_WM_SLIDE_POSITION" val="72*48"/>
  <p:tag name="KSO_WM_SLIDE_LAYOUT" val="a_d_f"/>
  <p:tag name="KSO_WM_SLIDE_LAYOUT_CNT" val="1_2_2"/>
  <p:tag name="KSO_WM_CHIP_XID" val="5efb05b9c9a2f50afb510091"/>
  <p:tag name="KSO_WM_CHIP_DECFILLPROP" val="[]"/>
  <p:tag name="KSO_WM_CHIP_GROUPID" val="5efb05b9c9a2f50afb510090"/>
  <p:tag name="KSO_WM_SLIDE_BK_DARK_LIGHT" val="2"/>
  <p:tag name="KSO_WM_SLIDE_BACKGROUND_TYPE" val="general"/>
  <p:tag name="KSO_WM_SLIDE_SUPPORT_FEATURE_TYPE" val="0"/>
  <p:tag name="KSO_WM_TEMPLATE_ASSEMBLE_XID" val="60656f794054ed1e2fb80b4f"/>
  <p:tag name="KSO_WM_TEMPLATE_ASSEMBLE_GROUPID" val="60656f794054ed1e2fb80b4f"/>
  <p:tag name="KSO_WM_SPECIAL_SOURCE" val="bdnull"/>
</p:tagLst>
</file>

<file path=ppt/tags/tag13.xml><?xml version="1.0" encoding="utf-8"?>
<p:tagLst xmlns:p="http://schemas.openxmlformats.org/presentationml/2006/main">
  <p:tag name="KSO_WM_UNIT_PLACING_PICTURE_USER_VIEWPORT" val="{&quot;height&quot;:3354.1543307086613,&quot;width&quot;:2201.1055118110235}"/>
</p:tagLst>
</file>

<file path=ppt/tags/tag14.xml><?xml version="1.0" encoding="utf-8"?>
<p:tagLst xmlns:p="http://schemas.openxmlformats.org/presentationml/2006/main">
  <p:tag name="KSO_WM_SPECIAL_SOURCE" val="bdnull"/>
</p:tagLst>
</file>

<file path=ppt/tags/tag15.xml><?xml version="1.0" encoding="utf-8"?>
<p:tagLst xmlns:p="http://schemas.openxmlformats.org/presentationml/2006/main">
  <p:tag name="KSO_WM_UNIT_TEXT_PART_ID_V2" val="d-4-2"/>
  <p:tag name="KSO_WM_UNIT_COLOR_SCHEME_SHAPE_ID" val="2"/>
  <p:tag name="KSO_WM_UNIT_COLOR_SCHEME_PARENT_PAGE" val="0_1"/>
  <p:tag name="KSO_WM_UNIT_SUBTYPE" val="a"/>
  <p:tag name="KSO_WM_UNIT_PRESET_TEXT" val="单击此处添加小标题：&#13;点击此处添加正文，文字是您思想的提炼，为了最终演示发布的良好效果，请尽量言简意赅的阐述观点；根据需要可酌情增减文字，以便观者可以准确理解您所传达的信息。您的正文已经简明扼要，字字珠玑，但信息却千丝万缕、错综复杂，需要用更多的文字来表述；但请您尽可能提炼思想的精髓，恰如其分的表达观点，往往可以事半功倍。&#13;我们为您  标注了最  适合的位  置您输入  的文字到  这里时就  是最佳视&#13;为了能让  您有更直  观的字数  感受并进  一步方便    &#13;单击此处添加小标题：&#13;点击此处添加正文，文字是您思想的提炼，为了最终演示发布的良好效果，请尽量言简意赅。"/>
  <p:tag name="KSO_WM_UNIT_NOCLEAR" val="1"/>
  <p:tag name="KSO_WM_UNIT_VALUE" val="468"/>
  <p:tag name="KSO_WM_UNIT_HIGHLIGHT" val="0"/>
  <p:tag name="KSO_WM_UNIT_COMPATIBLE" val="0"/>
  <p:tag name="KSO_WM_UNIT_DIAGRAM_ISNUMVISUAL" val="0"/>
  <p:tag name="KSO_WM_UNIT_DIAGRAM_ISREFERUNIT" val="0"/>
  <p:tag name="KSO_WM_UNIT_TYPE" val="f"/>
  <p:tag name="KSO_WM_UNIT_INDEX" val="1"/>
  <p:tag name="KSO_WM_UNIT_ID" val="diagram20194755_1*f*1"/>
  <p:tag name="KSO_WM_TEMPLATE_CATEGORY" val="diagram"/>
  <p:tag name="KSO_WM_TEMPLATE_INDEX" val="2019475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16.xml><?xml version="1.0" encoding="utf-8"?>
<p:tagLst xmlns:p="http://schemas.openxmlformats.org/presentationml/2006/main">
  <p:tag name="KSO_WM_UNIT_TEXT_PART_ID_V2" val="a-3-2"/>
  <p:tag name="KSO_WM_UNIT_COLOR_SCHEME_SHAPE_ID" val="3"/>
  <p:tag name="KSO_WM_UNIT_COLOR_SCHEME_PARENT_PAGE" val="0_1"/>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55_1*a*1"/>
  <p:tag name="KSO_WM_TEMPLATE_CATEGORY" val="diagram"/>
  <p:tag name="KSO_WM_TEMPLATE_INDEX" val="20194755"/>
  <p:tag name="KSO_WM_UNIT_LAYERLEVEL" val="1"/>
  <p:tag name="KSO_WM_TAG_VERSION" val="1.0"/>
  <p:tag name="KSO_WM_BEAUTIFY_FLAG" val="#wm#"/>
  <p:tag name="KSO_WM_UNIT_PRESET_TEXT" val="单击添加大标题"/>
  <p:tag name="KSO_WM_UNIT_TEXT_FILL_FORE_SCHEMECOLOR_INDEX_BRIGHTNESS" val="0.25"/>
  <p:tag name="KSO_WM_UNIT_TEXT_FILL_FORE_SCHEMECOLOR_INDEX" val="13"/>
  <p:tag name="KSO_WM_UNIT_TEXT_FILL_TYPE" val="1"/>
</p:tagLst>
</file>

<file path=ppt/tags/tag17.xml><?xml version="1.0" encoding="utf-8"?>
<p:tagLst xmlns:p="http://schemas.openxmlformats.org/presentationml/2006/main">
  <p:tag name="KSO_WM_SLIDE_COLORSCHEME_VERSION" val="3.2"/>
  <p:tag name="KSO_WM_SLIDE_ID" val="diagram2019475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458"/>
  <p:tag name="KSO_WM_SLIDE_POSITION" val="26*50"/>
  <p:tag name="KSO_WM_TAG_VERSION" val="1.0"/>
  <p:tag name="KSO_WM_BEAUTIFY_FLAG" val="#wm#"/>
  <p:tag name="KSO_WM_TEMPLATE_CATEGORY" val="diagram"/>
  <p:tag name="KSO_WM_TEMPLATE_INDEX" val="20194755"/>
  <p:tag name="KSO_WM_SLIDE_LAYOUT" val="a_f"/>
  <p:tag name="KSO_WM_SLIDE_LAYOUT_CNT" val="1_1"/>
  <p:tag name="KSO_WM_SPECIAL_SOURCE" val="bdnull"/>
</p:tagLst>
</file>

<file path=ppt/tags/tag18.xml><?xml version="1.0" encoding="utf-8"?>
<p:tagLst xmlns:p="http://schemas.openxmlformats.org/presentationml/2006/main">
  <p:tag name="KSO_WM_SPECIAL_SOURCE" val="bdnull"/>
</p:tagLst>
</file>

<file path=ppt/tags/tag19.xml><?xml version="1.0" encoding="utf-8"?>
<p:tagLst xmlns:p="http://schemas.openxmlformats.org/presentationml/2006/main">
  <p:tag name="KSO_WM_UNIT_PLACING_PICTURE_USER_VIEWPORT" val="{&quot;height&quot;:291.8677165354331,&quot;width&quot;:248.922834645669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5793_1*i*2"/>
  <p:tag name="KSO_WM_TEMPLATE_CATEGORY" val="diagram"/>
  <p:tag name="KSO_WM_TEMPLATE_INDEX" val="20215793"/>
  <p:tag name="KSO_WM_UNIT_LAYERLEVEL" val="1"/>
  <p:tag name="KSO_WM_TAG_VERSION" val="1.0"/>
  <p:tag name="KSO_WM_BEAUTIFY_FLAG" val="#wm#"/>
  <p:tag name="KSO_WM_UNIT_COLOR_SCHEME_SHAPE_ID" val="6"/>
  <p:tag name="KSO_WM_UNIT_COLOR_SCHEME_PARENT_PAGE" val="0_1"/>
  <p:tag name="KSO_WM_UNIT_BLOCK" val="0"/>
  <p:tag name="KSO_WM_UNIT_SM_LIMIT_TYPE" val="2"/>
  <p:tag name="KSO_WM_UNIT_DEC_AREA_ID" val="c76f3108da7848fa95580e0e2cd29b87"/>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4"/>
  <p:tag name="KSO_WM_UNIT_TEXT_FILL_TYPE" val="1"/>
  <p:tag name="KSO_WM_UNIT_VALUE" val="1375"/>
  <p:tag name="KSO_WM_TEMPLATE_ASSEMBLE_XID" val="60656fbd4054ed1e2fb80f87"/>
  <p:tag name="KSO_WM_TEMPLATE_ASSEMBLE_GROUPID" val="60656fbd4054ed1e2fb80f87"/>
</p:tagLst>
</file>

<file path=ppt/tags/tag20.xml><?xml version="1.0" encoding="utf-8"?>
<p:tagLst xmlns:p="http://schemas.openxmlformats.org/presentationml/2006/main">
  <p:tag name="KSO_WM_UNIT_PLACING_PICTURE_USER_VIEWPORT" val="{&quot;height&quot;:291.6173228346457,&quot;width&quot;:248.70866141732284}"/>
</p:tagLst>
</file>

<file path=ppt/tags/tag21.xml><?xml version="1.0" encoding="utf-8"?>
<p:tagLst xmlns:p="http://schemas.openxmlformats.org/presentationml/2006/main">
  <p:tag name="KSO_WM_UNIT_PLACING_PICTURE_USER_VIEWPORT" val="{&quot;height&quot;:291.8677165354331,&quot;width&quot;:248.9228346456693}"/>
</p:tagLst>
</file>

<file path=ppt/tags/tag22.xml><?xml version="1.0" encoding="utf-8"?>
<p:tagLst xmlns:p="http://schemas.openxmlformats.org/presentationml/2006/main">
  <p:tag name="KSO_WM_UNIT_PLACING_PICTURE_USER_VIEWPORT" val="{&quot;height&quot;:291.6173228346457,&quot;width&quot;:248.70866141732284}"/>
</p:tagLst>
</file>

<file path=ppt/tags/tag23.xml><?xml version="1.0" encoding="utf-8"?>
<p:tagLst xmlns:p="http://schemas.openxmlformats.org/presentationml/2006/main">
  <p:tag name="KSO_WM_UNIT_PLACING_PICTURE_USER_VIEWPORT" val="{&quot;height&quot;:291.8677165354331,&quot;width&quot;:248.9228346456693}"/>
</p:tagLst>
</file>

<file path=ppt/tags/tag24.xml><?xml version="1.0" encoding="utf-8"?>
<p:tagLst xmlns:p="http://schemas.openxmlformats.org/presentationml/2006/main">
  <p:tag name="KSO_WM_UNIT_PLACING_PICTURE_USER_VIEWPORT" val="{&quot;height&quot;:291.6173228346457,&quot;width&quot;:248.70866141732284}"/>
</p:tagLst>
</file>

<file path=ppt/tags/tag25.xml><?xml version="1.0" encoding="utf-8"?>
<p:tagLst xmlns:p="http://schemas.openxmlformats.org/presentationml/2006/main">
  <p:tag name="KSO_WM_UNIT_TABLE_BEAUTIFY" val="smartTable{f6fd9626-3007-4676-a692-67fd4e0b79a8}"/>
  <p:tag name="TABLE_ENDDRAG_ORIGIN_RECT" val="508*268"/>
  <p:tag name="TABLE_ENDDRAG_RECT" val="60*190*509*268"/>
  <p:tag name="TABLE_EMPHASIZE_COLOR" val="16046732"/>
</p:tagLst>
</file>

<file path=ppt/tags/tag26.xml><?xml version="1.0" encoding="utf-8"?>
<p:tagLst xmlns:p="http://schemas.openxmlformats.org/presentationml/2006/main">
  <p:tag name="KSO_WM_SPECIAL_SOURCE" val="bdnull"/>
</p:tagLst>
</file>

<file path=ppt/tags/tag27.xml><?xml version="1.0" encoding="utf-8"?>
<p:tagLst xmlns:p="http://schemas.openxmlformats.org/presentationml/2006/main">
  <p:tag name="KSO_WM_SPECIAL_SOURCE" val="bdnull"/>
</p:tagLst>
</file>

<file path=ppt/tags/tag28.xml><?xml version="1.0" encoding="utf-8"?>
<p:tagLst xmlns:p="http://schemas.openxmlformats.org/presentationml/2006/main">
  <p:tag name="KSO_WM_SPECIAL_SOURCE" val="bdnull"/>
</p:tagLst>
</file>

<file path=ppt/tags/tag29.xml><?xml version="1.0" encoding="utf-8"?>
<p:tagLst xmlns:p="http://schemas.openxmlformats.org/presentationml/2006/main">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5793_1*i*3"/>
  <p:tag name="KSO_WM_TEMPLATE_CATEGORY" val="diagram"/>
  <p:tag name="KSO_WM_TEMPLATE_INDEX" val="20215793"/>
  <p:tag name="KSO_WM_UNIT_LAYERLEVEL" val="1"/>
  <p:tag name="KSO_WM_TAG_VERSION" val="1.0"/>
  <p:tag name="KSO_WM_BEAUTIFY_FLAG" val="#wm#"/>
  <p:tag name="KSO_WM_UNIT_BLOCK" val="0"/>
  <p:tag name="KSO_WM_UNIT_SM_LIMIT_TYPE" val="2"/>
  <p:tag name="KSO_WM_UNIT_DEC_AREA_ID" val="2b4a8d0625914d598112302f12344aa4"/>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bd4054ed1e2fb80f87"/>
  <p:tag name="KSO_WM_TEMPLATE_ASSEMBLE_GROUPID" val="60656fbd4054ed1e2fb80f87"/>
</p:tagLst>
</file>

<file path=ppt/tags/tag30.xml><?xml version="1.0" encoding="utf-8"?>
<p:tagLst xmlns:p="http://schemas.openxmlformats.org/presentationml/2006/main">
  <p:tag name="KSO_WM_SLIDE_ID" val="diagram20200634_1"/>
  <p:tag name="KSO_WM_TEMPLATE_SUBCATEGORY" val="0"/>
  <p:tag name="KSO_WM_SLIDE_TYPE" val="text"/>
  <p:tag name="KSO_WM_SLIDE_SUBTYPE" val="pureTxt"/>
  <p:tag name="KSO_WM_SLIDE_ITEM_CNT" val="0"/>
  <p:tag name="KSO_WM_SLIDE_INDEX" val="1"/>
  <p:tag name="KSO_WM_SLIDE_SIZE" val="756*331"/>
  <p:tag name="KSO_WM_SLIDE_POSITION" val="101*104"/>
  <p:tag name="KSO_WM_TAG_VERSION" val="1.0"/>
  <p:tag name="KSO_WM_BEAUTIFY_FLAG" val="#wm#"/>
  <p:tag name="KSO_WM_TEMPLATE_CATEGORY" val="diagram"/>
  <p:tag name="KSO_WM_TEMPLATE_INDEX" val="20200634"/>
  <p:tag name="KSO_WM_SLIDE_LAYOUT" val="f"/>
  <p:tag name="KSO_WM_SLIDE_LAYOUT_CNT" val="1"/>
  <p:tag name="KSO_WM_TEMPLATE_MASTER_TYPE" val="0"/>
  <p:tag name="KSO_WM_TEMPLATE_COLOR_TYPE" val="1"/>
  <p:tag name="KSO_WM_SPECIAL_SOURCE" val="bdnull"/>
</p:tagLst>
</file>

<file path=ppt/tags/tag31.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7111_1*a*1"/>
  <p:tag name="KSO_WM_TEMPLATE_CATEGORY" val="diagram"/>
  <p:tag name="KSO_WM_TEMPLATE_INDEX" val="2021711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acf66a143e147d98322fcbb61f15a6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bc8e6b265dc480da346c2967c80e3e4"/>
  <p:tag name="KSO_WM_UNIT_TEXT_FILL_FORE_SCHEMECOLOR_INDEX_BRIGHTNESS" val="0"/>
  <p:tag name="KSO_WM_UNIT_TEXT_FILL_FORE_SCHEMECOLOR_INDEX" val="13"/>
  <p:tag name="KSO_WM_UNIT_TEXT_FILL_TYPE" val="1"/>
  <p:tag name="KSO_WM_TEMPLATE_ASSEMBLE_XID" val="6065706a4054ed1e2fb814f9"/>
  <p:tag name="KSO_WM_TEMPLATE_ASSEMBLE_GROUPID" val="6065706a4054ed1e2fb814f9"/>
</p:tagLst>
</file>

<file path=ppt/tags/tag3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111_1*f*1"/>
  <p:tag name="KSO_WM_TEMPLATE_CATEGORY" val="diagram"/>
  <p:tag name="KSO_WM_TEMPLATE_INDEX" val="20217111"/>
  <p:tag name="KSO_WM_UNIT_LAYERLEVEL" val="1"/>
  <p:tag name="KSO_WM_TAG_VERSION" val="1.0"/>
  <p:tag name="KSO_WM_BEAUTIFY_FLAG" val="#wm#"/>
  <p:tag name="KSO_WM_UNIT_DEFAULT_FONT" val="14;20;2"/>
  <p:tag name="KSO_WM_UNIT_BLOCK" val="0"/>
  <p:tag name="KSO_WM_UNIT_VALUE" val="264"/>
  <p:tag name="KSO_WM_UNIT_SHOW_EDIT_AREA_INDICATION" val="1"/>
  <p:tag name="KSO_WM_CHIP_GROUPID" val="5e6b05596848fb12bee65ac8"/>
  <p:tag name="KSO_WM_CHIP_XID" val="5e6b05596848fb12bee65aca"/>
  <p:tag name="KSO_WM_UNIT_DEC_AREA_ID" val="741ab902f0664ef788341e2b7b82365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5e97c5d7c954fd3a83243db65a7ec5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706a4054ed1e2fb814f9"/>
  <p:tag name="KSO_WM_TEMPLATE_ASSEMBLE_GROUPID" val="6065706a4054ed1e2fb814f9"/>
</p:tagLst>
</file>

<file path=ppt/tags/tag33.xml><?xml version="1.0" encoding="utf-8"?>
<p:tagLst xmlns:p="http://schemas.openxmlformats.org/presentationml/2006/main">
  <p:tag name="KSO_WM_SPECIAL_SOURCE" val="bdnull"/>
  <p:tag name="KSO_WM_SLIDE_ID" val="diagram20217111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8*468"/>
  <p:tag name="KSO_WM_SLIDE_POSITION" val="36*36"/>
  <p:tag name="KSO_WM_TAG_VERSION" val="1.0"/>
  <p:tag name="KSO_WM_BEAUTIFY_FLAG" val="#wm#"/>
  <p:tag name="KSO_WM_TEMPLATE_CATEGORY" val="diagram"/>
  <p:tag name="KSO_WM_TEMPLATE_INDEX" val="20217111"/>
  <p:tag name="KSO_WM_SLIDE_LAYOUT" val="a_f"/>
  <p:tag name="KSO_WM_SLIDE_LAYOUT_CNT" val="1_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false,&quot;picture_toward&quot;:0,&quot;picture_dockside&quot;:[],&quot;fill_id&quot;:&quot;ba3ff9d51a534949a36d761c038b2272&quot;,&quot;fill_align&quot;:&quot;cm&quot;,&quot;chip_types&quot;:[&quot;header&quot;]},{&quot;text_align&quot;:&quot;cm&quot;,&quot;text_direction&quot;:&quot;horizontal&quot;,&quot;support_features&quot;:[&quot;collage&quot;,&quot;carousel&quot;],&quot;support_big_font&quot;:false,&quot;picture_toward&quot;:0,&quot;picture_dockside&quot;:[],&quot;fill_id&quot;:&quot;385b67bca2024cfd9b21355f5a1f21ce&quot;,&quot;fill_align&quot;:&quot;cm&quot;,&quot;chip_types&quot;:[&quot;diagram&quot;,&quot;pictext&quot;,&quot;text&quot;,&quot;picture&quot;,&quot;chart&quot;,&quot;table&quot;,&quot;video&quot;]}]]"/>
  <p:tag name="KSO_WM_CHIP_XID" val="5fc5e83f310219e61717cdf3"/>
  <p:tag name="KSO_WM_SLIDE_CAN_ADD_NAVIGATION" val="1"/>
  <p:tag name="KSO_WM_CHIP_DECFILLPROP" val="[]"/>
  <p:tag name="KSO_WM_CHIP_GROUPID" val="5fc5e83f310219e61717cdf2"/>
  <p:tag name="KSO_WM_SLIDE_BK_DARK_LIGHT" val="2"/>
  <p:tag name="KSO_WM_SLIDE_BACKGROUND_TYPE" val="general"/>
  <p:tag name="KSO_WM_SLIDE_SUPPORT_FEATURE_TYPE" val="0"/>
  <p:tag name="KSO_WM_TEMPLATE_ASSEMBLE_XID" val="6065706a4054ed1e2fb814f9"/>
  <p:tag name="KSO_WM_TEMPLATE_ASSEMBLE_GROUPID" val="6065706a4054ed1e2fb814f9"/>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1-04-01T16:16:44&quot;,&quot;maxSize&quot;:{&quot;size1&quot;:33.299999999999997},&quot;minSize&quot;:{&quot;size1&quot;:24.600000000000001},&quot;normalSize&quot;:{&quot;size1&quot;:24.600000000000001},&quot;subLayout&quot;:[{&quot;id&quot;:&quot;2021-04-01T16:16:44&quot;,&quot;margin&quot;:{&quot;bottom&quot;:0.026000002399086952,&quot;left&quot;:3.4927496910095215,&quot;right&quot;:3.4927496910095215,&quot;top&quot;:2.5399999618530273},&quot;type&quot;:0},{&quot;id&quot;:&quot;2021-04-01T16:16:44&quot;,&quot;margin&quot;:{&quot;bottom&quot;:2.5399999618530273,&quot;left&quot;:3.4927496910095215,&quot;right&quot;:3.4927496910095215,&quot;top&quot;:0.81999999284744263},&quot;type&quot;:0}],&quot;type&quot;:0}"/>
  <p:tag name="KSO_WM_SLIDE_BACKGROUND" val="[&quot;general&quot;]"/>
</p:tagLst>
</file>

<file path=ppt/tags/tag34.xml><?xml version="1.0" encoding="utf-8"?>
<p:tagLst xmlns:p="http://schemas.openxmlformats.org/presentationml/2006/main">
  <p:tag name="KSO_WM_SPECIAL_SOURCE" val="bdnull"/>
</p:tagLst>
</file>

<file path=ppt/tags/tag35.xml><?xml version="1.0" encoding="utf-8"?>
<p:tagLst xmlns:p="http://schemas.openxmlformats.org/presentationml/2006/main">
  <p:tag name="KSO_WM_SPECIAL_SOURCE" val="bdnull"/>
</p:tagLst>
</file>

<file path=ppt/tags/tag36.xml><?xml version="1.0" encoding="utf-8"?>
<p:tagLst xmlns:p="http://schemas.openxmlformats.org/presentationml/2006/main">
  <p:tag name="KSO_WM_SPECIAL_SOURCE" val="bdnull"/>
</p:tagLst>
</file>

<file path=ppt/tags/tag37.xml><?xml version="1.0" encoding="utf-8"?>
<p:tagLst xmlns:p="http://schemas.openxmlformats.org/presentationml/2006/main">
  <p:tag name="TABLE_ENDDRAG_ORIGIN_RECT" val="484*226"/>
  <p:tag name="TABLE_ENDDRAG_RECT" val="216*282*484*226"/>
</p:tagLst>
</file>

<file path=ppt/tags/tag38.xml><?xml version="1.0" encoding="utf-8"?>
<p:tagLst xmlns:p="http://schemas.openxmlformats.org/presentationml/2006/main">
  <p:tag name="KSO_WM_SPECIAL_SOURCE" val="bdnull"/>
</p:tagLst>
</file>

<file path=ppt/tags/tag39.xml><?xml version="1.0" encoding="utf-8"?>
<p:tagLst xmlns:p="http://schemas.openxmlformats.org/presentationml/2006/main">
  <p:tag name="KSO_WM_SPECIAL_SOURCE" val="bdnul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5793_1*i*4"/>
  <p:tag name="KSO_WM_TEMPLATE_CATEGORY" val="diagram"/>
  <p:tag name="KSO_WM_TEMPLATE_INDEX" val="20215793"/>
  <p:tag name="KSO_WM_UNIT_LAYERLEVEL" val="1"/>
  <p:tag name="KSO_WM_TAG_VERSION" val="1.0"/>
  <p:tag name="KSO_WM_BEAUTIFY_FLAG" val="#wm#"/>
  <p:tag name="KSO_WM_UNIT_BLOCK" val="0"/>
  <p:tag name="KSO_WM_UNIT_SM_LIMIT_TYPE" val="2"/>
  <p:tag name="KSO_WM_UNIT_DEC_AREA_ID" val="828b4ef013f04759b2b207b808c4e681"/>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bd4054ed1e2fb80f87"/>
  <p:tag name="KSO_WM_TEMPLATE_ASSEMBLE_GROUPID" val="60656fbd4054ed1e2fb80f87"/>
</p:tagLst>
</file>

<file path=ppt/tags/tag40.xml><?xml version="1.0" encoding="utf-8"?>
<p:tagLst xmlns:p="http://schemas.openxmlformats.org/presentationml/2006/main">
  <p:tag name="KSO_WM_SPECIAL_SOURCE" val="bdnull"/>
</p:tagLst>
</file>

<file path=ppt/tags/tag41.xml><?xml version="1.0" encoding="utf-8"?>
<p:tagLst xmlns:p="http://schemas.openxmlformats.org/presentationml/2006/main">
  <p:tag name="KSO_WM_SPECIAL_SOURCE" val="bdnull"/>
</p:tagLst>
</file>

<file path=ppt/tags/tag42.xml><?xml version="1.0" encoding="utf-8"?>
<p:tagLst xmlns:p="http://schemas.openxmlformats.org/presentationml/2006/main">
  <p:tag name="KSO_WM_SPECIAL_SOURCE" val="bdnull"/>
</p:tagLst>
</file>

<file path=ppt/tags/tag43.xml><?xml version="1.0" encoding="utf-8"?>
<p:tagLst xmlns:p="http://schemas.openxmlformats.org/presentationml/2006/main">
  <p:tag name="KSO_WM_SPECIAL_SOURCE" val="bdnull"/>
</p:tagLst>
</file>

<file path=ppt/tags/tag44.xml><?xml version="1.0" encoding="utf-8"?>
<p:tagLst xmlns:p="http://schemas.openxmlformats.org/presentationml/2006/main">
  <p:tag name="KSO_WM_SPECIAL_SOURCE" val="bdnull"/>
</p:tagLst>
</file>

<file path=ppt/tags/tag45.xml><?xml version="1.0" encoding="utf-8"?>
<p:tagLst xmlns:p="http://schemas.openxmlformats.org/presentationml/2006/main">
  <p:tag name="KSO_WM_SPECIAL_SOURCE" val="bdnull"/>
</p:tagLst>
</file>

<file path=ppt/tags/tag46.xml><?xml version="1.0" encoding="utf-8"?>
<p:tagLst xmlns:p="http://schemas.openxmlformats.org/presentationml/2006/main">
  <p:tag name="KSO_WM_SPECIAL_SOURCE" val="bdnull"/>
</p:tagLst>
</file>

<file path=ppt/tags/tag47.xml><?xml version="1.0" encoding="utf-8"?>
<p:tagLst xmlns:p="http://schemas.openxmlformats.org/presentationml/2006/main">
  <p:tag name="KSO_WM_SPECIAL_SOURCE" val="bdnull"/>
</p:tagLst>
</file>

<file path=ppt/tags/tag48.xml><?xml version="1.0" encoding="utf-8"?>
<p:tagLst xmlns:p="http://schemas.openxmlformats.org/presentationml/2006/main">
  <p:tag name="KSO_WM_SPECIAL_SOURCE" val="bdnull"/>
</p:tagLst>
</file>

<file path=ppt/tags/tag49.xml><?xml version="1.0" encoding="utf-8"?>
<p:tagLst xmlns:p="http://schemas.openxmlformats.org/presentationml/2006/main">
  <p:tag name="KSO_WM_SPECIAL_SOURCE" val="bdnull"/>
</p:tagLst>
</file>

<file path=ppt/tags/tag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5793_1*f*1"/>
  <p:tag name="KSO_WM_TEMPLATE_CATEGORY" val="diagram"/>
  <p:tag name="KSO_WM_TEMPLATE_INDEX" val="20215793"/>
  <p:tag name="KSO_WM_UNIT_LAYERLEVEL" val="1"/>
  <p:tag name="KSO_WM_TAG_VERSION" val="1.0"/>
  <p:tag name="KSO_WM_BEAUTIFY_FLAG" val="#wm#"/>
  <p:tag name="KSO_WM_UNIT_DEFAULT_FONT" val="14;20;2"/>
  <p:tag name="KSO_WM_UNIT_BLOCK" val="0"/>
  <p:tag name="KSO_WM_UNIT_VALUE" val="304"/>
  <p:tag name="KSO_WM_UNIT_SHOW_EDIT_AREA_INDICATION" val="1"/>
  <p:tag name="KSO_WM_CHIP_GROUPID" val="5e6b05596848fb12bee65ac8"/>
  <p:tag name="KSO_WM_CHIP_XID" val="5e6b05596848fb12bee65aca"/>
  <p:tag name="KSO_WM_UNIT_DEC_AREA_ID" val="f30484e0c0634444a1f00aeb1a8dd9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bf47a5b811d4f8692291dd4263f959a"/>
  <p:tag name="KSO_WM_UNIT_TEXT_FILL_FORE_SCHEMECOLOR_INDEX_BRIGHTNESS" val="0.25"/>
  <p:tag name="KSO_WM_UNIT_TEXT_FILL_FORE_SCHEMECOLOR_INDEX" val="13"/>
  <p:tag name="KSO_WM_UNIT_TEXT_FILL_TYPE" val="1"/>
  <p:tag name="KSO_WM_TEMPLATE_ASSEMBLE_XID" val="60656fbd4054ed1e2fb80f87"/>
  <p:tag name="KSO_WM_TEMPLATE_ASSEMBLE_GROUPID" val="60656fbd4054ed1e2fb80f87"/>
</p:tagLst>
</file>

<file path=ppt/tags/tag50.xml><?xml version="1.0" encoding="utf-8"?>
<p:tagLst xmlns:p="http://schemas.openxmlformats.org/presentationml/2006/main">
  <p:tag name="KSO_WM_SPECIAL_SOURCE" val="bdnull"/>
</p:tagLst>
</file>

<file path=ppt/tags/tag51.xml><?xml version="1.0" encoding="utf-8"?>
<p:tagLst xmlns:p="http://schemas.openxmlformats.org/presentationml/2006/main">
  <p:tag name="KSO_WM_SPECIAL_SOURCE" val="bdnull"/>
</p:tagLst>
</file>

<file path=ppt/tags/tag52.xml><?xml version="1.0" encoding="utf-8"?>
<p:tagLst xmlns:p="http://schemas.openxmlformats.org/presentationml/2006/main">
  <p:tag name="KSO_WM_SPECIAL_SOURCE" val="bdnull"/>
</p:tagLst>
</file>

<file path=ppt/tags/tag53.xml><?xml version="1.0" encoding="utf-8"?>
<p:tagLst xmlns:p="http://schemas.openxmlformats.org/presentationml/2006/main">
  <p:tag name="KSO_WM_SPECIAL_SOURCE" val="bdnull"/>
</p:tagLst>
</file>

<file path=ppt/tags/tag54.xml><?xml version="1.0" encoding="utf-8"?>
<p:tagLst xmlns:p="http://schemas.openxmlformats.org/presentationml/2006/main">
  <p:tag name="KSO_WM_SPECIAL_SOURCE" val="bdnull"/>
</p:tagLst>
</file>

<file path=ppt/tags/tag55.xml><?xml version="1.0" encoding="utf-8"?>
<p:tagLst xmlns:p="http://schemas.openxmlformats.org/presentationml/2006/main">
  <p:tag name="KSO_WM_SPECIAL_SOURCE" val="bdnull"/>
</p:tagLst>
</file>

<file path=ppt/tags/tag56.xml><?xml version="1.0" encoding="utf-8"?>
<p:tagLst xmlns:p="http://schemas.openxmlformats.org/presentationml/2006/main">
  <p:tag name="KSO_WM_SPECIAL_SOURCE" val="bdnull"/>
</p:tagLst>
</file>

<file path=ppt/tags/tag57.xml><?xml version="1.0" encoding="utf-8"?>
<p:tagLst xmlns:p="http://schemas.openxmlformats.org/presentationml/2006/main">
  <p:tag name="KSO_WM_UNIT_TABLE_BEAUTIFY" val="smartTable{7ac09119-a4d1-4d8e-9b8e-2131cb2e5050}"/>
</p:tagLst>
</file>

<file path=ppt/tags/tag58.xml><?xml version="1.0" encoding="utf-8"?>
<p:tagLst xmlns:p="http://schemas.openxmlformats.org/presentationml/2006/main">
  <p:tag name="KSO_WM_SPECIAL_SOURCE" val="bdnull"/>
</p:tagLst>
</file>

<file path=ppt/tags/tag59.xml><?xml version="1.0" encoding="utf-8"?>
<p:tagLst xmlns:p="http://schemas.openxmlformats.org/presentationml/2006/main">
  <p:tag name="KSO_WM_SPECIAL_SOURCE" val="bdnull"/>
</p:tagLst>
</file>

<file path=ppt/tags/tag6.xml><?xml version="1.0" encoding="utf-8"?>
<p:tagLst xmlns:p="http://schemas.openxmlformats.org/presentationml/2006/main">
  <p:tag name="KSO_WM_SLIDE_ID" val="diagram20215793_1"/>
  <p:tag name="KSO_WM_SLIDE_ITEM_CNT" val="0"/>
  <p:tag name="KSO_WM_SLIDE_INDEX" val="1"/>
  <p:tag name="KSO_WM_TAG_VERSION" val="1.0"/>
  <p:tag name="KSO_WM_BEAUTIFY_FLAG" val="#wm#"/>
  <p:tag name="KSO_WM_TEMPLATE_CATEGORY" val="diagram"/>
  <p:tag name="KSO_WM_TEMPLATE_INDEX" val="20215793"/>
  <p:tag name="KSO_WM_SLIDE_LAYOUT" val="d_f"/>
  <p:tag name="KSO_WM_SLIDE_LAYOUT_CNT" val="1_1"/>
  <p:tag name="KSO_WM_SLIDE_TYPE" val="text"/>
  <p:tag name="KSO_WM_SLIDE_SUBTYPE" val="picTxt"/>
  <p:tag name="KSO_WM_SLIDE_SIZE" val="905*497"/>
  <p:tag name="KSO_WM_SLIDE_POSITION" val="28*22"/>
  <p:tag name="KSO_WM_SLIDE_COLORSCHEME_VERSION" val="3.2"/>
  <p:tag name="KSO_WM_TEMPLATE_SUBCATEGORY" val="21"/>
  <p:tag name="KSO_WM_TEMPLATE_MASTER_TYPE" val="0"/>
  <p:tag name="KSO_WM_TEMPLATE_COLOR_TYPE" val="1"/>
  <p:tag name="KSO_WM_SLIDE_LAYOUT_INFO" val="{&quot;id&quot;:&quot;2021-04-01T16:01:35&quot;,&quot;maxSize&quot;:{&quot;size1&quot;:53.299664809028791},&quot;minSize&quot;:{&quot;size1&quot;:33.299664809028791},&quot;normalSize&quot;:{&quot;size1&quot;:53.299479623843609},&quot;subLayout&quot;:[{&quot;id&quot;:&quot;2021-04-01T16:01:35&quot;,&quot;margin&quot;:{&quot;bottom&quot;:0.026000002399086952,&quot;left&quot;:3.1747498512268066,&quot;right&quot;:3.809999942779541,&quot;top&quot;:2.5399999618530273},&quot;type&quot;:0},{&quot;id&quot;:&quot;2021-04-01T16:01:35&quot;,&quot;margin&quot;:{&quot;bottom&quot;:2.5399999618530273,&quot;left&quot;:3.1747498512268066,&quot;right&quot;:3.809999942779541,&quot;top&quot;:0.81999999284744263},&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picture_toward&quot;:0,&quot;picture_dockside&quot;:[],&quot;fill_id&quot;:&quot;ea6796f915924c3eb38ed994684ee306&quot;,&quot;fill_align&quot;:&quot;lb&quot;,&quot;chip_types&quot;:[&quot;header&quot;]},{&quot;text_align&quot;:&quot;lt&quot;,&quot;text_direction&quot;:&quot;horizontal&quot;,&quot;support_big_font&quot;:false,&quot;picture_toward&quot;:0,&quot;picture_dockside&quot;:[],&quot;fill_id&quot;:&quot;50df74bd5f4148c4807f5df98fc595b7&quot;,&quot;fill_align&quot;:&quot;lt&quot;,&quot;chip_types&quot;:[&quot;pictext&quot;,&quot;text&quot;,&quot;picture&quot;,&quot;chart&quot;,&quot;table&quot;,&quot;video&quot;]}],[{&quot;text_align&quot;:&quot;lm&quot;,&quot;text_direction&quot;:&quot;horizontal&quot;,&quot;support_big_font&quot;:false,&quot;picture_toward&quot;:0,&quot;picture_dockside&quot;:[],&quot;fill_id&quot;:&quot;ea6796f915924c3eb38ed994684ee306&quot;,&quot;fill_align&quot;:&quot;lm&quot;,&quot;chip_types&quot;:[&quot;pictext&quot;,&quot;text&quot;,&quot;picture&quot;,&quot;chart&quot;,&quot;table&quot;,&quot;video&quot;]},{&quot;text_align&quot;:&quot;lm&quot;,&quot;text_direction&quot;:&quot;horizontal&quot;,&quot;support_big_font&quot;:false,&quot;picture_toward&quot;:0,&quot;picture_dockside&quot;:[],&quot;fill_id&quot;:&quot;50df74bd5f4148c4807f5df98fc595b7&quot;,&quot;fill_align&quot;:&quot;lm&quot;,&quot;chip_types&quot;:[&quot;text&quot;]}]]"/>
  <p:tag name="KSO_WM_CHIP_XID" val="5efd942681ee359a788b1dcf"/>
  <p:tag name="KSO_WM_CHIP_DECFILLPROP" val="[]"/>
  <p:tag name="KSO_WM_CHIP_GROUPID" val="5efd942681ee359a788b1dce"/>
  <p:tag name="KSO_WM_SLIDE_BK_DARK_LIGHT" val="2"/>
  <p:tag name="KSO_WM_SLIDE_BACKGROUND_TYPE" val="general"/>
  <p:tag name="KSO_WM_SLIDE_SUPPORT_FEATURE_TYPE" val="0"/>
  <p:tag name="KSO_WM_TEMPLATE_ASSEMBLE_XID" val="60656fbd4054ed1e2fb80f87"/>
  <p:tag name="KSO_WM_TEMPLATE_ASSEMBLE_GROUPID" val="60656fbd4054ed1e2fb80f87"/>
  <p:tag name="KSO_WM_SPECIAL_SOURCE" val="bdnull"/>
</p:tagLst>
</file>

<file path=ppt/tags/tag60.xml><?xml version="1.0" encoding="utf-8"?>
<p:tagLst xmlns:p="http://schemas.openxmlformats.org/presentationml/2006/main">
  <p:tag name="KSO_DOCER_TEMPLATE_OPEN_ONCE_MARK" val="1"/>
</p:tagLst>
</file>

<file path=ppt/tags/tag7.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14424_1*a*1"/>
  <p:tag name="KSO_WM_TEMPLATE_CATEGORY" val="diagram"/>
  <p:tag name="KSO_WM_TEMPLATE_INDEX" val="2021442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51458b1a1ca42f4a3287283e062df2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307949af0a04a42a96fe9e0ed70cfd6"/>
  <p:tag name="KSO_WM_UNIT_TEXT_FILL_FORE_SCHEMECOLOR_INDEX_BRIGHTNESS" val="0"/>
  <p:tag name="KSO_WM_UNIT_TEXT_FILL_FORE_SCHEMECOLOR_INDEX" val="13"/>
  <p:tag name="KSO_WM_UNIT_TEXT_FILL_TYPE" val="1"/>
  <p:tag name="KSO_WM_TEMPLATE_ASSEMBLE_XID" val="60656f794054ed1e2fb80b4f"/>
  <p:tag name="KSO_WM_TEMPLATE_ASSEMBLE_GROUPID" val="60656f794054ed1e2fb80b4f"/>
</p:tagLst>
</file>

<file path=ppt/tags/tag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4424_1*f*1"/>
  <p:tag name="KSO_WM_TEMPLATE_CATEGORY" val="diagram"/>
  <p:tag name="KSO_WM_TEMPLATE_INDEX" val="20214424"/>
  <p:tag name="KSO_WM_UNIT_LAYERLEVEL" val="1"/>
  <p:tag name="KSO_WM_TAG_VERSION" val="1.0"/>
  <p:tag name="KSO_WM_BEAUTIFY_FLAG" val="#wm#"/>
  <p:tag name="KSO_WM_UNIT_DEFAULT_FONT" val="14;20;2"/>
  <p:tag name="KSO_WM_UNIT_BLOCK" val="0"/>
  <p:tag name="KSO_WM_UNIT_VALUE" val="150"/>
  <p:tag name="KSO_WM_UNIT_SHOW_EDIT_AREA_INDICATION" val="1"/>
  <p:tag name="KSO_WM_CHIP_GROUPID" val="5e6b05596848fb12bee65ac8"/>
  <p:tag name="KSO_WM_CHIP_XID" val="5e6b05596848fb12bee65aca"/>
  <p:tag name="KSO_WM_UNIT_DEC_AREA_ID" val="b75358d246e94766821a08e416c1ef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b631e72c7514180a867368a4a4f78da"/>
  <p:tag name="KSO_WM_UNIT_SUPPORT_BIG_FONT" val="1"/>
  <p:tag name="KSO_WM_UNIT_TEXT_FILL_FORE_SCHEMECOLOR_INDEX_BRIGHTNESS" val="0.25"/>
  <p:tag name="KSO_WM_UNIT_TEXT_FILL_FORE_SCHEMECOLOR_INDEX" val="13"/>
  <p:tag name="KSO_WM_UNIT_TEXT_FILL_TYPE" val="1"/>
  <p:tag name="KSO_WM_TEMPLATE_ASSEMBLE_XID" val="60656f794054ed1e2fb80b4f"/>
  <p:tag name="KSO_WM_TEMPLATE_ASSEMBLE_GROUPID" val="60656f794054ed1e2fb80b4f"/>
</p:tagLst>
</file>

<file path=ppt/tags/tag9.xml><?xml version="1.0" encoding="utf-8"?>
<p:tagLst xmlns:p="http://schemas.openxmlformats.org/presentationml/2006/main">
  <p:tag name="KSO_WM_UNIT_VALUE" val="592*1058"/>
  <p:tag name="KSO_WM_UNIT_HIGHLIGHT" val="0"/>
  <p:tag name="KSO_WM_UNIT_COMPATIBLE" val="0"/>
  <p:tag name="KSO_WM_UNIT_DIAGRAM_ISNUMVISUAL" val="0"/>
  <p:tag name="KSO_WM_UNIT_DIAGRAM_ISREFERUNIT" val="0"/>
  <p:tag name="KSO_WM_UNIT_TYPE" val="d"/>
  <p:tag name="KSO_WM_UNIT_INDEX" val="1"/>
  <p:tag name="KSO_WM_UNIT_ID" val="diagram20214424_1*d*1"/>
  <p:tag name="KSO_WM_TEMPLATE_CATEGORY" val="diagram"/>
  <p:tag name="KSO_WM_TEMPLATE_INDEX" val="20214424"/>
  <p:tag name="KSO_WM_UNIT_LAYERLEVEL" val="1"/>
  <p:tag name="KSO_WM_TAG_VERSION" val="1.0"/>
  <p:tag name="KSO_WM_BEAUTIFY_FLAG" val="#wm#"/>
  <p:tag name="KSO_WM_CHIP_GROUPID" val="5e7310da9a230a26b9e88a19"/>
  <p:tag name="KSO_WM_CHIP_XID" val="5e7310da9a230a26b9e88a1a"/>
  <p:tag name="KSO_WM_UNIT_DEC_AREA_ID" val="30d7d3d76d1a480d8d5d38f09e01f25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a5c66e65fe643b4863ecf9c56b2bd20"/>
  <p:tag name="KSO_WM_TEMPLATE_ASSEMBLE_XID" val="60656f794054ed1e2fb80b4f"/>
  <p:tag name="KSO_WM_TEMPLATE_ASSEMBLE_GROUPID" val="60656f794054ed1e2fb80b4f"/>
  <p:tag name="KSO_WM_UNIT_PICTURE_CLIP_FLAG" val="0"/>
  <p:tag name="KSO_WM_UNIT_PLACING_PICTURE_USER_VIEWPORT" val="{&quot;height&quot;:3773,&quot;width&quot;:25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6249</Words>
  <Application>WPS 演示</Application>
  <PresentationFormat>On-screen Show (4:3)</PresentationFormat>
  <Paragraphs>676</Paragraphs>
  <Slides>35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vt:lpstr>
      <vt:lpstr>宋体</vt:lpstr>
      <vt:lpstr>Wingdings</vt:lpstr>
      <vt:lpstr>黑体</vt:lpstr>
      <vt:lpstr>Times New Roman</vt:lpstr>
      <vt:lpstr>微软雅黑</vt:lpstr>
      <vt:lpstr>Segoe UI</vt:lpstr>
      <vt:lpstr>Wingdings</vt:lpstr>
      <vt:lpstr>隶书</vt:lpstr>
      <vt:lpstr>Times New Roman</vt:lpstr>
      <vt:lpstr>Arial Unicode MS</vt:lpstr>
      <vt:lpstr>Calibri</vt:lpstr>
      <vt:lpstr>Symbol</vt:lpstr>
      <vt:lpstr>新宋体</vt:lpstr>
      <vt:lpstr>MT Extra</vt:lpstr>
      <vt:lpstr>Office Theme</vt:lpstr>
      <vt:lpstr>PowerPoint 演示文稿</vt:lpstr>
      <vt:lpstr>PowerPoint 演示文稿</vt:lpstr>
      <vt:lpstr>    </vt:lpstr>
      <vt:lpstr>PowerPoint 演示文稿</vt:lpstr>
      <vt:lpstr>PowerPoint 演示文稿</vt:lpstr>
      <vt:lpstr>PowerPoint 演示文稿</vt:lpstr>
      <vt:lpstr>PowerPoint 演示文稿</vt:lpstr>
      <vt:lpstr>绪论</vt:lpstr>
      <vt:lpstr>PowerPoint 演示文稿</vt:lpstr>
      <vt:lpstr>PowerPoint 演示文稿</vt:lpstr>
      <vt:lpstr>PowerPoint 演示文稿</vt:lpstr>
      <vt:lpstr>绪论</vt:lpstr>
      <vt:lpstr>绪论</vt:lpstr>
      <vt:lpstr>绪论</vt:lpstr>
      <vt:lpstr>PowerPoint 演示文稿</vt:lpstr>
      <vt:lpstr>绪论</vt:lpstr>
      <vt:lpstr>绪论</vt:lpstr>
      <vt:lpstr>PowerPoint 演示文稿</vt:lpstr>
      <vt:lpstr>绪论</vt:lpstr>
      <vt:lpstr> 必须注意要自己动手推导公式。</vt:lpstr>
      <vt:lpstr>PowerPoint 演示文稿</vt:lpstr>
      <vt:lpstr>重视多做习题</vt:lpstr>
      <vt:lpstr>勤于思考</vt:lpstr>
      <vt:lpstr>有关数学知识的复习</vt:lpstr>
      <vt:lpstr>例如在平面直角坐标系中，面积(Z)是长(x)和宽(y)的 函数, Z = xy·	。当x和y有微小变化时，</vt:lpstr>
      <vt:lpstr>将上述两个偏微商代入dZ式, 并略去二级无限小 量dx·dy, 得Z的全微分形式：</vt:lpstr>
      <vt:lpstr>分别表示等容条件下p随T的变化率</vt:lpstr>
      <vt:lpstr>PowerPoint 演示文稿</vt:lpstr>
      <vt:lpstr>式中Z和M,N都是x,y的函数， 若Z是x,y的全微分</vt:lpstr>
      <vt:lpstr>有关气体知识的复习</vt:lpstr>
      <vt:lpstr>2. 混合理想气体</vt:lpstr>
      <vt:lpstr>3. 实际气体和理想气体的比较</vt:lpstr>
      <vt:lpstr>PowerPoint 演示文稿</vt:lpstr>
      <vt:lpstr>范德华参数a, b</vt:lpstr>
      <vt:lpstr>4. 物质的pVT关系和相变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多相平衡</dc:title>
  <dc:creator>王雪琳</dc:creator>
  <cp:lastModifiedBy>一个精致的精</cp:lastModifiedBy>
  <cp:revision>34</cp:revision>
  <dcterms:created xsi:type="dcterms:W3CDTF">2022-02-16T03:10:00Z</dcterms:created>
  <dcterms:modified xsi:type="dcterms:W3CDTF">2022-02-27T00:56:16Z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2013-06-13T08:00:00Z</vt:filetime>
  </property>
  <property fmtid="{D5CDD505-2E9C-101B-9397-08002B2CF9AE}" pid="3" name="Creator">
    <vt:lpwstr>Microsoft® PowerPoint® 2010</vt:lpwstr>
  </property>
  <property fmtid="{D5CDD505-2E9C-101B-9397-08002B2CF9AE}" pid="4" name="LastSaved">
    <vt:filetime>2022-02-19T08:00:00Z</vt:filetime>
  </property>
  <property fmtid="{D5CDD505-2E9C-101B-9397-08002B2CF9AE}" pid="5" name="ICV">
    <vt:lpwstr>14BD0160D91B429B8645858565546921</vt:lpwstr>
  </property>
  <property fmtid="{D5CDD505-2E9C-101B-9397-08002B2CF9AE}" pid="6" name="KSOProductBuildVer">
    <vt:lpwstr>2052-11.1.0.11365</vt:lpwstr>
  </property>
</Properties>
</file>