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5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6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7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  <p:sldMasterId id="2147483672" r:id="rId5"/>
    <p:sldMasterId id="2147483695" r:id="rId6"/>
    <p:sldMasterId id="2147483716" r:id="rId7"/>
    <p:sldMasterId id="2147483737" r:id="rId8"/>
    <p:sldMasterId id="2147483758" r:id="rId9"/>
    <p:sldMasterId id="2147483831" r:id="rId10"/>
    <p:sldMasterId id="2147483852" r:id="rId11"/>
  </p:sldMasterIdLst>
  <p:notesMasterIdLst>
    <p:notesMasterId r:id="rId21"/>
  </p:notesMasterIdLst>
  <p:sldIdLst>
    <p:sldId id="271" r:id="rId12"/>
    <p:sldId id="432" r:id="rId13"/>
    <p:sldId id="275" r:id="rId14"/>
    <p:sldId id="296" r:id="rId15"/>
    <p:sldId id="294" r:id="rId16"/>
    <p:sldId id="435" r:id="rId17"/>
    <p:sldId id="436" r:id="rId18"/>
    <p:sldId id="293" r:id="rId19"/>
    <p:sldId id="283" r:id="rId20"/>
  </p:sldIdLst>
  <p:sldSz cx="19007138" cy="10691813"/>
  <p:notesSz cx="6858000" cy="9144000"/>
  <p:embeddedFontLst>
    <p:embeddedFont>
      <p:font typeface="Geogrotesque Cyr Medium" charset="0"/>
      <p:regular r:id="rId22"/>
      <p:italic r:id="rId23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KEOLIS_MAIN" id="{92F84F33-DE52-42D3-829E-5A75C521B234}">
          <p14:sldIdLst>
            <p14:sldId id="271"/>
            <p14:sldId id="432"/>
            <p14:sldId id="275"/>
            <p14:sldId id="296"/>
            <p14:sldId id="294"/>
            <p14:sldId id="435"/>
            <p14:sldId id="436"/>
            <p14:sldId id="293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59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617"/>
    <a:srgbClr val="FFD600"/>
    <a:srgbClr val="8246B4"/>
    <a:srgbClr val="005779"/>
    <a:srgbClr val="BEBE14"/>
    <a:srgbClr val="FF6919"/>
    <a:srgbClr val="D8355E"/>
    <a:srgbClr val="4A4093"/>
    <a:srgbClr val="C8E7EF"/>
    <a:srgbClr val="00A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B14B1-EA53-4414-B10A-8A344CEA9B34}" v="3" dt="2025-06-17T12:47:00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6" autoAdjust="0"/>
    <p:restoredTop sz="97145" autoAdjust="0"/>
  </p:normalViewPr>
  <p:slideViewPr>
    <p:cSldViewPr snapToGrid="0">
      <p:cViewPr varScale="1">
        <p:scale>
          <a:sx n="38" d="100"/>
          <a:sy n="38" d="100"/>
        </p:scale>
        <p:origin x="420" y="52"/>
      </p:cViewPr>
      <p:guideLst>
        <p:guide orient="horz" pos="3367"/>
        <p:guide pos="59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font" Target="fonts/font2.fntdata"/><Relationship Id="rId28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BOURG Hélène (STG)" userId="39b799f5-063a-4909-85a6-1c779e2d4904" providerId="ADAL" clId="{01EB14B1-EA53-4414-B10A-8A344CEA9B34}"/>
    <pc:docChg chg="modSld">
      <pc:chgData name="DUBOURG Hélène (STG)" userId="39b799f5-063a-4909-85a6-1c779e2d4904" providerId="ADAL" clId="{01EB14B1-EA53-4414-B10A-8A344CEA9B34}" dt="2025-06-17T13:19:29.080" v="60" actId="962"/>
      <pc:docMkLst>
        <pc:docMk/>
      </pc:docMkLst>
      <pc:sldChg chg="addSp modSp mod">
        <pc:chgData name="DUBOURG Hélène (STG)" userId="39b799f5-063a-4909-85a6-1c779e2d4904" providerId="ADAL" clId="{01EB14B1-EA53-4414-B10A-8A344CEA9B34}" dt="2025-06-17T13:14:43.659" v="37" actId="20577"/>
        <pc:sldMkLst>
          <pc:docMk/>
          <pc:sldMk cId="61246341" sldId="283"/>
        </pc:sldMkLst>
        <pc:spChg chg="add mod">
          <ac:chgData name="DUBOURG Hélène (STG)" userId="39b799f5-063a-4909-85a6-1c779e2d4904" providerId="ADAL" clId="{01EB14B1-EA53-4414-B10A-8A344CEA9B34}" dt="2025-06-17T13:14:43.659" v="37" actId="20577"/>
          <ac:spMkLst>
            <pc:docMk/>
            <pc:sldMk cId="61246341" sldId="283"/>
            <ac:spMk id="2" creationId="{BDD27F43-38B3-03FF-28EA-E35ADB32E304}"/>
          </ac:spMkLst>
        </pc:spChg>
      </pc:sldChg>
      <pc:sldChg chg="modSp mod">
        <pc:chgData name="DUBOURG Hélène (STG)" userId="39b799f5-063a-4909-85a6-1c779e2d4904" providerId="ADAL" clId="{01EB14B1-EA53-4414-B10A-8A344CEA9B34}" dt="2025-06-17T13:19:29.080" v="60" actId="962"/>
        <pc:sldMkLst>
          <pc:docMk/>
          <pc:sldMk cId="224110289" sldId="294"/>
        </pc:sldMkLst>
        <pc:spChg chg="mod">
          <ac:chgData name="DUBOURG Hélène (STG)" userId="39b799f5-063a-4909-85a6-1c779e2d4904" providerId="ADAL" clId="{01EB14B1-EA53-4414-B10A-8A344CEA9B34}" dt="2025-06-17T13:14:16.589" v="11" actId="207"/>
          <ac:spMkLst>
            <pc:docMk/>
            <pc:sldMk cId="224110289" sldId="294"/>
            <ac:spMk id="3" creationId="{4F81A9DB-1284-2CD3-76CA-46B1A0BB19C5}"/>
          </ac:spMkLst>
        </pc:spChg>
        <pc:spChg chg="mod">
          <ac:chgData name="DUBOURG Hélène (STG)" userId="39b799f5-063a-4909-85a6-1c779e2d4904" providerId="ADAL" clId="{01EB14B1-EA53-4414-B10A-8A344CEA9B34}" dt="2025-06-17T13:14:18.453" v="13" actId="207"/>
          <ac:spMkLst>
            <pc:docMk/>
            <pc:sldMk cId="224110289" sldId="294"/>
            <ac:spMk id="4" creationId="{5DE09434-5A5C-1A76-AA97-E71B77863C2E}"/>
          </ac:spMkLst>
        </pc:spChg>
        <pc:spChg chg="mod">
          <ac:chgData name="DUBOURG Hélène (STG)" userId="39b799f5-063a-4909-85a6-1c779e2d4904" providerId="ADAL" clId="{01EB14B1-EA53-4414-B10A-8A344CEA9B34}" dt="2025-06-17T13:14:19.544" v="15" actId="207"/>
          <ac:spMkLst>
            <pc:docMk/>
            <pc:sldMk cId="224110289" sldId="294"/>
            <ac:spMk id="5" creationId="{32BBFDD3-398D-E5C8-9529-2F18672AFDA4}"/>
          </ac:spMkLst>
        </pc:spChg>
        <pc:spChg chg="ord">
          <ac:chgData name="DUBOURG Hélène (STG)" userId="39b799f5-063a-4909-85a6-1c779e2d4904" providerId="ADAL" clId="{01EB14B1-EA53-4414-B10A-8A344CEA9B34}" dt="2025-06-17T13:18:05.589" v="50" actId="13244"/>
          <ac:spMkLst>
            <pc:docMk/>
            <pc:sldMk cId="224110289" sldId="294"/>
            <ac:spMk id="6" creationId="{0028E69D-E352-0F69-AC9B-479A81C090AA}"/>
          </ac:spMkLst>
        </pc:spChg>
        <pc:spChg chg="ord">
          <ac:chgData name="DUBOURG Hélène (STG)" userId="39b799f5-063a-4909-85a6-1c779e2d4904" providerId="ADAL" clId="{01EB14B1-EA53-4414-B10A-8A344CEA9B34}" dt="2025-06-17T13:18:27.445" v="52" actId="13244"/>
          <ac:spMkLst>
            <pc:docMk/>
            <pc:sldMk cId="224110289" sldId="294"/>
            <ac:spMk id="7" creationId="{4D24AE9A-2505-0244-8ECD-49C02F19D23C}"/>
          </ac:spMkLst>
        </pc:spChg>
        <pc:spChg chg="ord">
          <ac:chgData name="DUBOURG Hélène (STG)" userId="39b799f5-063a-4909-85a6-1c779e2d4904" providerId="ADAL" clId="{01EB14B1-EA53-4414-B10A-8A344CEA9B34}" dt="2025-06-17T13:17:05.081" v="48" actId="13244"/>
          <ac:spMkLst>
            <pc:docMk/>
            <pc:sldMk cId="224110289" sldId="294"/>
            <ac:spMk id="8" creationId="{1BD89852-AE42-1032-B2E7-3CCC9993BA6A}"/>
          </ac:spMkLst>
        </pc:spChg>
        <pc:spChg chg="mod ord">
          <ac:chgData name="DUBOURG Hélène (STG)" userId="39b799f5-063a-4909-85a6-1c779e2d4904" providerId="ADAL" clId="{01EB14B1-EA53-4414-B10A-8A344CEA9B34}" dt="2025-06-17T13:18:45.785" v="53" actId="13244"/>
          <ac:spMkLst>
            <pc:docMk/>
            <pc:sldMk cId="224110289" sldId="294"/>
            <ac:spMk id="9" creationId="{AE570792-C124-AC91-BA04-3213A9C7A485}"/>
          </ac:spMkLst>
        </pc:spChg>
        <pc:spChg chg="ord">
          <ac:chgData name="DUBOURG Hélène (STG)" userId="39b799f5-063a-4909-85a6-1c779e2d4904" providerId="ADAL" clId="{01EB14B1-EA53-4414-B10A-8A344CEA9B34}" dt="2025-06-17T13:18:54.221" v="54" actId="13244"/>
          <ac:spMkLst>
            <pc:docMk/>
            <pc:sldMk cId="224110289" sldId="294"/>
            <ac:spMk id="10" creationId="{B11E5892-B898-A690-6B27-FA6DC419030C}"/>
          </ac:spMkLst>
        </pc:spChg>
        <pc:spChg chg="ord">
          <ac:chgData name="DUBOURG Hélène (STG)" userId="39b799f5-063a-4909-85a6-1c779e2d4904" providerId="ADAL" clId="{01EB14B1-EA53-4414-B10A-8A344CEA9B34}" dt="2025-06-17T13:16:20.811" v="44" actId="13244"/>
          <ac:spMkLst>
            <pc:docMk/>
            <pc:sldMk cId="224110289" sldId="294"/>
            <ac:spMk id="15" creationId="{62245F78-8391-16B9-8262-0612A1413A48}"/>
          </ac:spMkLst>
        </pc:spChg>
        <pc:spChg chg="ord">
          <ac:chgData name="DUBOURG Hélène (STG)" userId="39b799f5-063a-4909-85a6-1c779e2d4904" providerId="ADAL" clId="{01EB14B1-EA53-4414-B10A-8A344CEA9B34}" dt="2025-06-17T13:16:34.282" v="47" actId="13244"/>
          <ac:spMkLst>
            <pc:docMk/>
            <pc:sldMk cId="224110289" sldId="294"/>
            <ac:spMk id="16" creationId="{CBB9EAD6-54EF-44CE-8633-222CD3423611}"/>
          </ac:spMkLst>
        </pc:spChg>
        <pc:spChg chg="ord">
          <ac:chgData name="DUBOURG Hélène (STG)" userId="39b799f5-063a-4909-85a6-1c779e2d4904" providerId="ADAL" clId="{01EB14B1-EA53-4414-B10A-8A344CEA9B34}" dt="2025-06-17T13:16:26.828" v="46" actId="13244"/>
          <ac:spMkLst>
            <pc:docMk/>
            <pc:sldMk cId="224110289" sldId="294"/>
            <ac:spMk id="17" creationId="{9AA77BEE-AF1F-6947-87DE-5F0C6DF1C7F9}"/>
          </ac:spMkLst>
        </pc:spChg>
        <pc:spChg chg="mod ord">
          <ac:chgData name="DUBOURG Hélène (STG)" userId="39b799f5-063a-4909-85a6-1c779e2d4904" providerId="ADAL" clId="{01EB14B1-EA53-4414-B10A-8A344CEA9B34}" dt="2025-06-17T13:18:59.306" v="55" actId="13244"/>
          <ac:spMkLst>
            <pc:docMk/>
            <pc:sldMk cId="224110289" sldId="294"/>
            <ac:spMk id="19" creationId="{1A4BF955-AE29-1631-5C5A-C335816710A1}"/>
          </ac:spMkLst>
        </pc:spChg>
        <pc:cxnChg chg="mod ord">
          <ac:chgData name="DUBOURG Hélène (STG)" userId="39b799f5-063a-4909-85a6-1c779e2d4904" providerId="ADAL" clId="{01EB14B1-EA53-4414-B10A-8A344CEA9B34}" dt="2025-06-17T13:19:07.927" v="56" actId="962"/>
          <ac:cxnSpMkLst>
            <pc:docMk/>
            <pc:sldMk cId="224110289" sldId="294"/>
            <ac:cxnSpMk id="11" creationId="{4908604A-167A-336F-0F28-843FA65603A1}"/>
          </ac:cxnSpMkLst>
        </pc:cxnChg>
        <pc:cxnChg chg="mod ord">
          <ac:chgData name="DUBOURG Hélène (STG)" userId="39b799f5-063a-4909-85a6-1c779e2d4904" providerId="ADAL" clId="{01EB14B1-EA53-4414-B10A-8A344CEA9B34}" dt="2025-06-17T13:19:18.894" v="58" actId="962"/>
          <ac:cxnSpMkLst>
            <pc:docMk/>
            <pc:sldMk cId="224110289" sldId="294"/>
            <ac:cxnSpMk id="12" creationId="{CBB6CF1D-E573-5535-4D17-E3334B168141}"/>
          </ac:cxnSpMkLst>
        </pc:cxnChg>
        <pc:cxnChg chg="mod ord">
          <ac:chgData name="DUBOURG Hélène (STG)" userId="39b799f5-063a-4909-85a6-1c779e2d4904" providerId="ADAL" clId="{01EB14B1-EA53-4414-B10A-8A344CEA9B34}" dt="2025-06-17T13:19:14.262" v="57" actId="962"/>
          <ac:cxnSpMkLst>
            <pc:docMk/>
            <pc:sldMk cId="224110289" sldId="294"/>
            <ac:cxnSpMk id="13" creationId="{1232824D-FE4F-09C8-DE60-92090B5DC818}"/>
          </ac:cxnSpMkLst>
        </pc:cxnChg>
        <pc:cxnChg chg="mod ord">
          <ac:chgData name="DUBOURG Hélène (STG)" userId="39b799f5-063a-4909-85a6-1c779e2d4904" providerId="ADAL" clId="{01EB14B1-EA53-4414-B10A-8A344CEA9B34}" dt="2025-06-17T13:19:24.561" v="59" actId="962"/>
          <ac:cxnSpMkLst>
            <pc:docMk/>
            <pc:sldMk cId="224110289" sldId="294"/>
            <ac:cxnSpMk id="14" creationId="{669AC1D6-B2C2-DC92-29ED-064A98682611}"/>
          </ac:cxnSpMkLst>
        </pc:cxnChg>
        <pc:cxnChg chg="mod ord">
          <ac:chgData name="DUBOURG Hélène (STG)" userId="39b799f5-063a-4909-85a6-1c779e2d4904" providerId="ADAL" clId="{01EB14B1-EA53-4414-B10A-8A344CEA9B34}" dt="2025-06-17T13:19:29.080" v="60" actId="962"/>
          <ac:cxnSpMkLst>
            <pc:docMk/>
            <pc:sldMk cId="224110289" sldId="294"/>
            <ac:cxnSpMk id="18" creationId="{E88854DA-638B-934E-3124-0B67838DB5A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12723-53DD-4F33-A37F-6CA04BFCFFE7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84AB9-447D-4D8C-ABEA-3FA49FB34D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46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Tour de table de présentation</a:t>
            </a:r>
          </a:p>
          <a:p>
            <a:r>
              <a:rPr lang="fr-FR" dirty="0"/>
              <a:t>Vérifier que tout le monde a pris connaissance de l’ordre du jour</a:t>
            </a:r>
          </a:p>
          <a:p>
            <a:r>
              <a:rPr lang="fr-FR" dirty="0"/>
              <a:t>Tour de table pour validation de l’ordre du jour et questions préliminaires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84AB9-447D-4D8C-ABEA-3FA49FB34DD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59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Qui fait quoi pour quand</a:t>
            </a:r>
          </a:p>
          <a:p>
            <a:r>
              <a:rPr lang="fr-FR" dirty="0"/>
              <a:t>Validation unanime du planning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84AB9-447D-4D8C-ABEA-3FA49FB34DD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186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Des points et réunions intermédiaires sont à ajouter en fonction des difficultés des uns et des autres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84AB9-447D-4D8C-ABEA-3FA49FB34DD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326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D3457-54A4-E80F-BC0A-9F009AF8B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FD1AC7D-31BF-153D-5BF2-A5A7EA9533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30A4E7D-E6E1-4568-13BF-D51A448F7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257CB2-255A-F9B3-9631-DB35132AA7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84AB9-447D-4D8C-ABEA-3FA49FB34DD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772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Tour de table pour remarques et questions</a:t>
            </a:r>
          </a:p>
          <a:p>
            <a:r>
              <a:rPr lang="fr-FR" dirty="0"/>
              <a:t>Second tour de table pour validation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84AB9-447D-4D8C-ABEA-3FA49FB34DD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82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5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5.pn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5.png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1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8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8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Layouts/_rels/slideLayout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5.png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5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5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69FD0-2661-BCA1-C214-EFC7ABC4F3F5}"/>
              </a:ext>
            </a:extLst>
          </p:cNvPr>
          <p:cNvSpPr/>
          <p:nvPr userDrawn="1"/>
        </p:nvSpPr>
        <p:spPr>
          <a:xfrm>
            <a:off x="0" y="0"/>
            <a:ext cx="19007138" cy="10691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93CB3419-999D-756C-A840-376CCDEF7B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95698" y="0"/>
            <a:ext cx="10211440" cy="10691813"/>
          </a:xfrm>
          <a:custGeom>
            <a:avLst/>
            <a:gdLst>
              <a:gd name="connsiteX0" fmla="*/ 9082488 w 10211440"/>
              <a:gd name="connsiteY0" fmla="*/ 0 h 10691813"/>
              <a:gd name="connsiteX1" fmla="*/ 10211440 w 10211440"/>
              <a:gd name="connsiteY1" fmla="*/ 0 h 10691813"/>
              <a:gd name="connsiteX2" fmla="*/ 10211440 w 10211440"/>
              <a:gd name="connsiteY2" fmla="*/ 2175643 h 10691813"/>
              <a:gd name="connsiteX3" fmla="*/ 2760004 w 10211440"/>
              <a:gd name="connsiteY3" fmla="*/ 4787492 h 10691813"/>
              <a:gd name="connsiteX4" fmla="*/ 2368956 w 10211440"/>
              <a:gd name="connsiteY4" fmla="*/ 5347431 h 10691813"/>
              <a:gd name="connsiteX5" fmla="*/ 2760004 w 10211440"/>
              <a:gd name="connsiteY5" fmla="*/ 5907369 h 10691813"/>
              <a:gd name="connsiteX6" fmla="*/ 10211440 w 10211440"/>
              <a:gd name="connsiteY6" fmla="*/ 8519072 h 10691813"/>
              <a:gd name="connsiteX7" fmla="*/ 10211440 w 10211440"/>
              <a:gd name="connsiteY7" fmla="*/ 10691813 h 10691813"/>
              <a:gd name="connsiteX8" fmla="*/ 9074304 w 10211440"/>
              <a:gd name="connsiteY8" fmla="*/ 10691813 h 10691813"/>
              <a:gd name="connsiteX9" fmla="*/ 1950521 w 10211440"/>
              <a:gd name="connsiteY9" fmla="*/ 8118186 h 10691813"/>
              <a:gd name="connsiteX10" fmla="*/ 0 w 10211440"/>
              <a:gd name="connsiteY10" fmla="*/ 5347431 h 10691813"/>
              <a:gd name="connsiteX11" fmla="*/ 1950521 w 10211440"/>
              <a:gd name="connsiteY11" fmla="*/ 2576583 h 106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1440" h="10691813">
                <a:moveTo>
                  <a:pt x="9082488" y="0"/>
                </a:moveTo>
                <a:lnTo>
                  <a:pt x="10211440" y="0"/>
                </a:lnTo>
                <a:lnTo>
                  <a:pt x="10211440" y="2175643"/>
                </a:lnTo>
                <a:lnTo>
                  <a:pt x="2760004" y="4787492"/>
                </a:lnTo>
                <a:cubicBezTo>
                  <a:pt x="2531884" y="4871081"/>
                  <a:pt x="2368956" y="5090292"/>
                  <a:pt x="2368956" y="5347431"/>
                </a:cubicBezTo>
                <a:cubicBezTo>
                  <a:pt x="2368956" y="5604437"/>
                  <a:pt x="2531884" y="5823601"/>
                  <a:pt x="2760004" y="5907369"/>
                </a:cubicBezTo>
                <a:lnTo>
                  <a:pt x="10211440" y="8519072"/>
                </a:lnTo>
                <a:lnTo>
                  <a:pt x="10211440" y="10691813"/>
                </a:lnTo>
                <a:lnTo>
                  <a:pt x="9074304" y="10691813"/>
                </a:lnTo>
                <a:lnTo>
                  <a:pt x="1950521" y="8118186"/>
                </a:lnTo>
                <a:cubicBezTo>
                  <a:pt x="813608" y="7710458"/>
                  <a:pt x="0" y="6624653"/>
                  <a:pt x="0" y="5347431"/>
                </a:cubicBezTo>
                <a:cubicBezTo>
                  <a:pt x="0" y="4070029"/>
                  <a:pt x="813608" y="2984486"/>
                  <a:pt x="1950521" y="257658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69AA11-1FCC-D898-A58A-31425647E5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8493" y="4312295"/>
            <a:ext cx="4531475" cy="1077518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C7E9AC1-EC32-7761-0E32-898A618B44F3}"/>
              </a:ext>
            </a:extLst>
          </p:cNvPr>
          <p:cNvSpPr/>
          <p:nvPr userDrawn="1"/>
        </p:nvSpPr>
        <p:spPr>
          <a:xfrm>
            <a:off x="14541258" y="1825558"/>
            <a:ext cx="3962080" cy="3303778"/>
          </a:xfrm>
          <a:custGeom>
            <a:avLst/>
            <a:gdLst>
              <a:gd name="connsiteX0" fmla="*/ 959596 w 3962080"/>
              <a:gd name="connsiteY0" fmla="*/ 607883 h 3303778"/>
              <a:gd name="connsiteX1" fmla="*/ 607917 w 3962080"/>
              <a:gd name="connsiteY1" fmla="*/ 959596 h 3303778"/>
              <a:gd name="connsiteX2" fmla="*/ 607917 w 3962080"/>
              <a:gd name="connsiteY2" fmla="*/ 2344178 h 3303778"/>
              <a:gd name="connsiteX3" fmla="*/ 959596 w 3962080"/>
              <a:gd name="connsiteY3" fmla="*/ 2695891 h 3303778"/>
              <a:gd name="connsiteX4" fmla="*/ 3002448 w 3962080"/>
              <a:gd name="connsiteY4" fmla="*/ 2695891 h 3303778"/>
              <a:gd name="connsiteX5" fmla="*/ 3354162 w 3962080"/>
              <a:gd name="connsiteY5" fmla="*/ 2344178 h 3303778"/>
              <a:gd name="connsiteX6" fmla="*/ 3354162 w 3962080"/>
              <a:gd name="connsiteY6" fmla="*/ 959596 h 3303778"/>
              <a:gd name="connsiteX7" fmla="*/ 3002448 w 3962080"/>
              <a:gd name="connsiteY7" fmla="*/ 607883 h 3303778"/>
              <a:gd name="connsiteX8" fmla="*/ 959596 w 3962080"/>
              <a:gd name="connsiteY8" fmla="*/ 0 h 3303778"/>
              <a:gd name="connsiteX9" fmla="*/ 3002448 w 3962080"/>
              <a:gd name="connsiteY9" fmla="*/ 0 h 3303778"/>
              <a:gd name="connsiteX10" fmla="*/ 3962080 w 3962080"/>
              <a:gd name="connsiteY10" fmla="*/ 959596 h 3303778"/>
              <a:gd name="connsiteX11" fmla="*/ 3962080 w 3962080"/>
              <a:gd name="connsiteY11" fmla="*/ 2344178 h 3303778"/>
              <a:gd name="connsiteX12" fmla="*/ 3002448 w 3962080"/>
              <a:gd name="connsiteY12" fmla="*/ 3303778 h 3303778"/>
              <a:gd name="connsiteX13" fmla="*/ 959596 w 3962080"/>
              <a:gd name="connsiteY13" fmla="*/ 3303778 h 3303778"/>
              <a:gd name="connsiteX14" fmla="*/ 0 w 3962080"/>
              <a:gd name="connsiteY14" fmla="*/ 2344178 h 3303778"/>
              <a:gd name="connsiteX15" fmla="*/ 0 w 3962080"/>
              <a:gd name="connsiteY15" fmla="*/ 959596 h 3303778"/>
              <a:gd name="connsiteX16" fmla="*/ 959596 w 3962080"/>
              <a:gd name="connsiteY16" fmla="*/ 0 h 330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62080" h="3303778">
                <a:moveTo>
                  <a:pt x="959596" y="607883"/>
                </a:moveTo>
                <a:cubicBezTo>
                  <a:pt x="765365" y="607883"/>
                  <a:pt x="607917" y="765335"/>
                  <a:pt x="607917" y="959596"/>
                </a:cubicBezTo>
                <a:lnTo>
                  <a:pt x="607917" y="2344178"/>
                </a:lnTo>
                <a:cubicBezTo>
                  <a:pt x="607917" y="2538477"/>
                  <a:pt x="765365" y="2695891"/>
                  <a:pt x="959596" y="2695891"/>
                </a:cubicBezTo>
                <a:lnTo>
                  <a:pt x="3002448" y="2695891"/>
                </a:lnTo>
                <a:cubicBezTo>
                  <a:pt x="3196646" y="2695891"/>
                  <a:pt x="3354162" y="2538477"/>
                  <a:pt x="3354162" y="2344178"/>
                </a:cubicBezTo>
                <a:lnTo>
                  <a:pt x="3354162" y="959596"/>
                </a:lnTo>
                <a:cubicBezTo>
                  <a:pt x="3354162" y="765335"/>
                  <a:pt x="3196646" y="607883"/>
                  <a:pt x="3002448" y="607883"/>
                </a:cubicBezTo>
                <a:close/>
                <a:moveTo>
                  <a:pt x="959596" y="0"/>
                </a:moveTo>
                <a:lnTo>
                  <a:pt x="3002448" y="0"/>
                </a:lnTo>
                <a:cubicBezTo>
                  <a:pt x="3532452" y="0"/>
                  <a:pt x="3962080" y="429593"/>
                  <a:pt x="3962080" y="959596"/>
                </a:cubicBezTo>
                <a:lnTo>
                  <a:pt x="3962080" y="2344178"/>
                </a:lnTo>
                <a:cubicBezTo>
                  <a:pt x="3962080" y="2874216"/>
                  <a:pt x="3532452" y="3303778"/>
                  <a:pt x="3002448" y="3303778"/>
                </a:cubicBezTo>
                <a:lnTo>
                  <a:pt x="959596" y="3303778"/>
                </a:lnTo>
                <a:cubicBezTo>
                  <a:pt x="429623" y="3303778"/>
                  <a:pt x="0" y="2874216"/>
                  <a:pt x="0" y="2344178"/>
                </a:cubicBezTo>
                <a:lnTo>
                  <a:pt x="0" y="959596"/>
                </a:lnTo>
                <a:cubicBezTo>
                  <a:pt x="0" y="429593"/>
                  <a:pt x="429623" y="0"/>
                  <a:pt x="959596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C60B0963-22CD-F6AF-4AED-F429A1C8F494}"/>
              </a:ext>
            </a:extLst>
          </p:cNvPr>
          <p:cNvSpPr/>
          <p:nvPr userDrawn="1"/>
        </p:nvSpPr>
        <p:spPr>
          <a:xfrm>
            <a:off x="0" y="5850845"/>
            <a:ext cx="3728288" cy="4840968"/>
          </a:xfrm>
          <a:custGeom>
            <a:avLst/>
            <a:gdLst>
              <a:gd name="connsiteX0" fmla="*/ 0 w 3728288"/>
              <a:gd name="connsiteY0" fmla="*/ 0 h 4840968"/>
              <a:gd name="connsiteX1" fmla="*/ 408390 w 3728288"/>
              <a:gd name="connsiteY1" fmla="*/ 0 h 4840968"/>
              <a:gd name="connsiteX2" fmla="*/ 408390 w 3728288"/>
              <a:gd name="connsiteY2" fmla="*/ 3743199 h 4840968"/>
              <a:gd name="connsiteX3" fmla="*/ 969996 w 3728288"/>
              <a:gd name="connsiteY3" fmla="*/ 4304759 h 4840968"/>
              <a:gd name="connsiteX4" fmla="*/ 3728288 w 3728288"/>
              <a:gd name="connsiteY4" fmla="*/ 4304759 h 4840968"/>
              <a:gd name="connsiteX5" fmla="*/ 3536960 w 3728288"/>
              <a:gd name="connsiteY5" fmla="*/ 4840968 h 4840968"/>
              <a:gd name="connsiteX6" fmla="*/ 0 w 3728288"/>
              <a:gd name="connsiteY6" fmla="*/ 4840968 h 484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28288" h="4840968">
                <a:moveTo>
                  <a:pt x="0" y="0"/>
                </a:moveTo>
                <a:lnTo>
                  <a:pt x="408390" y="0"/>
                </a:lnTo>
                <a:lnTo>
                  <a:pt x="408390" y="3743199"/>
                </a:lnTo>
                <a:cubicBezTo>
                  <a:pt x="408390" y="4053384"/>
                  <a:pt x="659811" y="4304759"/>
                  <a:pt x="969996" y="4304759"/>
                </a:cubicBezTo>
                <a:lnTo>
                  <a:pt x="3728288" y="4304759"/>
                </a:lnTo>
                <a:lnTo>
                  <a:pt x="3536960" y="4840968"/>
                </a:lnTo>
                <a:lnTo>
                  <a:pt x="0" y="484096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164A7DBF-9434-7F5B-0177-A51F30947AB9}"/>
              </a:ext>
            </a:extLst>
          </p:cNvPr>
          <p:cNvSpPr/>
          <p:nvPr userDrawn="1"/>
        </p:nvSpPr>
        <p:spPr>
          <a:xfrm>
            <a:off x="7765636" y="7182338"/>
            <a:ext cx="6291447" cy="3509475"/>
          </a:xfrm>
          <a:custGeom>
            <a:avLst/>
            <a:gdLst>
              <a:gd name="connsiteX0" fmla="*/ 1827527 w 6291447"/>
              <a:gd name="connsiteY0" fmla="*/ 0 h 3509475"/>
              <a:gd name="connsiteX1" fmla="*/ 4464148 w 6291447"/>
              <a:gd name="connsiteY1" fmla="*/ 0 h 3509475"/>
              <a:gd name="connsiteX2" fmla="*/ 6291447 w 6291447"/>
              <a:gd name="connsiteY2" fmla="*/ 1827346 h 3509475"/>
              <a:gd name="connsiteX3" fmla="*/ 6291447 w 6291447"/>
              <a:gd name="connsiteY3" fmla="*/ 3509475 h 3509475"/>
              <a:gd name="connsiteX4" fmla="*/ 5133958 w 6291447"/>
              <a:gd name="connsiteY4" fmla="*/ 3509475 h 3509475"/>
              <a:gd name="connsiteX5" fmla="*/ 5133958 w 6291447"/>
              <a:gd name="connsiteY5" fmla="*/ 1827346 h 3509475"/>
              <a:gd name="connsiteX6" fmla="*/ 4464148 w 6291447"/>
              <a:gd name="connsiteY6" fmla="*/ 1157675 h 3509475"/>
              <a:gd name="connsiteX7" fmla="*/ 1827527 w 6291447"/>
              <a:gd name="connsiteY7" fmla="*/ 1157675 h 3509475"/>
              <a:gd name="connsiteX8" fmla="*/ 1157674 w 6291447"/>
              <a:gd name="connsiteY8" fmla="*/ 1827346 h 3509475"/>
              <a:gd name="connsiteX9" fmla="*/ 1157674 w 6291447"/>
              <a:gd name="connsiteY9" fmla="*/ 3509475 h 3509475"/>
              <a:gd name="connsiteX10" fmla="*/ 0 w 6291447"/>
              <a:gd name="connsiteY10" fmla="*/ 3509475 h 3509475"/>
              <a:gd name="connsiteX11" fmla="*/ 0 w 6291447"/>
              <a:gd name="connsiteY11" fmla="*/ 1827346 h 3509475"/>
              <a:gd name="connsiteX12" fmla="*/ 1827527 w 6291447"/>
              <a:gd name="connsiteY12" fmla="*/ 0 h 350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91447" h="3509475">
                <a:moveTo>
                  <a:pt x="1827527" y="0"/>
                </a:moveTo>
                <a:lnTo>
                  <a:pt x="4464148" y="0"/>
                </a:lnTo>
                <a:cubicBezTo>
                  <a:pt x="5473359" y="0"/>
                  <a:pt x="6291447" y="818136"/>
                  <a:pt x="6291447" y="1827346"/>
                </a:cubicBezTo>
                <a:lnTo>
                  <a:pt x="6291447" y="3509475"/>
                </a:lnTo>
                <a:lnTo>
                  <a:pt x="5133958" y="3509475"/>
                </a:lnTo>
                <a:lnTo>
                  <a:pt x="5133958" y="1827346"/>
                </a:lnTo>
                <a:cubicBezTo>
                  <a:pt x="5133958" y="1457417"/>
                  <a:pt x="4834077" y="1157675"/>
                  <a:pt x="4464148" y="1157675"/>
                </a:cubicBezTo>
                <a:lnTo>
                  <a:pt x="1827527" y="1157675"/>
                </a:lnTo>
                <a:cubicBezTo>
                  <a:pt x="1457550" y="1157675"/>
                  <a:pt x="1157674" y="1457417"/>
                  <a:pt x="1157674" y="1827346"/>
                </a:cubicBezTo>
                <a:lnTo>
                  <a:pt x="1157674" y="3509475"/>
                </a:lnTo>
                <a:lnTo>
                  <a:pt x="0" y="3509475"/>
                </a:lnTo>
                <a:lnTo>
                  <a:pt x="0" y="1827346"/>
                </a:lnTo>
                <a:cubicBezTo>
                  <a:pt x="0" y="818136"/>
                  <a:pt x="818226" y="0"/>
                  <a:pt x="1827527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23C803E-48DC-2583-FF02-1FA327FD87A1}"/>
              </a:ext>
            </a:extLst>
          </p:cNvPr>
          <p:cNvSpPr/>
          <p:nvPr userDrawn="1"/>
        </p:nvSpPr>
        <p:spPr>
          <a:xfrm>
            <a:off x="8474170" y="0"/>
            <a:ext cx="4872117" cy="2959322"/>
          </a:xfrm>
          <a:custGeom>
            <a:avLst/>
            <a:gdLst>
              <a:gd name="connsiteX0" fmla="*/ 2071 w 4872117"/>
              <a:gd name="connsiteY0" fmla="*/ 0 h 2959322"/>
              <a:gd name="connsiteX1" fmla="*/ 766879 w 4872117"/>
              <a:gd name="connsiteY1" fmla="*/ 0 h 2959322"/>
              <a:gd name="connsiteX2" fmla="*/ 762746 w 4872117"/>
              <a:gd name="connsiteY2" fmla="*/ 40998 h 2959322"/>
              <a:gd name="connsiteX3" fmla="*/ 1227032 w 4872117"/>
              <a:gd name="connsiteY3" fmla="*/ 505284 h 2959322"/>
              <a:gd name="connsiteX4" fmla="*/ 3645132 w 4872117"/>
              <a:gd name="connsiteY4" fmla="*/ 505284 h 2959322"/>
              <a:gd name="connsiteX5" fmla="*/ 4872117 w 4872117"/>
              <a:gd name="connsiteY5" fmla="*/ 1732316 h 2959322"/>
              <a:gd name="connsiteX6" fmla="*/ 3645038 w 4872117"/>
              <a:gd name="connsiteY6" fmla="*/ 2959322 h 2959322"/>
              <a:gd name="connsiteX7" fmla="*/ 56506 w 4872117"/>
              <a:gd name="connsiteY7" fmla="*/ 2959322 h 2959322"/>
              <a:gd name="connsiteX8" fmla="*/ 328675 w 4872117"/>
              <a:gd name="connsiteY8" fmla="*/ 2196577 h 2959322"/>
              <a:gd name="connsiteX9" fmla="*/ 3645038 w 4872117"/>
              <a:gd name="connsiteY9" fmla="*/ 2196577 h 2959322"/>
              <a:gd name="connsiteX10" fmla="*/ 4109323 w 4872117"/>
              <a:gd name="connsiteY10" fmla="*/ 1732316 h 2959322"/>
              <a:gd name="connsiteX11" fmla="*/ 3645038 w 4872117"/>
              <a:gd name="connsiteY11" fmla="*/ 1268030 h 2959322"/>
              <a:gd name="connsiteX12" fmla="*/ 1226960 w 4872117"/>
              <a:gd name="connsiteY12" fmla="*/ 1268030 h 2959322"/>
              <a:gd name="connsiteX13" fmla="*/ 0 w 4872117"/>
              <a:gd name="connsiteY13" fmla="*/ 40998 h 295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72117" h="2959322">
                <a:moveTo>
                  <a:pt x="2071" y="0"/>
                </a:moveTo>
                <a:lnTo>
                  <a:pt x="766879" y="0"/>
                </a:lnTo>
                <a:lnTo>
                  <a:pt x="762746" y="40998"/>
                </a:lnTo>
                <a:cubicBezTo>
                  <a:pt x="762746" y="297446"/>
                  <a:pt x="970584" y="505284"/>
                  <a:pt x="1227032" y="505284"/>
                </a:cubicBezTo>
                <a:lnTo>
                  <a:pt x="3645132" y="505284"/>
                </a:lnTo>
                <a:cubicBezTo>
                  <a:pt x="4326263" y="509114"/>
                  <a:pt x="4872117" y="1056858"/>
                  <a:pt x="4872117" y="1732316"/>
                </a:cubicBezTo>
                <a:cubicBezTo>
                  <a:pt x="4872117" y="2410044"/>
                  <a:pt x="4322719" y="2959322"/>
                  <a:pt x="3645038" y="2959322"/>
                </a:cubicBezTo>
                <a:lnTo>
                  <a:pt x="56506" y="2959322"/>
                </a:lnTo>
                <a:lnTo>
                  <a:pt x="328675" y="2196577"/>
                </a:lnTo>
                <a:lnTo>
                  <a:pt x="3645038" y="2196577"/>
                </a:lnTo>
                <a:cubicBezTo>
                  <a:pt x="3901439" y="2196577"/>
                  <a:pt x="4109323" y="1988739"/>
                  <a:pt x="4109323" y="1732316"/>
                </a:cubicBezTo>
                <a:cubicBezTo>
                  <a:pt x="4109323" y="1475868"/>
                  <a:pt x="3901439" y="1268030"/>
                  <a:pt x="3645038" y="1268030"/>
                </a:cubicBezTo>
                <a:lnTo>
                  <a:pt x="1226960" y="1268030"/>
                </a:lnTo>
                <a:cubicBezTo>
                  <a:pt x="545829" y="1264200"/>
                  <a:pt x="0" y="716433"/>
                  <a:pt x="0" y="4099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376C2296-3083-913E-A0A3-E012EA3E895B}"/>
              </a:ext>
            </a:extLst>
          </p:cNvPr>
          <p:cNvSpPr/>
          <p:nvPr userDrawn="1"/>
        </p:nvSpPr>
        <p:spPr>
          <a:xfrm>
            <a:off x="0" y="0"/>
            <a:ext cx="5369916" cy="4287742"/>
          </a:xfrm>
          <a:custGeom>
            <a:avLst/>
            <a:gdLst>
              <a:gd name="connsiteX0" fmla="*/ 2016622 w 5369916"/>
              <a:gd name="connsiteY0" fmla="*/ 0 h 4287742"/>
              <a:gd name="connsiteX1" fmla="*/ 5167592 w 5369916"/>
              <a:gd name="connsiteY1" fmla="*/ 0 h 4287742"/>
              <a:gd name="connsiteX2" fmla="*/ 5267502 w 5369916"/>
              <a:gd name="connsiteY2" fmla="*/ 240967 h 4287742"/>
              <a:gd name="connsiteX3" fmla="*/ 5369916 w 5369916"/>
              <a:gd name="connsiteY3" fmla="*/ 887359 h 4287742"/>
              <a:gd name="connsiteX4" fmla="*/ 3991221 w 5369916"/>
              <a:gd name="connsiteY4" fmla="*/ 2845823 h 4287742"/>
              <a:gd name="connsiteX5" fmla="*/ 0 w 5369916"/>
              <a:gd name="connsiteY5" fmla="*/ 4287742 h 4287742"/>
              <a:gd name="connsiteX6" fmla="*/ 0 w 5369916"/>
              <a:gd name="connsiteY6" fmla="*/ 2481509 h 4287742"/>
              <a:gd name="connsiteX7" fmla="*/ 3419051 w 5369916"/>
              <a:gd name="connsiteY7" fmla="*/ 1283142 h 4287742"/>
              <a:gd name="connsiteX8" fmla="*/ 3695457 w 5369916"/>
              <a:gd name="connsiteY8" fmla="*/ 887359 h 4287742"/>
              <a:gd name="connsiteX9" fmla="*/ 3419051 w 5369916"/>
              <a:gd name="connsiteY9" fmla="*/ 491575 h 428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9916" h="4287742">
                <a:moveTo>
                  <a:pt x="2016622" y="0"/>
                </a:moveTo>
                <a:lnTo>
                  <a:pt x="5167592" y="0"/>
                </a:lnTo>
                <a:lnTo>
                  <a:pt x="5267502" y="240967"/>
                </a:lnTo>
                <a:cubicBezTo>
                  <a:pt x="5333973" y="444379"/>
                  <a:pt x="5369916" y="661631"/>
                  <a:pt x="5369916" y="887359"/>
                </a:cubicBezTo>
                <a:cubicBezTo>
                  <a:pt x="5369916" y="1790143"/>
                  <a:pt x="4794830" y="2557627"/>
                  <a:pt x="3991221" y="2845823"/>
                </a:cubicBezTo>
                <a:lnTo>
                  <a:pt x="0" y="4287742"/>
                </a:lnTo>
                <a:lnTo>
                  <a:pt x="0" y="2481509"/>
                </a:lnTo>
                <a:lnTo>
                  <a:pt x="3419051" y="1283142"/>
                </a:lnTo>
                <a:cubicBezTo>
                  <a:pt x="3580294" y="1223932"/>
                  <a:pt x="3695457" y="1069019"/>
                  <a:pt x="3695457" y="887359"/>
                </a:cubicBezTo>
                <a:cubicBezTo>
                  <a:pt x="3695457" y="705603"/>
                  <a:pt x="3580294" y="550658"/>
                  <a:pt x="3419051" y="49157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3C1AA790-7393-BD56-61CF-6312B6A4F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6629" y="5457909"/>
            <a:ext cx="5515201" cy="1254698"/>
          </a:xfrm>
          <a:prstGeom prst="rect">
            <a:avLst/>
          </a:prstGeom>
        </p:spPr>
        <p:txBody>
          <a:bodyPr/>
          <a:lstStyle>
            <a:lvl1pPr algn="ctr">
              <a:defRPr sz="4400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474C8333-977F-E817-94EF-D4ED2BA207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87227" y="7019112"/>
            <a:ext cx="3075834" cy="547687"/>
          </a:xfrm>
          <a:prstGeom prst="roundRect">
            <a:avLst>
              <a:gd name="adj" fmla="val 27267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spc="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996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/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4EE8C8-1E8C-CD6E-BBF9-9E3688C36702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5713" y="2513013"/>
            <a:ext cx="0" cy="63134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E5D9834-692E-6FA7-0635-C9C9F535F37E}"/>
              </a:ext>
            </a:extLst>
          </p:cNvPr>
          <p:cNvCxnSpPr>
            <a:cxnSpLocks/>
          </p:cNvCxnSpPr>
          <p:nvPr userDrawn="1"/>
        </p:nvCxnSpPr>
        <p:spPr>
          <a:xfrm flipV="1">
            <a:off x="12671426" y="2513013"/>
            <a:ext cx="0" cy="63134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11">
            <a:extLst>
              <a:ext uri="{FF2B5EF4-FFF2-40B4-BE49-F238E27FC236}">
                <a16:creationId xmlns:a16="http://schemas.microsoft.com/office/drawing/2014/main" id="{48BC7FEB-2273-9B37-8BC7-AB4CC246FB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F94D8A52-7D76-7F94-2CAF-748A80B0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0386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AF2F2DB-76C8-3C2E-5625-77BE300EAF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47691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96ED37-1D33-235B-6FAF-B857D13A959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3D8057-4C82-1C39-CFC0-7C4F034E3D2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07539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rgbClr val="FF6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05DC266-4347-C05D-72F3-1FBD0A8E43FE}"/>
              </a:ext>
            </a:extLst>
          </p:cNvPr>
          <p:cNvSpPr/>
          <p:nvPr userDrawn="1"/>
        </p:nvSpPr>
        <p:spPr>
          <a:xfrm>
            <a:off x="0" y="0"/>
            <a:ext cx="19007138" cy="10691813"/>
          </a:xfrm>
          <a:custGeom>
            <a:avLst/>
            <a:gdLst>
              <a:gd name="connsiteX0" fmla="*/ 19007138 w 19007138"/>
              <a:gd name="connsiteY0" fmla="*/ 2167970 h 10691813"/>
              <a:gd name="connsiteX1" fmla="*/ 19007138 w 19007138"/>
              <a:gd name="connsiteY1" fmla="*/ 4646796 h 10691813"/>
              <a:gd name="connsiteX2" fmla="*/ 13096724 w 19007138"/>
              <a:gd name="connsiteY2" fmla="*/ 6718493 h 10691813"/>
              <a:gd name="connsiteX3" fmla="*/ 12719440 w 19007138"/>
              <a:gd name="connsiteY3" fmla="*/ 7258726 h 10691813"/>
              <a:gd name="connsiteX4" fmla="*/ 13096724 w 19007138"/>
              <a:gd name="connsiteY4" fmla="*/ 7798959 h 10691813"/>
              <a:gd name="connsiteX5" fmla="*/ 19007138 w 19007138"/>
              <a:gd name="connsiteY5" fmla="*/ 9870540 h 10691813"/>
              <a:gd name="connsiteX6" fmla="*/ 19007138 w 19007138"/>
              <a:gd name="connsiteY6" fmla="*/ 10691813 h 10691813"/>
              <a:gd name="connsiteX7" fmla="*/ 14418968 w 19007138"/>
              <a:gd name="connsiteY7" fmla="*/ 10691813 h 10691813"/>
              <a:gd name="connsiteX8" fmla="*/ 12315730 w 19007138"/>
              <a:gd name="connsiteY8" fmla="*/ 9931971 h 10691813"/>
              <a:gd name="connsiteX9" fmla="*/ 10433855 w 19007138"/>
              <a:gd name="connsiteY9" fmla="*/ 7258726 h 10691813"/>
              <a:gd name="connsiteX10" fmla="*/ 12315730 w 19007138"/>
              <a:gd name="connsiteY10" fmla="*/ 4585392 h 10691813"/>
              <a:gd name="connsiteX11" fmla="*/ 0 w 19007138"/>
              <a:gd name="connsiteY11" fmla="*/ 0 h 10691813"/>
              <a:gd name="connsiteX12" fmla="*/ 4580284 w 19007138"/>
              <a:gd name="connsiteY12" fmla="*/ 0 h 10691813"/>
              <a:gd name="connsiteX13" fmla="*/ 6691410 w 19007138"/>
              <a:gd name="connsiteY13" fmla="*/ 762692 h 10691813"/>
              <a:gd name="connsiteX14" fmla="*/ 8573284 w 19007138"/>
              <a:gd name="connsiteY14" fmla="*/ 3436026 h 10691813"/>
              <a:gd name="connsiteX15" fmla="*/ 6691410 w 19007138"/>
              <a:gd name="connsiteY15" fmla="*/ 6109271 h 10691813"/>
              <a:gd name="connsiteX16" fmla="*/ 0 w 19007138"/>
              <a:gd name="connsiteY16" fmla="*/ 8526694 h 10691813"/>
              <a:gd name="connsiteX17" fmla="*/ 0 w 19007138"/>
              <a:gd name="connsiteY17" fmla="*/ 6047840 h 10691813"/>
              <a:gd name="connsiteX18" fmla="*/ 5910415 w 19007138"/>
              <a:gd name="connsiteY18" fmla="*/ 3976259 h 10691813"/>
              <a:gd name="connsiteX19" fmla="*/ 6287700 w 19007138"/>
              <a:gd name="connsiteY19" fmla="*/ 3436026 h 10691813"/>
              <a:gd name="connsiteX20" fmla="*/ 5910415 w 19007138"/>
              <a:gd name="connsiteY20" fmla="*/ 2895793 h 10691813"/>
              <a:gd name="connsiteX21" fmla="*/ 0 w 19007138"/>
              <a:gd name="connsiteY21" fmla="*/ 824096 h 106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007138" h="10691813">
                <a:moveTo>
                  <a:pt x="19007138" y="2167970"/>
                </a:moveTo>
                <a:lnTo>
                  <a:pt x="19007138" y="4646796"/>
                </a:lnTo>
                <a:lnTo>
                  <a:pt x="13096724" y="6718493"/>
                </a:lnTo>
                <a:cubicBezTo>
                  <a:pt x="12876632" y="6799140"/>
                  <a:pt x="12719440" y="7010636"/>
                  <a:pt x="12719440" y="7258726"/>
                </a:cubicBezTo>
                <a:cubicBezTo>
                  <a:pt x="12719440" y="7506687"/>
                  <a:pt x="12876632" y="7718139"/>
                  <a:pt x="13096724" y="7798959"/>
                </a:cubicBezTo>
                <a:lnTo>
                  <a:pt x="19007138" y="9870540"/>
                </a:lnTo>
                <a:lnTo>
                  <a:pt x="19007138" y="10691813"/>
                </a:lnTo>
                <a:lnTo>
                  <a:pt x="14418968" y="10691813"/>
                </a:lnTo>
                <a:lnTo>
                  <a:pt x="12315730" y="9931971"/>
                </a:lnTo>
                <a:cubicBezTo>
                  <a:pt x="11218829" y="9538592"/>
                  <a:pt x="10433855" y="8490999"/>
                  <a:pt x="10433855" y="7258726"/>
                </a:cubicBezTo>
                <a:cubicBezTo>
                  <a:pt x="10433855" y="6026279"/>
                  <a:pt x="11218829" y="4978940"/>
                  <a:pt x="12315730" y="4585392"/>
                </a:cubicBezTo>
                <a:close/>
                <a:moveTo>
                  <a:pt x="0" y="0"/>
                </a:moveTo>
                <a:lnTo>
                  <a:pt x="4580284" y="0"/>
                </a:lnTo>
                <a:lnTo>
                  <a:pt x="6691410" y="762692"/>
                </a:lnTo>
                <a:cubicBezTo>
                  <a:pt x="7788311" y="1156240"/>
                  <a:pt x="8573284" y="2203579"/>
                  <a:pt x="8573284" y="3436026"/>
                </a:cubicBezTo>
                <a:cubicBezTo>
                  <a:pt x="8573284" y="4668301"/>
                  <a:pt x="7788311" y="5715892"/>
                  <a:pt x="6691410" y="6109271"/>
                </a:cubicBezTo>
                <a:lnTo>
                  <a:pt x="0" y="8526694"/>
                </a:lnTo>
                <a:lnTo>
                  <a:pt x="0" y="6047840"/>
                </a:lnTo>
                <a:lnTo>
                  <a:pt x="5910415" y="3976259"/>
                </a:lnTo>
                <a:cubicBezTo>
                  <a:pt x="6130507" y="3895439"/>
                  <a:pt x="6287700" y="3683987"/>
                  <a:pt x="6287700" y="3436026"/>
                </a:cubicBezTo>
                <a:cubicBezTo>
                  <a:pt x="6287700" y="3187936"/>
                  <a:pt x="6130507" y="2976440"/>
                  <a:pt x="5910415" y="2895793"/>
                </a:cubicBezTo>
                <a:lnTo>
                  <a:pt x="0" y="824096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Titre 53">
            <a:extLst>
              <a:ext uri="{FF2B5EF4-FFF2-40B4-BE49-F238E27FC236}">
                <a16:creationId xmlns:a16="http://schemas.microsoft.com/office/drawing/2014/main" id="{ABBF7C22-DD08-8FDF-0B81-DE628A64C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30"/>
            <a:ext cx="17859148" cy="58477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CONTACT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84991F6A-E2AA-0BDA-73AE-18592CB6B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C3A2F8A-7A16-AF9A-1EB7-A6E6BAC580DD}"/>
              </a:ext>
            </a:extLst>
          </p:cNvPr>
          <p:cNvSpPr/>
          <p:nvPr userDrawn="1"/>
        </p:nvSpPr>
        <p:spPr>
          <a:xfrm>
            <a:off x="6523039" y="3776694"/>
            <a:ext cx="5961062" cy="3138424"/>
          </a:xfrm>
          <a:prstGeom prst="roundRect">
            <a:avLst>
              <a:gd name="adj" fmla="val 21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4AC9FFCF-E1A4-49D3-EB2F-9FF5C609B9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58038" y="43587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FF6919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36E81B5D-7CD9-FB5C-33C6-B8B65F2A50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58038" y="48159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FF6919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00 00 00 00 00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1007312D-4420-DE3B-E243-B4E568CF18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58038" y="52731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FF6919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email@keolis.com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2C1E2390-9EF6-2F6F-2B24-982028CC6E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58038" y="6093619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www.keolis.com</a:t>
            </a:r>
          </a:p>
        </p:txBody>
      </p:sp>
    </p:spTree>
    <p:extLst>
      <p:ext uri="{BB962C8B-B14F-4D97-AF65-F5344CB8AC3E}">
        <p14:creationId xmlns:p14="http://schemas.microsoft.com/office/powerpoint/2010/main" val="167499789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bg>
      <p:bgPr>
        <a:solidFill>
          <a:srgbClr val="FF6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541B7EA-8AA6-F08F-B9C6-3128501E0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76133"/>
            <a:ext cx="19007138" cy="35395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D7B13B-B345-30DE-4F0A-74A5516BD4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8539" y="9886184"/>
            <a:ext cx="1770062" cy="4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03700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994351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69FD0-2661-BCA1-C214-EFC7ABC4F3F5}"/>
              </a:ext>
            </a:extLst>
          </p:cNvPr>
          <p:cNvSpPr/>
          <p:nvPr userDrawn="1"/>
        </p:nvSpPr>
        <p:spPr>
          <a:xfrm>
            <a:off x="0" y="0"/>
            <a:ext cx="19007138" cy="10691813"/>
          </a:xfrm>
          <a:prstGeom prst="rect">
            <a:avLst/>
          </a:prstGeom>
          <a:solidFill>
            <a:srgbClr val="A2C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93CB3419-999D-756C-A840-376CCDEF7B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95698" y="0"/>
            <a:ext cx="10211440" cy="10691813"/>
          </a:xfrm>
          <a:custGeom>
            <a:avLst/>
            <a:gdLst>
              <a:gd name="connsiteX0" fmla="*/ 9082488 w 10211440"/>
              <a:gd name="connsiteY0" fmla="*/ 0 h 10691813"/>
              <a:gd name="connsiteX1" fmla="*/ 10211440 w 10211440"/>
              <a:gd name="connsiteY1" fmla="*/ 0 h 10691813"/>
              <a:gd name="connsiteX2" fmla="*/ 10211440 w 10211440"/>
              <a:gd name="connsiteY2" fmla="*/ 2175643 h 10691813"/>
              <a:gd name="connsiteX3" fmla="*/ 2760004 w 10211440"/>
              <a:gd name="connsiteY3" fmla="*/ 4787492 h 10691813"/>
              <a:gd name="connsiteX4" fmla="*/ 2368956 w 10211440"/>
              <a:gd name="connsiteY4" fmla="*/ 5347431 h 10691813"/>
              <a:gd name="connsiteX5" fmla="*/ 2760004 w 10211440"/>
              <a:gd name="connsiteY5" fmla="*/ 5907369 h 10691813"/>
              <a:gd name="connsiteX6" fmla="*/ 10211440 w 10211440"/>
              <a:gd name="connsiteY6" fmla="*/ 8519072 h 10691813"/>
              <a:gd name="connsiteX7" fmla="*/ 10211440 w 10211440"/>
              <a:gd name="connsiteY7" fmla="*/ 10691813 h 10691813"/>
              <a:gd name="connsiteX8" fmla="*/ 9074304 w 10211440"/>
              <a:gd name="connsiteY8" fmla="*/ 10691813 h 10691813"/>
              <a:gd name="connsiteX9" fmla="*/ 1950521 w 10211440"/>
              <a:gd name="connsiteY9" fmla="*/ 8118186 h 10691813"/>
              <a:gd name="connsiteX10" fmla="*/ 0 w 10211440"/>
              <a:gd name="connsiteY10" fmla="*/ 5347431 h 10691813"/>
              <a:gd name="connsiteX11" fmla="*/ 1950521 w 10211440"/>
              <a:gd name="connsiteY11" fmla="*/ 2576583 h 106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1440" h="10691813">
                <a:moveTo>
                  <a:pt x="9082488" y="0"/>
                </a:moveTo>
                <a:lnTo>
                  <a:pt x="10211440" y="0"/>
                </a:lnTo>
                <a:lnTo>
                  <a:pt x="10211440" y="2175643"/>
                </a:lnTo>
                <a:lnTo>
                  <a:pt x="2760004" y="4787492"/>
                </a:lnTo>
                <a:cubicBezTo>
                  <a:pt x="2531884" y="4871081"/>
                  <a:pt x="2368956" y="5090292"/>
                  <a:pt x="2368956" y="5347431"/>
                </a:cubicBezTo>
                <a:cubicBezTo>
                  <a:pt x="2368956" y="5604437"/>
                  <a:pt x="2531884" y="5823601"/>
                  <a:pt x="2760004" y="5907369"/>
                </a:cubicBezTo>
                <a:lnTo>
                  <a:pt x="10211440" y="8519072"/>
                </a:lnTo>
                <a:lnTo>
                  <a:pt x="10211440" y="10691813"/>
                </a:lnTo>
                <a:lnTo>
                  <a:pt x="9074304" y="10691813"/>
                </a:lnTo>
                <a:lnTo>
                  <a:pt x="1950521" y="8118186"/>
                </a:lnTo>
                <a:cubicBezTo>
                  <a:pt x="813608" y="7710458"/>
                  <a:pt x="0" y="6624653"/>
                  <a:pt x="0" y="5347431"/>
                </a:cubicBezTo>
                <a:cubicBezTo>
                  <a:pt x="0" y="4070029"/>
                  <a:pt x="813608" y="2984486"/>
                  <a:pt x="1950521" y="257658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69AA11-1FCC-D898-A58A-31425647E5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8493" y="4312295"/>
            <a:ext cx="4531475" cy="1077518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C7E9AC1-EC32-7761-0E32-898A618B44F3}"/>
              </a:ext>
            </a:extLst>
          </p:cNvPr>
          <p:cNvSpPr/>
          <p:nvPr userDrawn="1"/>
        </p:nvSpPr>
        <p:spPr>
          <a:xfrm>
            <a:off x="14541258" y="1825558"/>
            <a:ext cx="3962080" cy="3303778"/>
          </a:xfrm>
          <a:custGeom>
            <a:avLst/>
            <a:gdLst>
              <a:gd name="connsiteX0" fmla="*/ 959596 w 3962080"/>
              <a:gd name="connsiteY0" fmla="*/ 607883 h 3303778"/>
              <a:gd name="connsiteX1" fmla="*/ 607917 w 3962080"/>
              <a:gd name="connsiteY1" fmla="*/ 959596 h 3303778"/>
              <a:gd name="connsiteX2" fmla="*/ 607917 w 3962080"/>
              <a:gd name="connsiteY2" fmla="*/ 2344178 h 3303778"/>
              <a:gd name="connsiteX3" fmla="*/ 959596 w 3962080"/>
              <a:gd name="connsiteY3" fmla="*/ 2695891 h 3303778"/>
              <a:gd name="connsiteX4" fmla="*/ 3002448 w 3962080"/>
              <a:gd name="connsiteY4" fmla="*/ 2695891 h 3303778"/>
              <a:gd name="connsiteX5" fmla="*/ 3354162 w 3962080"/>
              <a:gd name="connsiteY5" fmla="*/ 2344178 h 3303778"/>
              <a:gd name="connsiteX6" fmla="*/ 3354162 w 3962080"/>
              <a:gd name="connsiteY6" fmla="*/ 959596 h 3303778"/>
              <a:gd name="connsiteX7" fmla="*/ 3002448 w 3962080"/>
              <a:gd name="connsiteY7" fmla="*/ 607883 h 3303778"/>
              <a:gd name="connsiteX8" fmla="*/ 959596 w 3962080"/>
              <a:gd name="connsiteY8" fmla="*/ 0 h 3303778"/>
              <a:gd name="connsiteX9" fmla="*/ 3002448 w 3962080"/>
              <a:gd name="connsiteY9" fmla="*/ 0 h 3303778"/>
              <a:gd name="connsiteX10" fmla="*/ 3962080 w 3962080"/>
              <a:gd name="connsiteY10" fmla="*/ 959596 h 3303778"/>
              <a:gd name="connsiteX11" fmla="*/ 3962080 w 3962080"/>
              <a:gd name="connsiteY11" fmla="*/ 2344178 h 3303778"/>
              <a:gd name="connsiteX12" fmla="*/ 3002448 w 3962080"/>
              <a:gd name="connsiteY12" fmla="*/ 3303778 h 3303778"/>
              <a:gd name="connsiteX13" fmla="*/ 959596 w 3962080"/>
              <a:gd name="connsiteY13" fmla="*/ 3303778 h 3303778"/>
              <a:gd name="connsiteX14" fmla="*/ 0 w 3962080"/>
              <a:gd name="connsiteY14" fmla="*/ 2344178 h 3303778"/>
              <a:gd name="connsiteX15" fmla="*/ 0 w 3962080"/>
              <a:gd name="connsiteY15" fmla="*/ 959596 h 3303778"/>
              <a:gd name="connsiteX16" fmla="*/ 959596 w 3962080"/>
              <a:gd name="connsiteY16" fmla="*/ 0 h 330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62080" h="3303778">
                <a:moveTo>
                  <a:pt x="959596" y="607883"/>
                </a:moveTo>
                <a:cubicBezTo>
                  <a:pt x="765365" y="607883"/>
                  <a:pt x="607917" y="765335"/>
                  <a:pt x="607917" y="959596"/>
                </a:cubicBezTo>
                <a:lnTo>
                  <a:pt x="607917" y="2344178"/>
                </a:lnTo>
                <a:cubicBezTo>
                  <a:pt x="607917" y="2538477"/>
                  <a:pt x="765365" y="2695891"/>
                  <a:pt x="959596" y="2695891"/>
                </a:cubicBezTo>
                <a:lnTo>
                  <a:pt x="3002448" y="2695891"/>
                </a:lnTo>
                <a:cubicBezTo>
                  <a:pt x="3196646" y="2695891"/>
                  <a:pt x="3354162" y="2538477"/>
                  <a:pt x="3354162" y="2344178"/>
                </a:cubicBezTo>
                <a:lnTo>
                  <a:pt x="3354162" y="959596"/>
                </a:lnTo>
                <a:cubicBezTo>
                  <a:pt x="3354162" y="765335"/>
                  <a:pt x="3196646" y="607883"/>
                  <a:pt x="3002448" y="607883"/>
                </a:cubicBezTo>
                <a:close/>
                <a:moveTo>
                  <a:pt x="959596" y="0"/>
                </a:moveTo>
                <a:lnTo>
                  <a:pt x="3002448" y="0"/>
                </a:lnTo>
                <a:cubicBezTo>
                  <a:pt x="3532452" y="0"/>
                  <a:pt x="3962080" y="429593"/>
                  <a:pt x="3962080" y="959596"/>
                </a:cubicBezTo>
                <a:lnTo>
                  <a:pt x="3962080" y="2344178"/>
                </a:lnTo>
                <a:cubicBezTo>
                  <a:pt x="3962080" y="2874216"/>
                  <a:pt x="3532452" y="3303778"/>
                  <a:pt x="3002448" y="3303778"/>
                </a:cubicBezTo>
                <a:lnTo>
                  <a:pt x="959596" y="3303778"/>
                </a:lnTo>
                <a:cubicBezTo>
                  <a:pt x="429623" y="3303778"/>
                  <a:pt x="0" y="2874216"/>
                  <a:pt x="0" y="2344178"/>
                </a:cubicBezTo>
                <a:lnTo>
                  <a:pt x="0" y="959596"/>
                </a:lnTo>
                <a:cubicBezTo>
                  <a:pt x="0" y="429593"/>
                  <a:pt x="429623" y="0"/>
                  <a:pt x="959596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C60B0963-22CD-F6AF-4AED-F429A1C8F494}"/>
              </a:ext>
            </a:extLst>
          </p:cNvPr>
          <p:cNvSpPr/>
          <p:nvPr userDrawn="1"/>
        </p:nvSpPr>
        <p:spPr>
          <a:xfrm>
            <a:off x="0" y="5850845"/>
            <a:ext cx="3728288" cy="4840968"/>
          </a:xfrm>
          <a:custGeom>
            <a:avLst/>
            <a:gdLst>
              <a:gd name="connsiteX0" fmla="*/ 0 w 3728288"/>
              <a:gd name="connsiteY0" fmla="*/ 0 h 4840968"/>
              <a:gd name="connsiteX1" fmla="*/ 408390 w 3728288"/>
              <a:gd name="connsiteY1" fmla="*/ 0 h 4840968"/>
              <a:gd name="connsiteX2" fmla="*/ 408390 w 3728288"/>
              <a:gd name="connsiteY2" fmla="*/ 3743199 h 4840968"/>
              <a:gd name="connsiteX3" fmla="*/ 969996 w 3728288"/>
              <a:gd name="connsiteY3" fmla="*/ 4304759 h 4840968"/>
              <a:gd name="connsiteX4" fmla="*/ 3728288 w 3728288"/>
              <a:gd name="connsiteY4" fmla="*/ 4304759 h 4840968"/>
              <a:gd name="connsiteX5" fmla="*/ 3536960 w 3728288"/>
              <a:gd name="connsiteY5" fmla="*/ 4840968 h 4840968"/>
              <a:gd name="connsiteX6" fmla="*/ 0 w 3728288"/>
              <a:gd name="connsiteY6" fmla="*/ 4840968 h 484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28288" h="4840968">
                <a:moveTo>
                  <a:pt x="0" y="0"/>
                </a:moveTo>
                <a:lnTo>
                  <a:pt x="408390" y="0"/>
                </a:lnTo>
                <a:lnTo>
                  <a:pt x="408390" y="3743199"/>
                </a:lnTo>
                <a:cubicBezTo>
                  <a:pt x="408390" y="4053384"/>
                  <a:pt x="659811" y="4304759"/>
                  <a:pt x="969996" y="4304759"/>
                </a:cubicBezTo>
                <a:lnTo>
                  <a:pt x="3728288" y="4304759"/>
                </a:lnTo>
                <a:lnTo>
                  <a:pt x="3536960" y="4840968"/>
                </a:lnTo>
                <a:lnTo>
                  <a:pt x="0" y="484096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164A7DBF-9434-7F5B-0177-A51F30947AB9}"/>
              </a:ext>
            </a:extLst>
          </p:cNvPr>
          <p:cNvSpPr/>
          <p:nvPr userDrawn="1"/>
        </p:nvSpPr>
        <p:spPr>
          <a:xfrm>
            <a:off x="7765636" y="7182338"/>
            <a:ext cx="6291447" cy="3509475"/>
          </a:xfrm>
          <a:custGeom>
            <a:avLst/>
            <a:gdLst>
              <a:gd name="connsiteX0" fmla="*/ 1827527 w 6291447"/>
              <a:gd name="connsiteY0" fmla="*/ 0 h 3509475"/>
              <a:gd name="connsiteX1" fmla="*/ 4464148 w 6291447"/>
              <a:gd name="connsiteY1" fmla="*/ 0 h 3509475"/>
              <a:gd name="connsiteX2" fmla="*/ 6291447 w 6291447"/>
              <a:gd name="connsiteY2" fmla="*/ 1827346 h 3509475"/>
              <a:gd name="connsiteX3" fmla="*/ 6291447 w 6291447"/>
              <a:gd name="connsiteY3" fmla="*/ 3509475 h 3509475"/>
              <a:gd name="connsiteX4" fmla="*/ 5133958 w 6291447"/>
              <a:gd name="connsiteY4" fmla="*/ 3509475 h 3509475"/>
              <a:gd name="connsiteX5" fmla="*/ 5133958 w 6291447"/>
              <a:gd name="connsiteY5" fmla="*/ 1827346 h 3509475"/>
              <a:gd name="connsiteX6" fmla="*/ 4464148 w 6291447"/>
              <a:gd name="connsiteY6" fmla="*/ 1157675 h 3509475"/>
              <a:gd name="connsiteX7" fmla="*/ 1827527 w 6291447"/>
              <a:gd name="connsiteY7" fmla="*/ 1157675 h 3509475"/>
              <a:gd name="connsiteX8" fmla="*/ 1157674 w 6291447"/>
              <a:gd name="connsiteY8" fmla="*/ 1827346 h 3509475"/>
              <a:gd name="connsiteX9" fmla="*/ 1157674 w 6291447"/>
              <a:gd name="connsiteY9" fmla="*/ 3509475 h 3509475"/>
              <a:gd name="connsiteX10" fmla="*/ 0 w 6291447"/>
              <a:gd name="connsiteY10" fmla="*/ 3509475 h 3509475"/>
              <a:gd name="connsiteX11" fmla="*/ 0 w 6291447"/>
              <a:gd name="connsiteY11" fmla="*/ 1827346 h 3509475"/>
              <a:gd name="connsiteX12" fmla="*/ 1827527 w 6291447"/>
              <a:gd name="connsiteY12" fmla="*/ 0 h 350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91447" h="3509475">
                <a:moveTo>
                  <a:pt x="1827527" y="0"/>
                </a:moveTo>
                <a:lnTo>
                  <a:pt x="4464148" y="0"/>
                </a:lnTo>
                <a:cubicBezTo>
                  <a:pt x="5473359" y="0"/>
                  <a:pt x="6291447" y="818136"/>
                  <a:pt x="6291447" y="1827346"/>
                </a:cubicBezTo>
                <a:lnTo>
                  <a:pt x="6291447" y="3509475"/>
                </a:lnTo>
                <a:lnTo>
                  <a:pt x="5133958" y="3509475"/>
                </a:lnTo>
                <a:lnTo>
                  <a:pt x="5133958" y="1827346"/>
                </a:lnTo>
                <a:cubicBezTo>
                  <a:pt x="5133958" y="1457417"/>
                  <a:pt x="4834077" y="1157675"/>
                  <a:pt x="4464148" y="1157675"/>
                </a:cubicBezTo>
                <a:lnTo>
                  <a:pt x="1827527" y="1157675"/>
                </a:lnTo>
                <a:cubicBezTo>
                  <a:pt x="1457550" y="1157675"/>
                  <a:pt x="1157674" y="1457417"/>
                  <a:pt x="1157674" y="1827346"/>
                </a:cubicBezTo>
                <a:lnTo>
                  <a:pt x="1157674" y="3509475"/>
                </a:lnTo>
                <a:lnTo>
                  <a:pt x="0" y="3509475"/>
                </a:lnTo>
                <a:lnTo>
                  <a:pt x="0" y="1827346"/>
                </a:lnTo>
                <a:cubicBezTo>
                  <a:pt x="0" y="818136"/>
                  <a:pt x="818226" y="0"/>
                  <a:pt x="1827527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23C803E-48DC-2583-FF02-1FA327FD87A1}"/>
              </a:ext>
            </a:extLst>
          </p:cNvPr>
          <p:cNvSpPr/>
          <p:nvPr userDrawn="1"/>
        </p:nvSpPr>
        <p:spPr>
          <a:xfrm>
            <a:off x="8474170" y="0"/>
            <a:ext cx="4872117" cy="2959322"/>
          </a:xfrm>
          <a:custGeom>
            <a:avLst/>
            <a:gdLst>
              <a:gd name="connsiteX0" fmla="*/ 2071 w 4872117"/>
              <a:gd name="connsiteY0" fmla="*/ 0 h 2959322"/>
              <a:gd name="connsiteX1" fmla="*/ 766879 w 4872117"/>
              <a:gd name="connsiteY1" fmla="*/ 0 h 2959322"/>
              <a:gd name="connsiteX2" fmla="*/ 762746 w 4872117"/>
              <a:gd name="connsiteY2" fmla="*/ 40998 h 2959322"/>
              <a:gd name="connsiteX3" fmla="*/ 1227032 w 4872117"/>
              <a:gd name="connsiteY3" fmla="*/ 505284 h 2959322"/>
              <a:gd name="connsiteX4" fmla="*/ 3645132 w 4872117"/>
              <a:gd name="connsiteY4" fmla="*/ 505284 h 2959322"/>
              <a:gd name="connsiteX5" fmla="*/ 4872117 w 4872117"/>
              <a:gd name="connsiteY5" fmla="*/ 1732316 h 2959322"/>
              <a:gd name="connsiteX6" fmla="*/ 3645038 w 4872117"/>
              <a:gd name="connsiteY6" fmla="*/ 2959322 h 2959322"/>
              <a:gd name="connsiteX7" fmla="*/ 56506 w 4872117"/>
              <a:gd name="connsiteY7" fmla="*/ 2959322 h 2959322"/>
              <a:gd name="connsiteX8" fmla="*/ 328675 w 4872117"/>
              <a:gd name="connsiteY8" fmla="*/ 2196577 h 2959322"/>
              <a:gd name="connsiteX9" fmla="*/ 3645038 w 4872117"/>
              <a:gd name="connsiteY9" fmla="*/ 2196577 h 2959322"/>
              <a:gd name="connsiteX10" fmla="*/ 4109323 w 4872117"/>
              <a:gd name="connsiteY10" fmla="*/ 1732316 h 2959322"/>
              <a:gd name="connsiteX11" fmla="*/ 3645038 w 4872117"/>
              <a:gd name="connsiteY11" fmla="*/ 1268030 h 2959322"/>
              <a:gd name="connsiteX12" fmla="*/ 1226960 w 4872117"/>
              <a:gd name="connsiteY12" fmla="*/ 1268030 h 2959322"/>
              <a:gd name="connsiteX13" fmla="*/ 0 w 4872117"/>
              <a:gd name="connsiteY13" fmla="*/ 40998 h 295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72117" h="2959322">
                <a:moveTo>
                  <a:pt x="2071" y="0"/>
                </a:moveTo>
                <a:lnTo>
                  <a:pt x="766879" y="0"/>
                </a:lnTo>
                <a:lnTo>
                  <a:pt x="762746" y="40998"/>
                </a:lnTo>
                <a:cubicBezTo>
                  <a:pt x="762746" y="297446"/>
                  <a:pt x="970584" y="505284"/>
                  <a:pt x="1227032" y="505284"/>
                </a:cubicBezTo>
                <a:lnTo>
                  <a:pt x="3645132" y="505284"/>
                </a:lnTo>
                <a:cubicBezTo>
                  <a:pt x="4326263" y="509114"/>
                  <a:pt x="4872117" y="1056858"/>
                  <a:pt x="4872117" y="1732316"/>
                </a:cubicBezTo>
                <a:cubicBezTo>
                  <a:pt x="4872117" y="2410044"/>
                  <a:pt x="4322719" y="2959322"/>
                  <a:pt x="3645038" y="2959322"/>
                </a:cubicBezTo>
                <a:lnTo>
                  <a:pt x="56506" y="2959322"/>
                </a:lnTo>
                <a:lnTo>
                  <a:pt x="328675" y="2196577"/>
                </a:lnTo>
                <a:lnTo>
                  <a:pt x="3645038" y="2196577"/>
                </a:lnTo>
                <a:cubicBezTo>
                  <a:pt x="3901439" y="2196577"/>
                  <a:pt x="4109323" y="1988739"/>
                  <a:pt x="4109323" y="1732316"/>
                </a:cubicBezTo>
                <a:cubicBezTo>
                  <a:pt x="4109323" y="1475868"/>
                  <a:pt x="3901439" y="1268030"/>
                  <a:pt x="3645038" y="1268030"/>
                </a:cubicBezTo>
                <a:lnTo>
                  <a:pt x="1226960" y="1268030"/>
                </a:lnTo>
                <a:cubicBezTo>
                  <a:pt x="545829" y="1264200"/>
                  <a:pt x="0" y="716433"/>
                  <a:pt x="0" y="4099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376C2296-3083-913E-A0A3-E012EA3E895B}"/>
              </a:ext>
            </a:extLst>
          </p:cNvPr>
          <p:cNvSpPr/>
          <p:nvPr userDrawn="1"/>
        </p:nvSpPr>
        <p:spPr>
          <a:xfrm>
            <a:off x="0" y="0"/>
            <a:ext cx="5369916" cy="4287742"/>
          </a:xfrm>
          <a:custGeom>
            <a:avLst/>
            <a:gdLst>
              <a:gd name="connsiteX0" fmla="*/ 2016622 w 5369916"/>
              <a:gd name="connsiteY0" fmla="*/ 0 h 4287742"/>
              <a:gd name="connsiteX1" fmla="*/ 5167592 w 5369916"/>
              <a:gd name="connsiteY1" fmla="*/ 0 h 4287742"/>
              <a:gd name="connsiteX2" fmla="*/ 5267502 w 5369916"/>
              <a:gd name="connsiteY2" fmla="*/ 240967 h 4287742"/>
              <a:gd name="connsiteX3" fmla="*/ 5369916 w 5369916"/>
              <a:gd name="connsiteY3" fmla="*/ 887359 h 4287742"/>
              <a:gd name="connsiteX4" fmla="*/ 3991221 w 5369916"/>
              <a:gd name="connsiteY4" fmla="*/ 2845823 h 4287742"/>
              <a:gd name="connsiteX5" fmla="*/ 0 w 5369916"/>
              <a:gd name="connsiteY5" fmla="*/ 4287742 h 4287742"/>
              <a:gd name="connsiteX6" fmla="*/ 0 w 5369916"/>
              <a:gd name="connsiteY6" fmla="*/ 2481509 h 4287742"/>
              <a:gd name="connsiteX7" fmla="*/ 3419051 w 5369916"/>
              <a:gd name="connsiteY7" fmla="*/ 1283142 h 4287742"/>
              <a:gd name="connsiteX8" fmla="*/ 3695457 w 5369916"/>
              <a:gd name="connsiteY8" fmla="*/ 887359 h 4287742"/>
              <a:gd name="connsiteX9" fmla="*/ 3419051 w 5369916"/>
              <a:gd name="connsiteY9" fmla="*/ 491575 h 428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9916" h="4287742">
                <a:moveTo>
                  <a:pt x="2016622" y="0"/>
                </a:moveTo>
                <a:lnTo>
                  <a:pt x="5167592" y="0"/>
                </a:lnTo>
                <a:lnTo>
                  <a:pt x="5267502" y="240967"/>
                </a:lnTo>
                <a:cubicBezTo>
                  <a:pt x="5333973" y="444379"/>
                  <a:pt x="5369916" y="661631"/>
                  <a:pt x="5369916" y="887359"/>
                </a:cubicBezTo>
                <a:cubicBezTo>
                  <a:pt x="5369916" y="1790143"/>
                  <a:pt x="4794830" y="2557627"/>
                  <a:pt x="3991221" y="2845823"/>
                </a:cubicBezTo>
                <a:lnTo>
                  <a:pt x="0" y="4287742"/>
                </a:lnTo>
                <a:lnTo>
                  <a:pt x="0" y="2481509"/>
                </a:lnTo>
                <a:lnTo>
                  <a:pt x="3419051" y="1283142"/>
                </a:lnTo>
                <a:cubicBezTo>
                  <a:pt x="3580294" y="1223932"/>
                  <a:pt x="3695457" y="1069019"/>
                  <a:pt x="3695457" y="887359"/>
                </a:cubicBezTo>
                <a:cubicBezTo>
                  <a:pt x="3695457" y="705603"/>
                  <a:pt x="3580294" y="550658"/>
                  <a:pt x="3419051" y="49157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3C1AA790-7393-BD56-61CF-6312B6A4F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6629" y="5457909"/>
            <a:ext cx="5515201" cy="1254698"/>
          </a:xfrm>
          <a:prstGeom prst="rect">
            <a:avLst/>
          </a:prstGeom>
        </p:spPr>
        <p:txBody>
          <a:bodyPr/>
          <a:lstStyle>
            <a:lvl1pPr algn="ctr">
              <a:defRPr sz="4400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474C8333-977F-E817-94EF-D4ED2BA207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87227" y="7019112"/>
            <a:ext cx="3075834" cy="547687"/>
          </a:xfrm>
          <a:prstGeom prst="roundRect">
            <a:avLst>
              <a:gd name="adj" fmla="val 27267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spc="600">
                <a:solidFill>
                  <a:srgbClr val="A2C617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2736701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ABEADF-6E27-E92E-BCD0-185F9D7AE4DD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rgbClr val="A2C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30BA5A1-0D58-FDA5-DD79-0A68FC9E57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832" y="1003040"/>
            <a:ext cx="4531475" cy="1077518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709C6B64-38AC-DA9C-B685-FA632F44ED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D838ADF-9A93-D3C4-6C67-D7562DA016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0931" y="6456729"/>
            <a:ext cx="2535931" cy="16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29BD8BB-3496-9E39-222C-4974E714E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1953" y="4608056"/>
            <a:ext cx="3002980" cy="16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10EF388C-E52E-CE0F-ED08-9E3EB3A6C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53313" y="6456728"/>
            <a:ext cx="3002978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1003ED4-FCEE-3A18-D069-312010F5CF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5403" y="4608057"/>
            <a:ext cx="3002980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0CAD8B07-00F9-2BC9-5862-6CD20F92E8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971" y="4608057"/>
            <a:ext cx="3002982" cy="16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A8458484-AEEC-E97C-8BA7-D8A7A33D1B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7955" y="6456728"/>
            <a:ext cx="3002975" cy="16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20973EC6-A990-F4DF-06B6-A77E5D5BDD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8971" y="6456729"/>
            <a:ext cx="2803785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ECC74D6D-9B87-9FB2-60D7-984AA98B7D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5189" y="4608056"/>
            <a:ext cx="3002978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>
            <a:extLst>
              <a:ext uri="{FF2B5EF4-FFF2-40B4-BE49-F238E27FC236}">
                <a16:creationId xmlns:a16="http://schemas.microsoft.com/office/drawing/2014/main" id="{87748506-CB96-1079-DC4C-1486D0ABFB1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156295" y="6456729"/>
            <a:ext cx="2371872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>
            <a:extLst>
              <a:ext uri="{FF2B5EF4-FFF2-40B4-BE49-F238E27FC236}">
                <a16:creationId xmlns:a16="http://schemas.microsoft.com/office/drawing/2014/main" id="{1D2D967A-924B-B1E8-5B94-E9EC478103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84933" y="4608057"/>
            <a:ext cx="1994299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466B2CF6-E2A7-ACF6-7274-561298D104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2757" y="6456729"/>
            <a:ext cx="2595197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4">
            <a:extLst>
              <a:ext uri="{FF2B5EF4-FFF2-40B4-BE49-F238E27FC236}">
                <a16:creationId xmlns:a16="http://schemas.microsoft.com/office/drawing/2014/main" id="{3E001537-A989-1365-0D98-5ABC5185D0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8383" y="4608057"/>
            <a:ext cx="1736453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>
            <a:extLst>
              <a:ext uri="{FF2B5EF4-FFF2-40B4-BE49-F238E27FC236}">
                <a16:creationId xmlns:a16="http://schemas.microsoft.com/office/drawing/2014/main" id="{F75879AA-9EC7-B29B-C49D-86BADDF6EF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16863" y="6456730"/>
            <a:ext cx="1736449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8B6E39EE-5DF4-6A4A-AE45-E837100020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214836" y="4608055"/>
            <a:ext cx="2318010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511E750-6C1A-86A4-D29C-EB303684FCEA}"/>
              </a:ext>
            </a:extLst>
          </p:cNvPr>
          <p:cNvCxnSpPr>
            <a:cxnSpLocks/>
          </p:cNvCxnSpPr>
          <p:nvPr userDrawn="1"/>
        </p:nvCxnSpPr>
        <p:spPr>
          <a:xfrm>
            <a:off x="0" y="4608055"/>
            <a:ext cx="6966857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2B3F714-9BEE-04F1-8769-7F23F490C3B2}"/>
              </a:ext>
            </a:extLst>
          </p:cNvPr>
          <p:cNvCxnSpPr>
            <a:cxnSpLocks/>
          </p:cNvCxnSpPr>
          <p:nvPr userDrawn="1"/>
        </p:nvCxnSpPr>
        <p:spPr>
          <a:xfrm>
            <a:off x="12293600" y="8145697"/>
            <a:ext cx="671353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EDF21108-37F4-6A2C-CE0F-137611880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831" y="1003040"/>
            <a:ext cx="4531475" cy="1077518"/>
          </a:xfrm>
          <a:prstGeom prst="rect">
            <a:avLst/>
          </a:prstGeom>
        </p:spPr>
      </p:pic>
      <p:sp>
        <p:nvSpPr>
          <p:cNvPr id="38" name="Titre 19">
            <a:extLst>
              <a:ext uri="{FF2B5EF4-FFF2-40B4-BE49-F238E27FC236}">
                <a16:creationId xmlns:a16="http://schemas.microsoft.com/office/drawing/2014/main" id="{147A675F-044A-88A7-260C-6526118E4EB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097992" y="2148654"/>
            <a:ext cx="14811152" cy="659259"/>
          </a:xfrm>
          <a:prstGeom prst="rect">
            <a:avLst/>
          </a:prstGeom>
        </p:spPr>
        <p:txBody>
          <a:bodyPr/>
          <a:lstStyle>
            <a:lvl1pPr algn="ctr">
              <a:defRPr sz="4400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39" name="Espace réservé du texte 21">
            <a:extLst>
              <a:ext uri="{FF2B5EF4-FFF2-40B4-BE49-F238E27FC236}">
                <a16:creationId xmlns:a16="http://schemas.microsoft.com/office/drawing/2014/main" id="{ECB10921-3B3C-AD30-A46A-9A4308D1781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016565" y="2997016"/>
            <a:ext cx="3075834" cy="547687"/>
          </a:xfrm>
          <a:prstGeom prst="roundRect">
            <a:avLst>
              <a:gd name="adj" fmla="val 27267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spc="600">
                <a:solidFill>
                  <a:srgbClr val="A2C617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6171404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C198A-6526-87E7-8D6D-FE0743132609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rgbClr val="A2C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6E2A527C-DB81-6AEB-B061-380686BF3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sp>
        <p:nvSpPr>
          <p:cNvPr id="4" name="Espace réservé pour une image  52">
            <a:extLst>
              <a:ext uri="{FF2B5EF4-FFF2-40B4-BE49-F238E27FC236}">
                <a16:creationId xmlns:a16="http://schemas.microsoft.com/office/drawing/2014/main" id="{2625DC5F-9BF1-46E3-1F03-B8E4B5293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6565" y="1018762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BF4B878-97CB-8FA6-FB01-6F441211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3485" y="4833483"/>
            <a:ext cx="4735546" cy="3448565"/>
          </a:xfrm>
          <a:prstGeom prst="rect">
            <a:avLst/>
          </a:prstGeom>
        </p:spPr>
        <p:txBody>
          <a:bodyPr/>
          <a:lstStyle>
            <a:lvl1pPr>
              <a:defRPr sz="48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PARTIE SUR PLUSIEURS LIGNES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4610920-43AC-7964-C459-BC04E6D604BC}"/>
              </a:ext>
            </a:extLst>
          </p:cNvPr>
          <p:cNvCxnSpPr>
            <a:cxnSpLocks/>
          </p:cNvCxnSpPr>
          <p:nvPr userDrawn="1"/>
        </p:nvCxnSpPr>
        <p:spPr>
          <a:xfrm>
            <a:off x="2293485" y="4576344"/>
            <a:ext cx="4735546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C60AAD10-CC32-1167-DF3B-826089C0AD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3310" y="1712685"/>
            <a:ext cx="4865721" cy="2863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00" b="1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4474247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00E9C3B-4F7F-B8FB-D97E-B4D0F4B2DBBD}"/>
              </a:ext>
            </a:extLst>
          </p:cNvPr>
          <p:cNvSpPr/>
          <p:nvPr userDrawn="1"/>
        </p:nvSpPr>
        <p:spPr>
          <a:xfrm>
            <a:off x="6038517" y="1509486"/>
            <a:ext cx="6930103" cy="7524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4760F8-6D23-214B-9549-FC15564FAABC}"/>
              </a:ext>
            </a:extLst>
          </p:cNvPr>
          <p:cNvCxnSpPr/>
          <p:nvPr userDrawn="1"/>
        </p:nvCxnSpPr>
        <p:spPr>
          <a:xfrm>
            <a:off x="0" y="3275666"/>
            <a:ext cx="4615543" cy="0"/>
          </a:xfrm>
          <a:prstGeom prst="line">
            <a:avLst/>
          </a:prstGeom>
          <a:ln w="152400">
            <a:solidFill>
              <a:srgbClr val="A2C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space réservé pour une image  52">
            <a:extLst>
              <a:ext uri="{FF2B5EF4-FFF2-40B4-BE49-F238E27FC236}">
                <a16:creationId xmlns:a16="http://schemas.microsoft.com/office/drawing/2014/main" id="{EBD7F847-7472-7B12-7E4C-F1A7777BCC5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87043" y="1657391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30"/>
            <a:ext cx="17859148" cy="58477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TITRE DE LA PAGE SUR UNE LIGNE</a:t>
            </a:r>
          </a:p>
        </p:txBody>
      </p:sp>
      <p:sp>
        <p:nvSpPr>
          <p:cNvPr id="56" name="Espace réservé du texte 55">
            <a:extLst>
              <a:ext uri="{FF2B5EF4-FFF2-40B4-BE49-F238E27FC236}">
                <a16:creationId xmlns:a16="http://schemas.microsoft.com/office/drawing/2014/main" id="{04947137-FBA8-E5BC-8C2F-90CE7DB30E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3529013"/>
            <a:ext cx="4040188" cy="497681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rgbClr val="A2C617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32</a:t>
            </a:r>
          </a:p>
        </p:txBody>
      </p:sp>
      <p:sp>
        <p:nvSpPr>
          <p:cNvPr id="57" name="Espace réservé du texte 55">
            <a:extLst>
              <a:ext uri="{FF2B5EF4-FFF2-40B4-BE49-F238E27FC236}">
                <a16:creationId xmlns:a16="http://schemas.microsoft.com/office/drawing/2014/main" id="{7C42D94A-B0E3-75A8-AF7F-8A80845D7A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91594" y="2584491"/>
            <a:ext cx="4040188" cy="4976812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rgbClr val="A2C617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32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5CEB0EE-F900-A68A-B642-11C4FAABF1DA}"/>
              </a:ext>
            </a:extLst>
          </p:cNvPr>
          <p:cNvCxnSpPr/>
          <p:nvPr userDrawn="1"/>
        </p:nvCxnSpPr>
        <p:spPr>
          <a:xfrm>
            <a:off x="14391595" y="7862180"/>
            <a:ext cx="4615543" cy="0"/>
          </a:xfrm>
          <a:prstGeom prst="line">
            <a:avLst/>
          </a:prstGeom>
          <a:ln w="152400">
            <a:solidFill>
              <a:srgbClr val="A2C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F9E4B3-7C53-48C9-E890-BBC39CE54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8EB485-B6B7-8A4E-DC5C-EAC0685DB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27534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D3E06C4-C052-E292-A82F-E1935444DAC7}"/>
              </a:ext>
            </a:extLst>
          </p:cNvPr>
          <p:cNvSpPr/>
          <p:nvPr userDrawn="1"/>
        </p:nvSpPr>
        <p:spPr>
          <a:xfrm>
            <a:off x="0" y="0"/>
            <a:ext cx="19012694" cy="10691808"/>
          </a:xfrm>
          <a:custGeom>
            <a:avLst/>
            <a:gdLst>
              <a:gd name="connsiteX0" fmla="*/ 18129152 w 19012694"/>
              <a:gd name="connsiteY0" fmla="*/ 3100653 h 10691808"/>
              <a:gd name="connsiteX1" fmla="*/ 19012694 w 19012694"/>
              <a:gd name="connsiteY1" fmla="*/ 3100653 h 10691808"/>
              <a:gd name="connsiteX2" fmla="*/ 19012694 w 19012694"/>
              <a:gd name="connsiteY2" fmla="*/ 10691808 h 10691808"/>
              <a:gd name="connsiteX3" fmla="*/ 18423260 w 19012694"/>
              <a:gd name="connsiteY3" fmla="*/ 10691808 h 10691808"/>
              <a:gd name="connsiteX4" fmla="*/ 18334686 w 19012694"/>
              <a:gd name="connsiteY4" fmla="*/ 10507942 h 10691808"/>
              <a:gd name="connsiteX5" fmla="*/ 18129152 w 19012694"/>
              <a:gd name="connsiteY5" fmla="*/ 9489899 h 10691808"/>
              <a:gd name="connsiteX6" fmla="*/ 959278 w 19012694"/>
              <a:gd name="connsiteY6" fmla="*/ 0 h 10691808"/>
              <a:gd name="connsiteX7" fmla="*/ 1750940 w 19012694"/>
              <a:gd name="connsiteY7" fmla="*/ 0 h 10691808"/>
              <a:gd name="connsiteX8" fmla="*/ 1750940 w 19012694"/>
              <a:gd name="connsiteY8" fmla="*/ 2123621 h 10691808"/>
              <a:gd name="connsiteX9" fmla="*/ 501164 w 19012694"/>
              <a:gd name="connsiteY9" fmla="*/ 3373429 h 10691808"/>
              <a:gd name="connsiteX10" fmla="*/ 0 w 19012694"/>
              <a:gd name="connsiteY10" fmla="*/ 3373429 h 10691808"/>
              <a:gd name="connsiteX11" fmla="*/ 0 w 19012694"/>
              <a:gd name="connsiteY11" fmla="*/ 2581673 h 10691808"/>
              <a:gd name="connsiteX12" fmla="*/ 501164 w 19012694"/>
              <a:gd name="connsiteY12" fmla="*/ 2581673 h 10691808"/>
              <a:gd name="connsiteX13" fmla="*/ 959278 w 19012694"/>
              <a:gd name="connsiteY13" fmla="*/ 2123621 h 1069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12694" h="10691808">
                <a:moveTo>
                  <a:pt x="18129152" y="3100653"/>
                </a:moveTo>
                <a:lnTo>
                  <a:pt x="19012694" y="3100653"/>
                </a:lnTo>
                <a:lnTo>
                  <a:pt x="19012694" y="10691808"/>
                </a:lnTo>
                <a:lnTo>
                  <a:pt x="18423260" y="10691808"/>
                </a:lnTo>
                <a:lnTo>
                  <a:pt x="18334686" y="10507942"/>
                </a:lnTo>
                <a:cubicBezTo>
                  <a:pt x="18202338" y="10195034"/>
                  <a:pt x="18129152" y="9851012"/>
                  <a:pt x="18129152" y="9489899"/>
                </a:cubicBezTo>
                <a:close/>
                <a:moveTo>
                  <a:pt x="959278" y="0"/>
                </a:moveTo>
                <a:lnTo>
                  <a:pt x="1750940" y="0"/>
                </a:lnTo>
                <a:lnTo>
                  <a:pt x="1750940" y="2123621"/>
                </a:lnTo>
                <a:cubicBezTo>
                  <a:pt x="1750940" y="2813900"/>
                  <a:pt x="1191410" y="3373429"/>
                  <a:pt x="501164" y="3373429"/>
                </a:cubicBezTo>
                <a:lnTo>
                  <a:pt x="0" y="3373429"/>
                </a:lnTo>
                <a:lnTo>
                  <a:pt x="0" y="2581673"/>
                </a:lnTo>
                <a:lnTo>
                  <a:pt x="501164" y="2581673"/>
                </a:lnTo>
                <a:cubicBezTo>
                  <a:pt x="754175" y="2581673"/>
                  <a:pt x="959278" y="2376542"/>
                  <a:pt x="959278" y="2123621"/>
                </a:cubicBezTo>
                <a:close/>
              </a:path>
            </a:pathLst>
          </a:custGeom>
          <a:solidFill>
            <a:srgbClr val="A2C617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1FC1D0CE-36AA-CAC9-E5DC-72ECA6E6A7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406336"/>
            <a:ext cx="6323013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ED085-08DA-12DD-85D9-4E9DF4DB2E59}"/>
              </a:ext>
            </a:extLst>
          </p:cNvPr>
          <p:cNvSpPr/>
          <p:nvPr userDrawn="1"/>
        </p:nvSpPr>
        <p:spPr>
          <a:xfrm>
            <a:off x="0" y="4725191"/>
            <a:ext cx="6324604" cy="2324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1D9DE-97FA-8D71-83DC-5B7E221576D6}"/>
              </a:ext>
            </a:extLst>
          </p:cNvPr>
          <p:cNvSpPr/>
          <p:nvPr userDrawn="1"/>
        </p:nvSpPr>
        <p:spPr>
          <a:xfrm>
            <a:off x="6330157" y="4725191"/>
            <a:ext cx="6346825" cy="2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EFD9D2-056D-19DB-AA06-F0E05D55965E}"/>
              </a:ext>
            </a:extLst>
          </p:cNvPr>
          <p:cNvSpPr txBox="1"/>
          <p:nvPr userDrawn="1"/>
        </p:nvSpPr>
        <p:spPr>
          <a:xfrm>
            <a:off x="544648" y="5269219"/>
            <a:ext cx="2518638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imagine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3B18DF-284B-C9D7-387A-4B5676FE4835}"/>
              </a:ext>
            </a:extLst>
          </p:cNvPr>
          <p:cNvSpPr txBox="1"/>
          <p:nvPr userDrawn="1"/>
        </p:nvSpPr>
        <p:spPr>
          <a:xfrm>
            <a:off x="6891473" y="5269219"/>
            <a:ext cx="1462260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latin typeface="Geogrotesque Cyr Medium" pitchFamily="2" charset="0"/>
                <a:ea typeface="Geogrotesque Cyr Medium" pitchFamily="2" charset="0"/>
              </a:rPr>
              <a:t>care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C063B9F-7F29-7356-D92D-7E9919DDBC55}"/>
              </a:ext>
            </a:extLst>
          </p:cNvPr>
          <p:cNvGrpSpPr/>
          <p:nvPr userDrawn="1"/>
        </p:nvGrpSpPr>
        <p:grpSpPr>
          <a:xfrm>
            <a:off x="3608408" y="5626031"/>
            <a:ext cx="2193404" cy="659791"/>
            <a:chOff x="3608408" y="3986940"/>
            <a:chExt cx="2193404" cy="65979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3DA4A7D-D3CF-8D42-4F2F-85725E8DC069}"/>
                </a:ext>
              </a:extLst>
            </p:cNvPr>
            <p:cNvSpPr/>
            <p:nvPr/>
          </p:nvSpPr>
          <p:spPr>
            <a:xfrm flipH="1">
              <a:off x="3608408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EDA22EE7-6F59-EBBC-68D7-05ECD7244286}"/>
                </a:ext>
              </a:extLst>
            </p:cNvPr>
            <p:cNvSpPr/>
            <p:nvPr/>
          </p:nvSpPr>
          <p:spPr>
            <a:xfrm flipH="1">
              <a:off x="4377981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C22668EB-E7A5-3965-FF21-BBC8121FA553}"/>
                </a:ext>
              </a:extLst>
            </p:cNvPr>
            <p:cNvSpPr/>
            <p:nvPr/>
          </p:nvSpPr>
          <p:spPr>
            <a:xfrm flipH="1">
              <a:off x="5125105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8E7C229-9E7A-3081-A01B-FF1501C0912D}"/>
              </a:ext>
            </a:extLst>
          </p:cNvPr>
          <p:cNvGrpSpPr/>
          <p:nvPr userDrawn="1"/>
        </p:nvGrpSpPr>
        <p:grpSpPr>
          <a:xfrm>
            <a:off x="10023996" y="5626031"/>
            <a:ext cx="2193404" cy="659791"/>
            <a:chOff x="10023996" y="3986940"/>
            <a:chExt cx="2193404" cy="659791"/>
          </a:xfrm>
        </p:grpSpPr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337CEF74-3521-C9CA-FE60-2CEB8781EDBD}"/>
                </a:ext>
              </a:extLst>
            </p:cNvPr>
            <p:cNvSpPr/>
            <p:nvPr/>
          </p:nvSpPr>
          <p:spPr>
            <a:xfrm flipH="1">
              <a:off x="10023996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rgbClr val="C8E7E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4F64DE01-CE97-35B9-1EC7-3560E27F8546}"/>
                </a:ext>
              </a:extLst>
            </p:cNvPr>
            <p:cNvSpPr/>
            <p:nvPr/>
          </p:nvSpPr>
          <p:spPr>
            <a:xfrm flipH="1">
              <a:off x="10793569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D4CEF29-A09D-A454-989A-BB02788B8B0C}"/>
                </a:ext>
              </a:extLst>
            </p:cNvPr>
            <p:cNvSpPr/>
            <p:nvPr/>
          </p:nvSpPr>
          <p:spPr>
            <a:xfrm flipH="1">
              <a:off x="11540693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rgbClr val="C8E7E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813B3-5B5F-925C-664B-071A35EA48A9}"/>
              </a:ext>
            </a:extLst>
          </p:cNvPr>
          <p:cNvSpPr/>
          <p:nvPr userDrawn="1"/>
        </p:nvSpPr>
        <p:spPr>
          <a:xfrm>
            <a:off x="12682537" y="4725191"/>
            <a:ext cx="6324602" cy="23240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B6CDC-BCBB-692C-A69C-3642C262DD1D}"/>
              </a:ext>
            </a:extLst>
          </p:cNvPr>
          <p:cNvSpPr txBox="1"/>
          <p:nvPr userDrawn="1"/>
        </p:nvSpPr>
        <p:spPr>
          <a:xfrm>
            <a:off x="13274806" y="5269219"/>
            <a:ext cx="2436886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commit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FC4722C-A77D-D8A1-19BE-4EE63149039A}"/>
              </a:ext>
            </a:extLst>
          </p:cNvPr>
          <p:cNvGrpSpPr/>
          <p:nvPr userDrawn="1"/>
        </p:nvGrpSpPr>
        <p:grpSpPr>
          <a:xfrm>
            <a:off x="16273824" y="5626031"/>
            <a:ext cx="2193404" cy="659791"/>
            <a:chOff x="16273824" y="3986940"/>
            <a:chExt cx="2193404" cy="659791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60131DD-9DF4-6186-A101-DF201A227A6F}"/>
                </a:ext>
              </a:extLst>
            </p:cNvPr>
            <p:cNvSpPr/>
            <p:nvPr/>
          </p:nvSpPr>
          <p:spPr>
            <a:xfrm flipH="1">
              <a:off x="16273824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EDE861FA-CCB0-D313-F2F2-43245F747475}"/>
                </a:ext>
              </a:extLst>
            </p:cNvPr>
            <p:cNvSpPr/>
            <p:nvPr/>
          </p:nvSpPr>
          <p:spPr>
            <a:xfrm flipH="1">
              <a:off x="17043397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A9FE0EFE-5C48-7835-C375-4EF5CA54A3FF}"/>
                </a:ext>
              </a:extLst>
            </p:cNvPr>
            <p:cNvSpPr/>
            <p:nvPr/>
          </p:nvSpPr>
          <p:spPr>
            <a:xfrm flipH="1">
              <a:off x="17790521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F8DEFA1-2167-B317-9836-2E200F4CA15E}"/>
              </a:ext>
            </a:extLst>
          </p:cNvPr>
          <p:cNvCxnSpPr/>
          <p:nvPr userDrawn="1"/>
        </p:nvCxnSpPr>
        <p:spPr>
          <a:xfrm>
            <a:off x="6324604" y="7044202"/>
            <a:ext cx="6352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BEBE1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3" name="Espace réservé pour une image  30">
            <a:extLst>
              <a:ext uri="{FF2B5EF4-FFF2-40B4-BE49-F238E27FC236}">
                <a16:creationId xmlns:a16="http://schemas.microsoft.com/office/drawing/2014/main" id="{C55C101C-A6CF-4AC3-CB85-F6A55D1E12B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676982" y="2406336"/>
            <a:ext cx="6323013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4" name="Espace réservé pour une image  30">
            <a:extLst>
              <a:ext uri="{FF2B5EF4-FFF2-40B4-BE49-F238E27FC236}">
                <a16:creationId xmlns:a16="http://schemas.microsoft.com/office/drawing/2014/main" id="{27796584-3717-192C-B69B-3552A8345C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4602" y="2406336"/>
            <a:ext cx="6353971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5" name="Espace réservé du texte 55">
            <a:extLst>
              <a:ext uri="{FF2B5EF4-FFF2-40B4-BE49-F238E27FC236}">
                <a16:creationId xmlns:a16="http://schemas.microsoft.com/office/drawing/2014/main" id="{42B026BC-C6DD-FF89-E324-2CDF55633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4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36" name="Espace réservé du texte 55">
            <a:extLst>
              <a:ext uri="{FF2B5EF4-FFF2-40B4-BE49-F238E27FC236}">
                <a16:creationId xmlns:a16="http://schemas.microsoft.com/office/drawing/2014/main" id="{EF21F12A-989B-12E3-7EAE-66AF9D45C4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07823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37" name="Espace réservé du texte 55">
            <a:extLst>
              <a:ext uri="{FF2B5EF4-FFF2-40B4-BE49-F238E27FC236}">
                <a16:creationId xmlns:a16="http://schemas.microsoft.com/office/drawing/2014/main" id="{EBD52ECA-120E-0691-505A-0E071D6FC0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40972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1B1183A9-5D0F-4DA7-CA5E-29DFD5331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9C060E94-1733-E8A6-FCDB-04BEB4C9D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64043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AFBF743F-0662-C4CF-3584-DC3B9F750A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513013"/>
            <a:ext cx="17853824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642DB7-1A82-CBE4-E22F-6049740C4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B69A50-F137-AA69-0888-090F38F17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634429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4EE8C8-1E8C-CD6E-BBF9-9E3688C36702}"/>
              </a:ext>
            </a:extLst>
          </p:cNvPr>
          <p:cNvCxnSpPr>
            <a:cxnSpLocks/>
          </p:cNvCxnSpPr>
          <p:nvPr userDrawn="1"/>
        </p:nvCxnSpPr>
        <p:spPr>
          <a:xfrm flipV="1">
            <a:off x="9503569" y="2513013"/>
            <a:ext cx="0" cy="631348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788F1856-D5F4-C8E6-12D9-C0ABC1347E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674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86F1627D-31D2-BC6C-AAA5-9BEDD98B88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9689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33AFEF-1068-0020-D690-B774B8401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5B0BF5-F39A-1C93-6199-D45623724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562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_ble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74E601B-5AFA-0113-2021-8C9032193F46}"/>
              </a:ext>
            </a:extLst>
          </p:cNvPr>
          <p:cNvSpPr/>
          <p:nvPr userDrawn="1"/>
        </p:nvSpPr>
        <p:spPr>
          <a:xfrm>
            <a:off x="1" y="4326389"/>
            <a:ext cx="5165655" cy="6365424"/>
          </a:xfrm>
          <a:custGeom>
            <a:avLst/>
            <a:gdLst>
              <a:gd name="connsiteX0" fmla="*/ 0 w 5165655"/>
              <a:gd name="connsiteY0" fmla="*/ 0 h 6365424"/>
              <a:gd name="connsiteX1" fmla="*/ 744185 w 5165655"/>
              <a:gd name="connsiteY1" fmla="*/ 0 h 6365424"/>
              <a:gd name="connsiteX2" fmla="*/ 744185 w 5165655"/>
              <a:gd name="connsiteY2" fmla="*/ 4985225 h 6365424"/>
              <a:gd name="connsiteX3" fmla="*/ 1492138 w 5165655"/>
              <a:gd name="connsiteY3" fmla="*/ 5733115 h 6365424"/>
              <a:gd name="connsiteX4" fmla="*/ 5165655 w 5165655"/>
              <a:gd name="connsiteY4" fmla="*/ 5733115 h 6365424"/>
              <a:gd name="connsiteX5" fmla="*/ 4940036 w 5165655"/>
              <a:gd name="connsiteY5" fmla="*/ 6365424 h 6365424"/>
              <a:gd name="connsiteX6" fmla="*/ 0 w 5165655"/>
              <a:gd name="connsiteY6" fmla="*/ 6365424 h 636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655" h="6365424">
                <a:moveTo>
                  <a:pt x="0" y="0"/>
                </a:moveTo>
                <a:lnTo>
                  <a:pt x="744185" y="0"/>
                </a:lnTo>
                <a:lnTo>
                  <a:pt x="744185" y="4985225"/>
                </a:lnTo>
                <a:cubicBezTo>
                  <a:pt x="744185" y="5398332"/>
                  <a:pt x="1079030" y="5733115"/>
                  <a:pt x="1492138" y="5733115"/>
                </a:cubicBezTo>
                <a:lnTo>
                  <a:pt x="5165655" y="5733115"/>
                </a:lnTo>
                <a:lnTo>
                  <a:pt x="4940036" y="6365424"/>
                </a:lnTo>
                <a:lnTo>
                  <a:pt x="0" y="6365424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/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53C2EE2-1C0B-3C69-CE41-E67013DD44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8413CED-C3AD-50AF-1196-881E78A8FD5F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5713" y="2513013"/>
            <a:ext cx="0" cy="631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6B8AA90-C6E4-7865-7BDE-65B0023738ED}"/>
              </a:ext>
            </a:extLst>
          </p:cNvPr>
          <p:cNvCxnSpPr>
            <a:cxnSpLocks/>
          </p:cNvCxnSpPr>
          <p:nvPr userDrawn="1"/>
        </p:nvCxnSpPr>
        <p:spPr>
          <a:xfrm flipV="1">
            <a:off x="12671426" y="2513013"/>
            <a:ext cx="0" cy="631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C0FEC144-5677-BEF3-C0A8-2F2573954C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50BB95C9-8D5D-5377-B3D6-61A9FC72AA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0386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2408B711-FABC-5B84-FF46-B7A84769F3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46097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5D5E8F56-2F08-A3DC-0ECA-D8E2507E25F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4FB1014D-AE3C-4719-0B32-5F09798BAB8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73417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_vert">
    <p:bg>
      <p:bgPr>
        <a:solidFill>
          <a:srgbClr val="A2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53C2EE2-1C0B-3C69-CE41-E67013DD44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3DE8628-836A-74FF-B5AE-34E44BD7ECC8}"/>
              </a:ext>
            </a:extLst>
          </p:cNvPr>
          <p:cNvSpPr/>
          <p:nvPr userDrawn="1"/>
        </p:nvSpPr>
        <p:spPr>
          <a:xfrm>
            <a:off x="14856162" y="7276604"/>
            <a:ext cx="4150977" cy="3415209"/>
          </a:xfrm>
          <a:custGeom>
            <a:avLst/>
            <a:gdLst>
              <a:gd name="connsiteX0" fmla="*/ 2541575 w 4150977"/>
              <a:gd name="connsiteY0" fmla="*/ 0 h 3415209"/>
              <a:gd name="connsiteX1" fmla="*/ 4150977 w 4150977"/>
              <a:gd name="connsiteY1" fmla="*/ 0 h 3415209"/>
              <a:gd name="connsiteX2" fmla="*/ 4150977 w 4150977"/>
              <a:gd name="connsiteY2" fmla="*/ 1609997 h 3415209"/>
              <a:gd name="connsiteX3" fmla="*/ 2541575 w 4150977"/>
              <a:gd name="connsiteY3" fmla="*/ 1609997 h 3415209"/>
              <a:gd name="connsiteX4" fmla="*/ 1609998 w 4150977"/>
              <a:gd name="connsiteY4" fmla="*/ 2541322 h 3415209"/>
              <a:gd name="connsiteX5" fmla="*/ 1609998 w 4150977"/>
              <a:gd name="connsiteY5" fmla="*/ 3415209 h 3415209"/>
              <a:gd name="connsiteX6" fmla="*/ 0 w 4150977"/>
              <a:gd name="connsiteY6" fmla="*/ 3415209 h 3415209"/>
              <a:gd name="connsiteX7" fmla="*/ 0 w 4150977"/>
              <a:gd name="connsiteY7" fmla="*/ 2541322 h 3415209"/>
              <a:gd name="connsiteX8" fmla="*/ 2541575 w 4150977"/>
              <a:gd name="connsiteY8" fmla="*/ 0 h 341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0977" h="3415209">
                <a:moveTo>
                  <a:pt x="2541575" y="0"/>
                </a:moveTo>
                <a:lnTo>
                  <a:pt x="4150977" y="0"/>
                </a:lnTo>
                <a:lnTo>
                  <a:pt x="4150977" y="1609997"/>
                </a:lnTo>
                <a:lnTo>
                  <a:pt x="2541575" y="1609997"/>
                </a:lnTo>
                <a:cubicBezTo>
                  <a:pt x="2027041" y="1609997"/>
                  <a:pt x="1609998" y="2026854"/>
                  <a:pt x="1609998" y="2541322"/>
                </a:cubicBezTo>
                <a:lnTo>
                  <a:pt x="1609998" y="3415209"/>
                </a:lnTo>
                <a:lnTo>
                  <a:pt x="0" y="3415209"/>
                </a:lnTo>
                <a:lnTo>
                  <a:pt x="0" y="2541322"/>
                </a:lnTo>
                <a:cubicBezTo>
                  <a:pt x="0" y="1137795"/>
                  <a:pt x="1137922" y="0"/>
                  <a:pt x="2541575" y="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3A5BE87-A306-8C58-7DF9-375F2AC04A44}"/>
              </a:ext>
            </a:extLst>
          </p:cNvPr>
          <p:cNvCxnSpPr>
            <a:cxnSpLocks/>
          </p:cNvCxnSpPr>
          <p:nvPr userDrawn="1"/>
        </p:nvCxnSpPr>
        <p:spPr>
          <a:xfrm flipV="1">
            <a:off x="9503569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9D794AD6-9301-6810-4662-EC326BCA1B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8" name="Espace réservé du texte 11">
            <a:extLst>
              <a:ext uri="{FF2B5EF4-FFF2-40B4-BE49-F238E27FC236}">
                <a16:creationId xmlns:a16="http://schemas.microsoft.com/office/drawing/2014/main" id="{A4AED9EB-FB35-58B5-D4D6-C700463A89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49688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02953F9A-EACA-1244-9364-A6EF613AD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7A7664B3-992E-39EC-ABFD-F927EB154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202479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4EE8C8-1E8C-CD6E-BBF9-9E3688C36702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5713" y="2513013"/>
            <a:ext cx="0" cy="631348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E5D9834-692E-6FA7-0635-C9C9F535F37E}"/>
              </a:ext>
            </a:extLst>
          </p:cNvPr>
          <p:cNvCxnSpPr>
            <a:cxnSpLocks/>
          </p:cNvCxnSpPr>
          <p:nvPr userDrawn="1"/>
        </p:nvCxnSpPr>
        <p:spPr>
          <a:xfrm flipV="1">
            <a:off x="12671426" y="2513013"/>
            <a:ext cx="0" cy="631348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11">
            <a:extLst>
              <a:ext uri="{FF2B5EF4-FFF2-40B4-BE49-F238E27FC236}">
                <a16:creationId xmlns:a16="http://schemas.microsoft.com/office/drawing/2014/main" id="{48BC7FEB-2273-9B37-8BC7-AB4CC246FB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F94D8A52-7D76-7F94-2CAF-748A80B0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0386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AF2F2DB-76C8-3C2E-5625-77BE300EAF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47691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1DA6236-B1DC-99E3-130F-158ED8D52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FE2A0F-5CC2-1136-AE94-B2C40DF0A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410472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_vert">
    <p:bg>
      <p:bgPr>
        <a:solidFill>
          <a:srgbClr val="A2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74E601B-5AFA-0113-2021-8C9032193F46}"/>
              </a:ext>
            </a:extLst>
          </p:cNvPr>
          <p:cNvSpPr/>
          <p:nvPr userDrawn="1"/>
        </p:nvSpPr>
        <p:spPr>
          <a:xfrm>
            <a:off x="1" y="4326389"/>
            <a:ext cx="5165655" cy="6365424"/>
          </a:xfrm>
          <a:custGeom>
            <a:avLst/>
            <a:gdLst>
              <a:gd name="connsiteX0" fmla="*/ 0 w 5165655"/>
              <a:gd name="connsiteY0" fmla="*/ 0 h 6365424"/>
              <a:gd name="connsiteX1" fmla="*/ 744185 w 5165655"/>
              <a:gd name="connsiteY1" fmla="*/ 0 h 6365424"/>
              <a:gd name="connsiteX2" fmla="*/ 744185 w 5165655"/>
              <a:gd name="connsiteY2" fmla="*/ 4985225 h 6365424"/>
              <a:gd name="connsiteX3" fmla="*/ 1492138 w 5165655"/>
              <a:gd name="connsiteY3" fmla="*/ 5733115 h 6365424"/>
              <a:gd name="connsiteX4" fmla="*/ 5165655 w 5165655"/>
              <a:gd name="connsiteY4" fmla="*/ 5733115 h 6365424"/>
              <a:gd name="connsiteX5" fmla="*/ 4940036 w 5165655"/>
              <a:gd name="connsiteY5" fmla="*/ 6365424 h 6365424"/>
              <a:gd name="connsiteX6" fmla="*/ 0 w 5165655"/>
              <a:gd name="connsiteY6" fmla="*/ 6365424 h 636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655" h="6365424">
                <a:moveTo>
                  <a:pt x="0" y="0"/>
                </a:moveTo>
                <a:lnTo>
                  <a:pt x="744185" y="0"/>
                </a:lnTo>
                <a:lnTo>
                  <a:pt x="744185" y="4985225"/>
                </a:lnTo>
                <a:cubicBezTo>
                  <a:pt x="744185" y="5398332"/>
                  <a:pt x="1079030" y="5733115"/>
                  <a:pt x="1492138" y="5733115"/>
                </a:cubicBezTo>
                <a:lnTo>
                  <a:pt x="5165655" y="5733115"/>
                </a:lnTo>
                <a:lnTo>
                  <a:pt x="4940036" y="6365424"/>
                </a:lnTo>
                <a:lnTo>
                  <a:pt x="0" y="6365424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/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53C2EE2-1C0B-3C69-CE41-E67013DD44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8413CED-C3AD-50AF-1196-881E78A8FD5F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5713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6B8AA90-C6E4-7865-7BDE-65B0023738ED}"/>
              </a:ext>
            </a:extLst>
          </p:cNvPr>
          <p:cNvCxnSpPr>
            <a:cxnSpLocks/>
          </p:cNvCxnSpPr>
          <p:nvPr userDrawn="1"/>
        </p:nvCxnSpPr>
        <p:spPr>
          <a:xfrm flipV="1">
            <a:off x="12671426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C0FEC144-5677-BEF3-C0A8-2F2573954C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50BB95C9-8D5D-5377-B3D6-61A9FC72AA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0386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2408B711-FABC-5B84-FF46-B7A84769F3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46097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99693AC8-D730-3395-DBFD-92AE126214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E3C3ABD-B2C8-3781-B4E3-7EC313817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50122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TY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Espace réservé du texte 55">
            <a:extLst>
              <a:ext uri="{FF2B5EF4-FFF2-40B4-BE49-F238E27FC236}">
                <a16:creationId xmlns:a16="http://schemas.microsoft.com/office/drawing/2014/main" id="{F67D9C47-9BBA-3155-5D46-C0C5C70D4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5882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7" name="Espace réservé du texte 55">
            <a:extLst>
              <a:ext uri="{FF2B5EF4-FFF2-40B4-BE49-F238E27FC236}">
                <a16:creationId xmlns:a16="http://schemas.microsoft.com/office/drawing/2014/main" id="{E7F0552E-D5CE-45EA-FE0D-182C6C9E6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81593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62026AAD-849E-DE87-0A79-6AF7040E23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25246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65B3E392-B438-961B-DBFD-DA10D5749B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5882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656317D7-4456-0212-20AD-B25AF055FF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593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14525CBE-6729-F558-FA79-DFD2FD9BE1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25246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84C99B3D-483F-65D2-9A1C-3C7E5F942A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47137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Espace réservé pour une image  30">
            <a:extLst>
              <a:ext uri="{FF2B5EF4-FFF2-40B4-BE49-F238E27FC236}">
                <a16:creationId xmlns:a16="http://schemas.microsoft.com/office/drawing/2014/main" id="{2400B0B8-E4C5-7C1D-EF6F-64169B7FE0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86819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7" name="Espace réservé pour une image  30">
            <a:extLst>
              <a:ext uri="{FF2B5EF4-FFF2-40B4-BE49-F238E27FC236}">
                <a16:creationId xmlns:a16="http://schemas.microsoft.com/office/drawing/2014/main" id="{B4A3B6FD-4859-3F36-8989-6FFD22CB42E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4926501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612B56-12E2-2C90-880F-B121378C6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850597E-C645-58C3-B318-81465C673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788490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TYQUE_vert">
    <p:bg>
      <p:bgPr>
        <a:solidFill>
          <a:srgbClr val="A2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Espace réservé du texte 55">
            <a:extLst>
              <a:ext uri="{FF2B5EF4-FFF2-40B4-BE49-F238E27FC236}">
                <a16:creationId xmlns:a16="http://schemas.microsoft.com/office/drawing/2014/main" id="{F67D9C47-9BBA-3155-5D46-C0C5C70D4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5882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7" name="Espace réservé du texte 55">
            <a:extLst>
              <a:ext uri="{FF2B5EF4-FFF2-40B4-BE49-F238E27FC236}">
                <a16:creationId xmlns:a16="http://schemas.microsoft.com/office/drawing/2014/main" id="{E7F0552E-D5CE-45EA-FE0D-182C6C9E6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81593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62026AAD-849E-DE87-0A79-6AF7040E23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25246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65B3E392-B438-961B-DBFD-DA10D5749B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5882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656317D7-4456-0212-20AD-B25AF055FF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593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14525CBE-6729-F558-FA79-DFD2FD9BE1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25246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84C99B3D-483F-65D2-9A1C-3C7E5F942A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47137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BEBE1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Espace réservé pour une image  30">
            <a:extLst>
              <a:ext uri="{FF2B5EF4-FFF2-40B4-BE49-F238E27FC236}">
                <a16:creationId xmlns:a16="http://schemas.microsoft.com/office/drawing/2014/main" id="{2400B0B8-E4C5-7C1D-EF6F-64169B7FE0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86819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BEBE1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7" name="Espace réservé pour une image  30">
            <a:extLst>
              <a:ext uri="{FF2B5EF4-FFF2-40B4-BE49-F238E27FC236}">
                <a16:creationId xmlns:a16="http://schemas.microsoft.com/office/drawing/2014/main" id="{B4A3B6FD-4859-3F36-8989-6FFD22CB42E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4926501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BEBE1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D7C7B12B-1A89-C807-A7C5-AF15C62080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F2122ED4-1352-9DD9-3706-31F0EE74C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640BD732-BC1B-3BC6-E708-5A683899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805621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7FB8C32-9CBC-3F71-BB01-C6F462E770D7}"/>
              </a:ext>
            </a:extLst>
          </p:cNvPr>
          <p:cNvSpPr/>
          <p:nvPr userDrawn="1"/>
        </p:nvSpPr>
        <p:spPr>
          <a:xfrm>
            <a:off x="2029673" y="2513013"/>
            <a:ext cx="5427601" cy="5427599"/>
          </a:xfrm>
          <a:prstGeom prst="roundRect">
            <a:avLst>
              <a:gd name="adj" fmla="val 21513"/>
            </a:avLst>
          </a:prstGeom>
          <a:solidFill>
            <a:srgbClr val="A2C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pour une image  30">
            <a:extLst>
              <a:ext uri="{FF2B5EF4-FFF2-40B4-BE49-F238E27FC236}">
                <a16:creationId xmlns:a16="http://schemas.microsoft.com/office/drawing/2014/main" id="{9884F696-610D-3C56-F030-90974A56EE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98800" y="3062917"/>
            <a:ext cx="5427600" cy="542759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800">
                <a:solidFill>
                  <a:srgbClr val="BEBE1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FDD150B8-9A2D-BAA4-0989-B2FF86C350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9688" y="2513013"/>
            <a:ext cx="8378810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58D876D5-967F-F9AA-8720-B250CDEF8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BF912769-515F-A9A2-3DF5-7AE1C32FD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54964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8D9185B4-3090-8869-8CF0-D03135CC1FE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6461919" y="2578100"/>
            <a:ext cx="6083300" cy="6083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20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GRAPHIQUE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619AC2F-D153-F48A-5783-7E1F60141F75}"/>
              </a:ext>
            </a:extLst>
          </p:cNvPr>
          <p:cNvCxnSpPr/>
          <p:nvPr userDrawn="1"/>
        </p:nvCxnSpPr>
        <p:spPr>
          <a:xfrm>
            <a:off x="0" y="3275666"/>
            <a:ext cx="4615543" cy="0"/>
          </a:xfrm>
          <a:prstGeom prst="line">
            <a:avLst/>
          </a:prstGeom>
          <a:ln w="152400">
            <a:solidFill>
              <a:srgbClr val="A2C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1741DAC2-CD9C-E77E-E6BE-019A33392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3529013"/>
            <a:ext cx="4040188" cy="497681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A2C617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5D9E5569-A877-6342-8F8D-73034B005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095538" y="3973513"/>
            <a:ext cx="3336925" cy="104414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76%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849030BD-717D-7869-D6DB-B5BAFBA40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95538" y="4862513"/>
            <a:ext cx="3336925" cy="183038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400847-82C2-B920-3A9A-C14A53F57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7E79A8-03EC-AFB0-7B12-675D5ABE7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686156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5D9E5569-A877-6342-8F8D-73034B005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0969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A2C617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849030BD-717D-7869-D6DB-B5BAFBA40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0969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A2C617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4" name="Espace réservé pour une image  30">
            <a:extLst>
              <a:ext uri="{FF2B5EF4-FFF2-40B4-BE49-F238E27FC236}">
                <a16:creationId xmlns:a16="http://schemas.microsoft.com/office/drawing/2014/main" id="{9943AE7A-3F7B-6568-A642-64A478367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83544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5" name="Espace réservé du texte 55">
            <a:extLst>
              <a:ext uri="{FF2B5EF4-FFF2-40B4-BE49-F238E27FC236}">
                <a16:creationId xmlns:a16="http://schemas.microsoft.com/office/drawing/2014/main" id="{5CA3ED58-A4B8-9801-6E7F-A36536287D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43084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A2C617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8" name="Espace réservé du texte 55">
            <a:extLst>
              <a:ext uri="{FF2B5EF4-FFF2-40B4-BE49-F238E27FC236}">
                <a16:creationId xmlns:a16="http://schemas.microsoft.com/office/drawing/2014/main" id="{2CAE6306-2956-D956-8B1D-B246CD80E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43084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A2C617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2" name="Espace réservé pour une image  30">
            <a:extLst>
              <a:ext uri="{FF2B5EF4-FFF2-40B4-BE49-F238E27FC236}">
                <a16:creationId xmlns:a16="http://schemas.microsoft.com/office/drawing/2014/main" id="{7E7BCE13-3920-A63D-7051-CB37A0E506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95659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3" name="Espace réservé du texte 55">
            <a:extLst>
              <a:ext uri="{FF2B5EF4-FFF2-40B4-BE49-F238E27FC236}">
                <a16:creationId xmlns:a16="http://schemas.microsoft.com/office/drawing/2014/main" id="{FA5BDF96-5EDF-9DDA-442A-0EAD7580F92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255199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A2C617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AA57DE36-365C-E77C-4548-7A409BC45C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255199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A2C617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9800405C-4C2D-F8EB-01BB-40F9BD2AE07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3907774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6" name="Espace réservé du texte 55">
            <a:extLst>
              <a:ext uri="{FF2B5EF4-FFF2-40B4-BE49-F238E27FC236}">
                <a16:creationId xmlns:a16="http://schemas.microsoft.com/office/drawing/2014/main" id="{25A5C70D-A457-AF2F-27E9-093DD5F5FC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07883" y="6523492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A2C617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7" name="Espace réservé du texte 55">
            <a:extLst>
              <a:ext uri="{FF2B5EF4-FFF2-40B4-BE49-F238E27FC236}">
                <a16:creationId xmlns:a16="http://schemas.microsoft.com/office/drawing/2014/main" id="{23CCFE1A-5541-133F-CE93-43C9989B42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7883" y="7343145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A2C617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8" name="Espace réservé pour une image  30">
            <a:extLst>
              <a:ext uri="{FF2B5EF4-FFF2-40B4-BE49-F238E27FC236}">
                <a16:creationId xmlns:a16="http://schemas.microsoft.com/office/drawing/2014/main" id="{821C1466-DD3C-4290-07E7-A8297B584FF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60458" y="6523492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9" name="Espace réservé du texte 55">
            <a:extLst>
              <a:ext uri="{FF2B5EF4-FFF2-40B4-BE49-F238E27FC236}">
                <a16:creationId xmlns:a16="http://schemas.microsoft.com/office/drawing/2014/main" id="{DD8A9581-8E35-B47C-8740-4F861A9B9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19998" y="6523492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A2C617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20" name="Espace réservé du texte 55">
            <a:extLst>
              <a:ext uri="{FF2B5EF4-FFF2-40B4-BE49-F238E27FC236}">
                <a16:creationId xmlns:a16="http://schemas.microsoft.com/office/drawing/2014/main" id="{D7606DA6-7ABD-5E36-BDE2-A7D08F5CCE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19998" y="7343145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A2C617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21" name="Espace réservé pour une image  30">
            <a:extLst>
              <a:ext uri="{FF2B5EF4-FFF2-40B4-BE49-F238E27FC236}">
                <a16:creationId xmlns:a16="http://schemas.microsoft.com/office/drawing/2014/main" id="{9F587E0F-8810-7A32-42B9-9D2933759C8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672573" y="6523492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02591A-C9B7-6C8C-744C-FCC487C2E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ED6ACEE0-D6D2-98FA-B50E-72686D887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341950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A004A75-4CEA-514C-A30C-D5BDD65A4B0B}"/>
              </a:ext>
            </a:extLst>
          </p:cNvPr>
          <p:cNvSpPr/>
          <p:nvPr userDrawn="1"/>
        </p:nvSpPr>
        <p:spPr>
          <a:xfrm>
            <a:off x="0" y="6233608"/>
            <a:ext cx="7024660" cy="4458205"/>
          </a:xfrm>
          <a:custGeom>
            <a:avLst/>
            <a:gdLst>
              <a:gd name="connsiteX0" fmla="*/ 1260803 w 7024660"/>
              <a:gd name="connsiteY0" fmla="*/ 0 h 4458205"/>
              <a:gd name="connsiteX1" fmla="*/ 5182460 w 7024660"/>
              <a:gd name="connsiteY1" fmla="*/ 0 h 4458205"/>
              <a:gd name="connsiteX2" fmla="*/ 7024660 w 7024660"/>
              <a:gd name="connsiteY2" fmla="*/ 1842134 h 4458205"/>
              <a:gd name="connsiteX3" fmla="*/ 7024660 w 7024660"/>
              <a:gd name="connsiteY3" fmla="*/ 4458205 h 4458205"/>
              <a:gd name="connsiteX4" fmla="*/ 5857643 w 7024660"/>
              <a:gd name="connsiteY4" fmla="*/ 4458205 h 4458205"/>
              <a:gd name="connsiteX5" fmla="*/ 5857643 w 7024660"/>
              <a:gd name="connsiteY5" fmla="*/ 1842134 h 4458205"/>
              <a:gd name="connsiteX6" fmla="*/ 5182460 w 7024660"/>
              <a:gd name="connsiteY6" fmla="*/ 1166951 h 4458205"/>
              <a:gd name="connsiteX7" fmla="*/ 1260803 w 7024660"/>
              <a:gd name="connsiteY7" fmla="*/ 1166951 h 4458205"/>
              <a:gd name="connsiteX8" fmla="*/ 585684 w 7024660"/>
              <a:gd name="connsiteY8" fmla="*/ 1842134 h 4458205"/>
              <a:gd name="connsiteX9" fmla="*/ 585684 w 7024660"/>
              <a:gd name="connsiteY9" fmla="*/ 4458205 h 4458205"/>
              <a:gd name="connsiteX10" fmla="*/ 0 w 7024660"/>
              <a:gd name="connsiteY10" fmla="*/ 4458205 h 4458205"/>
              <a:gd name="connsiteX11" fmla="*/ 0 w 7024660"/>
              <a:gd name="connsiteY11" fmla="*/ 501548 h 4458205"/>
              <a:gd name="connsiteX12" fmla="*/ 89032 w 7024660"/>
              <a:gd name="connsiteY12" fmla="*/ 420633 h 4458205"/>
              <a:gd name="connsiteX13" fmla="*/ 1260803 w 7024660"/>
              <a:gd name="connsiteY13" fmla="*/ 0 h 44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24660" h="4458205">
                <a:moveTo>
                  <a:pt x="1260803" y="0"/>
                </a:moveTo>
                <a:lnTo>
                  <a:pt x="5182460" y="0"/>
                </a:lnTo>
                <a:cubicBezTo>
                  <a:pt x="6199906" y="0"/>
                  <a:pt x="7024660" y="824688"/>
                  <a:pt x="7024660" y="1842134"/>
                </a:cubicBezTo>
                <a:lnTo>
                  <a:pt x="7024660" y="4458205"/>
                </a:lnTo>
                <a:lnTo>
                  <a:pt x="5857643" y="4458205"/>
                </a:lnTo>
                <a:lnTo>
                  <a:pt x="5857643" y="1842134"/>
                </a:lnTo>
                <a:cubicBezTo>
                  <a:pt x="5857643" y="1469211"/>
                  <a:pt x="5555258" y="1166951"/>
                  <a:pt x="5182460" y="1166951"/>
                </a:cubicBezTo>
                <a:lnTo>
                  <a:pt x="1260803" y="1166951"/>
                </a:lnTo>
                <a:cubicBezTo>
                  <a:pt x="887938" y="1166951"/>
                  <a:pt x="585684" y="1469211"/>
                  <a:pt x="585684" y="1842134"/>
                </a:cubicBezTo>
                <a:lnTo>
                  <a:pt x="585684" y="4458205"/>
                </a:lnTo>
                <a:lnTo>
                  <a:pt x="0" y="4458205"/>
                </a:lnTo>
                <a:lnTo>
                  <a:pt x="0" y="501548"/>
                </a:lnTo>
                <a:lnTo>
                  <a:pt x="89032" y="420633"/>
                </a:lnTo>
                <a:cubicBezTo>
                  <a:pt x="407461" y="157850"/>
                  <a:pt x="815695" y="0"/>
                  <a:pt x="1260803" y="0"/>
                </a:cubicBezTo>
                <a:close/>
              </a:path>
            </a:pathLst>
          </a:custGeom>
          <a:solidFill>
            <a:srgbClr val="A2C617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70EEFB-4FFC-BD00-C7D7-E01BF5991BBC}"/>
              </a:ext>
            </a:extLst>
          </p:cNvPr>
          <p:cNvCxnSpPr>
            <a:cxnSpLocks/>
          </p:cNvCxnSpPr>
          <p:nvPr userDrawn="1"/>
        </p:nvCxnSpPr>
        <p:spPr>
          <a:xfrm>
            <a:off x="0" y="3891548"/>
            <a:ext cx="12177486" cy="0"/>
          </a:xfrm>
          <a:prstGeom prst="line">
            <a:avLst/>
          </a:prstGeom>
          <a:ln w="152400">
            <a:solidFill>
              <a:srgbClr val="A2C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B1BB283-9BD9-E8DB-2002-8C3FDD2C496B}"/>
              </a:ext>
            </a:extLst>
          </p:cNvPr>
          <p:cNvCxnSpPr>
            <a:cxnSpLocks/>
          </p:cNvCxnSpPr>
          <p:nvPr userDrawn="1"/>
        </p:nvCxnSpPr>
        <p:spPr>
          <a:xfrm>
            <a:off x="9503569" y="7816928"/>
            <a:ext cx="9503569" cy="0"/>
          </a:xfrm>
          <a:prstGeom prst="line">
            <a:avLst/>
          </a:prstGeom>
          <a:ln w="152400">
            <a:solidFill>
              <a:srgbClr val="A2C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F0EE05F-B76A-A853-C220-9E4354F78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4310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A2C617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8EED8700-E79C-610A-7326-BF8BECAE1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4068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A2C617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8" name="Espace réservé du texte 29">
            <a:extLst>
              <a:ext uri="{FF2B5EF4-FFF2-40B4-BE49-F238E27FC236}">
                <a16:creationId xmlns:a16="http://schemas.microsoft.com/office/drawing/2014/main" id="{89C7DDD6-E175-FFFF-5986-DA17F8C228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3826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A2C617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9" name="Espace réservé du texte 29">
            <a:extLst>
              <a:ext uri="{FF2B5EF4-FFF2-40B4-BE49-F238E27FC236}">
                <a16:creationId xmlns:a16="http://schemas.microsoft.com/office/drawing/2014/main" id="{B4A07D93-1CD9-BF2B-10FF-EB0F2370B5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78276" y="7653602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A2C617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40" name="Espace réservé du texte 29">
            <a:extLst>
              <a:ext uri="{FF2B5EF4-FFF2-40B4-BE49-F238E27FC236}">
                <a16:creationId xmlns:a16="http://schemas.microsoft.com/office/drawing/2014/main" id="{21C624EE-89C9-B6C2-9797-AD74FFB0AD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75856" y="7653602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A2C617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41" name="Espace réservé pour une image  30">
            <a:extLst>
              <a:ext uri="{FF2B5EF4-FFF2-40B4-BE49-F238E27FC236}">
                <a16:creationId xmlns:a16="http://schemas.microsoft.com/office/drawing/2014/main" id="{40F5382C-8FD8-7C86-C245-84C8F34A5F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70992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2" name="Espace réservé pour une image  30">
            <a:extLst>
              <a:ext uri="{FF2B5EF4-FFF2-40B4-BE49-F238E27FC236}">
                <a16:creationId xmlns:a16="http://schemas.microsoft.com/office/drawing/2014/main" id="{F16E45D6-D211-7FE2-03DC-BE2EF2F319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68571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3" name="Espace réservé pour une image  30">
            <a:extLst>
              <a:ext uri="{FF2B5EF4-FFF2-40B4-BE49-F238E27FC236}">
                <a16:creationId xmlns:a16="http://schemas.microsoft.com/office/drawing/2014/main" id="{069642BB-8B65-F6C0-2DF8-53C37F5E47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529454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4" name="Espace réservé pour une image  30">
            <a:extLst>
              <a:ext uri="{FF2B5EF4-FFF2-40B4-BE49-F238E27FC236}">
                <a16:creationId xmlns:a16="http://schemas.microsoft.com/office/drawing/2014/main" id="{15B1C7A8-93CD-D4A9-A60B-B896D9F037A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506167" y="5935358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5" name="Espace réservé pour une image  30">
            <a:extLst>
              <a:ext uri="{FF2B5EF4-FFF2-40B4-BE49-F238E27FC236}">
                <a16:creationId xmlns:a16="http://schemas.microsoft.com/office/drawing/2014/main" id="{8CDC0F5F-B9C6-69ED-3110-DB30855EC8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990454" y="5935358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6" name="Espace réservé du texte 55">
            <a:extLst>
              <a:ext uri="{FF2B5EF4-FFF2-40B4-BE49-F238E27FC236}">
                <a16:creationId xmlns:a16="http://schemas.microsoft.com/office/drawing/2014/main" id="{3B085A43-D9CA-03A3-DC30-750F3AEDA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70989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7" name="Espace réservé du texte 55">
            <a:extLst>
              <a:ext uri="{FF2B5EF4-FFF2-40B4-BE49-F238E27FC236}">
                <a16:creationId xmlns:a16="http://schemas.microsoft.com/office/drawing/2014/main" id="{5F82ADA9-31E0-265E-6740-9278CB3A96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8571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8" name="Espace réservé du texte 55">
            <a:extLst>
              <a:ext uri="{FF2B5EF4-FFF2-40B4-BE49-F238E27FC236}">
                <a16:creationId xmlns:a16="http://schemas.microsoft.com/office/drawing/2014/main" id="{BD4E5B18-790D-8A2B-6C1F-1C87428B4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29450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9" name="Espace réservé du texte 55">
            <a:extLst>
              <a:ext uri="{FF2B5EF4-FFF2-40B4-BE49-F238E27FC236}">
                <a16:creationId xmlns:a16="http://schemas.microsoft.com/office/drawing/2014/main" id="{A143D0BA-33AF-D5FC-FD62-FDD30C165A0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06167" y="828761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50" name="Espace réservé du texte 55">
            <a:extLst>
              <a:ext uri="{FF2B5EF4-FFF2-40B4-BE49-F238E27FC236}">
                <a16:creationId xmlns:a16="http://schemas.microsoft.com/office/drawing/2014/main" id="{4F3717F2-296F-60C7-3951-A43856E166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987674" y="828761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B203A8-1E84-3392-6638-B8DCCD015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E151A72D-9D07-8330-8DE6-6F3991D4F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459503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A2C617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70EEFB-4FFC-BD00-C7D7-E01BF5991BBC}"/>
              </a:ext>
            </a:extLst>
          </p:cNvPr>
          <p:cNvCxnSpPr>
            <a:cxnSpLocks/>
          </p:cNvCxnSpPr>
          <p:nvPr userDrawn="1"/>
        </p:nvCxnSpPr>
        <p:spPr>
          <a:xfrm>
            <a:off x="573995" y="5345906"/>
            <a:ext cx="17182441" cy="0"/>
          </a:xfrm>
          <a:prstGeom prst="line">
            <a:avLst/>
          </a:prstGeom>
          <a:ln w="152400">
            <a:solidFill>
              <a:srgbClr val="A2C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F0EE05F-B76A-A853-C220-9E4354F78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850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A2C617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8EED8700-E79C-610A-7326-BF8BECAE1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08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A2C617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38" name="Espace réservé du texte 29">
            <a:extLst>
              <a:ext uri="{FF2B5EF4-FFF2-40B4-BE49-F238E27FC236}">
                <a16:creationId xmlns:a16="http://schemas.microsoft.com/office/drawing/2014/main" id="{89C7DDD6-E175-FFFF-5986-DA17F8C228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6366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A2C617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46" name="Espace réservé du texte 55">
            <a:extLst>
              <a:ext uri="{FF2B5EF4-FFF2-40B4-BE49-F238E27FC236}">
                <a16:creationId xmlns:a16="http://schemas.microsoft.com/office/drawing/2014/main" id="{3B085A43-D9CA-03A3-DC30-750F3AEDA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39219" y="664329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7" name="Espace réservé du texte 55">
            <a:extLst>
              <a:ext uri="{FF2B5EF4-FFF2-40B4-BE49-F238E27FC236}">
                <a16:creationId xmlns:a16="http://schemas.microsoft.com/office/drawing/2014/main" id="{5F82ADA9-31E0-265E-6740-9278CB3A96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36801" y="322023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8" name="Espace réservé du texte 55">
            <a:extLst>
              <a:ext uri="{FF2B5EF4-FFF2-40B4-BE49-F238E27FC236}">
                <a16:creationId xmlns:a16="http://schemas.microsoft.com/office/drawing/2014/main" id="{BD4E5B18-790D-8A2B-6C1F-1C87428B4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680" y="6643296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95CB545-B939-1FB0-0A61-E7035B6D2548}"/>
              </a:ext>
            </a:extLst>
          </p:cNvPr>
          <p:cNvSpPr/>
          <p:nvPr userDrawn="1"/>
        </p:nvSpPr>
        <p:spPr>
          <a:xfrm flipH="1">
            <a:off x="17756436" y="5016010"/>
            <a:ext cx="676707" cy="659791"/>
          </a:xfrm>
          <a:custGeom>
            <a:avLst/>
            <a:gdLst>
              <a:gd name="connsiteX0" fmla="*/ 82 w 3034883"/>
              <a:gd name="connsiteY0" fmla="*/ 1479839 h 2959017"/>
              <a:gd name="connsiteX1" fmla="*/ 423259 w 3034883"/>
              <a:gd name="connsiteY1" fmla="*/ 878687 h 2959017"/>
              <a:gd name="connsiteX2" fmla="*/ 2854572 w 3034883"/>
              <a:gd name="connsiteY2" fmla="*/ 320 h 2959017"/>
              <a:gd name="connsiteX3" fmla="*/ 3034966 w 3034883"/>
              <a:gd name="connsiteY3" fmla="*/ 504469 h 2959017"/>
              <a:gd name="connsiteX4" fmla="*/ 598881 w 3034883"/>
              <a:gd name="connsiteY4" fmla="*/ 1358357 h 2959017"/>
              <a:gd name="connsiteX5" fmla="*/ 514041 w 3034883"/>
              <a:gd name="connsiteY5" fmla="*/ 1479839 h 2959017"/>
              <a:gd name="connsiteX6" fmla="*/ 598881 w 3034883"/>
              <a:gd name="connsiteY6" fmla="*/ 1601321 h 2959017"/>
              <a:gd name="connsiteX7" fmla="*/ 3034966 w 3034883"/>
              <a:gd name="connsiteY7" fmla="*/ 2455161 h 2959017"/>
              <a:gd name="connsiteX8" fmla="*/ 2854572 w 3034883"/>
              <a:gd name="connsiteY8" fmla="*/ 2959338 h 2959017"/>
              <a:gd name="connsiteX9" fmla="*/ 423259 w 3034883"/>
              <a:gd name="connsiteY9" fmla="*/ 2080971 h 2959017"/>
              <a:gd name="connsiteX10" fmla="*/ 82 w 3034883"/>
              <a:gd name="connsiteY10" fmla="*/ 1479839 h 295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34883" h="2959017">
                <a:moveTo>
                  <a:pt x="82" y="1479839"/>
                </a:moveTo>
                <a:cubicBezTo>
                  <a:pt x="82" y="1202699"/>
                  <a:pt x="176599" y="967184"/>
                  <a:pt x="423259" y="878687"/>
                </a:cubicBezTo>
                <a:lnTo>
                  <a:pt x="2854572" y="320"/>
                </a:lnTo>
                <a:lnTo>
                  <a:pt x="3034966" y="504469"/>
                </a:lnTo>
                <a:lnTo>
                  <a:pt x="598881" y="1358357"/>
                </a:lnTo>
                <a:cubicBezTo>
                  <a:pt x="549389" y="1376492"/>
                  <a:pt x="514041" y="1424051"/>
                  <a:pt x="514041" y="1479839"/>
                </a:cubicBezTo>
                <a:cubicBezTo>
                  <a:pt x="514041" y="1535598"/>
                  <a:pt x="549389" y="1583147"/>
                  <a:pt x="598881" y="1601321"/>
                </a:cubicBezTo>
                <a:lnTo>
                  <a:pt x="3034966" y="2455161"/>
                </a:lnTo>
                <a:lnTo>
                  <a:pt x="2854572" y="2959338"/>
                </a:lnTo>
                <a:lnTo>
                  <a:pt x="423259" y="2080971"/>
                </a:lnTo>
                <a:cubicBezTo>
                  <a:pt x="176599" y="1992512"/>
                  <a:pt x="82" y="1756940"/>
                  <a:pt x="82" y="1479839"/>
                </a:cubicBezTo>
              </a:path>
            </a:pathLst>
          </a:custGeom>
          <a:solidFill>
            <a:srgbClr val="A2C617"/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215E13B2-0E30-4C27-0E24-A4C67152D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07808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A2C617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16" name="Espace réservé du texte 55">
            <a:extLst>
              <a:ext uri="{FF2B5EF4-FFF2-40B4-BE49-F238E27FC236}">
                <a16:creationId xmlns:a16="http://schemas.microsoft.com/office/drawing/2014/main" id="{06C19B7A-15D9-70B6-45DD-B347F13C78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448801" y="322023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0127BF-08B9-4594-C360-597782205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BE72DE-8731-BC5A-4DC2-233B658A9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9259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TY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/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Espace réservé du texte 55">
            <a:extLst>
              <a:ext uri="{FF2B5EF4-FFF2-40B4-BE49-F238E27FC236}">
                <a16:creationId xmlns:a16="http://schemas.microsoft.com/office/drawing/2014/main" id="{F67D9C47-9BBA-3155-5D46-C0C5C70D4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5882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7" name="Espace réservé du texte 55">
            <a:extLst>
              <a:ext uri="{FF2B5EF4-FFF2-40B4-BE49-F238E27FC236}">
                <a16:creationId xmlns:a16="http://schemas.microsoft.com/office/drawing/2014/main" id="{E7F0552E-D5CE-45EA-FE0D-182C6C9E6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81593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62026AAD-849E-DE87-0A79-6AF7040E23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25246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65B3E392-B438-961B-DBFD-DA10D5749B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5882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656317D7-4456-0212-20AD-B25AF055FF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593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14525CBE-6729-F558-FA79-DFD2FD9BE1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25246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84C99B3D-483F-65D2-9A1C-3C7E5F942A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47137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Espace réservé pour une image  30">
            <a:extLst>
              <a:ext uri="{FF2B5EF4-FFF2-40B4-BE49-F238E27FC236}">
                <a16:creationId xmlns:a16="http://schemas.microsoft.com/office/drawing/2014/main" id="{2400B0B8-E4C5-7C1D-EF6F-64169B7FE0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86819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7" name="Espace réservé pour une image  30">
            <a:extLst>
              <a:ext uri="{FF2B5EF4-FFF2-40B4-BE49-F238E27FC236}">
                <a16:creationId xmlns:a16="http://schemas.microsoft.com/office/drawing/2014/main" id="{B4A3B6FD-4859-3F36-8989-6FFD22CB42E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4926501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A9D65C-54C6-07E5-F72F-37B307F576A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5A81BEA-B15D-5294-D0F9-9B59522CDA9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96475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rgbClr val="A2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05DC266-4347-C05D-72F3-1FBD0A8E43FE}"/>
              </a:ext>
            </a:extLst>
          </p:cNvPr>
          <p:cNvSpPr/>
          <p:nvPr userDrawn="1"/>
        </p:nvSpPr>
        <p:spPr>
          <a:xfrm>
            <a:off x="0" y="0"/>
            <a:ext cx="19007138" cy="10691813"/>
          </a:xfrm>
          <a:custGeom>
            <a:avLst/>
            <a:gdLst>
              <a:gd name="connsiteX0" fmla="*/ 19007138 w 19007138"/>
              <a:gd name="connsiteY0" fmla="*/ 2167970 h 10691813"/>
              <a:gd name="connsiteX1" fmla="*/ 19007138 w 19007138"/>
              <a:gd name="connsiteY1" fmla="*/ 4646796 h 10691813"/>
              <a:gd name="connsiteX2" fmla="*/ 13096724 w 19007138"/>
              <a:gd name="connsiteY2" fmla="*/ 6718493 h 10691813"/>
              <a:gd name="connsiteX3" fmla="*/ 12719440 w 19007138"/>
              <a:gd name="connsiteY3" fmla="*/ 7258726 h 10691813"/>
              <a:gd name="connsiteX4" fmla="*/ 13096724 w 19007138"/>
              <a:gd name="connsiteY4" fmla="*/ 7798959 h 10691813"/>
              <a:gd name="connsiteX5" fmla="*/ 19007138 w 19007138"/>
              <a:gd name="connsiteY5" fmla="*/ 9870540 h 10691813"/>
              <a:gd name="connsiteX6" fmla="*/ 19007138 w 19007138"/>
              <a:gd name="connsiteY6" fmla="*/ 10691813 h 10691813"/>
              <a:gd name="connsiteX7" fmla="*/ 14418968 w 19007138"/>
              <a:gd name="connsiteY7" fmla="*/ 10691813 h 10691813"/>
              <a:gd name="connsiteX8" fmla="*/ 12315730 w 19007138"/>
              <a:gd name="connsiteY8" fmla="*/ 9931971 h 10691813"/>
              <a:gd name="connsiteX9" fmla="*/ 10433855 w 19007138"/>
              <a:gd name="connsiteY9" fmla="*/ 7258726 h 10691813"/>
              <a:gd name="connsiteX10" fmla="*/ 12315730 w 19007138"/>
              <a:gd name="connsiteY10" fmla="*/ 4585392 h 10691813"/>
              <a:gd name="connsiteX11" fmla="*/ 0 w 19007138"/>
              <a:gd name="connsiteY11" fmla="*/ 0 h 10691813"/>
              <a:gd name="connsiteX12" fmla="*/ 4580284 w 19007138"/>
              <a:gd name="connsiteY12" fmla="*/ 0 h 10691813"/>
              <a:gd name="connsiteX13" fmla="*/ 6691410 w 19007138"/>
              <a:gd name="connsiteY13" fmla="*/ 762692 h 10691813"/>
              <a:gd name="connsiteX14" fmla="*/ 8573284 w 19007138"/>
              <a:gd name="connsiteY14" fmla="*/ 3436026 h 10691813"/>
              <a:gd name="connsiteX15" fmla="*/ 6691410 w 19007138"/>
              <a:gd name="connsiteY15" fmla="*/ 6109271 h 10691813"/>
              <a:gd name="connsiteX16" fmla="*/ 0 w 19007138"/>
              <a:gd name="connsiteY16" fmla="*/ 8526694 h 10691813"/>
              <a:gd name="connsiteX17" fmla="*/ 0 w 19007138"/>
              <a:gd name="connsiteY17" fmla="*/ 6047840 h 10691813"/>
              <a:gd name="connsiteX18" fmla="*/ 5910415 w 19007138"/>
              <a:gd name="connsiteY18" fmla="*/ 3976259 h 10691813"/>
              <a:gd name="connsiteX19" fmla="*/ 6287700 w 19007138"/>
              <a:gd name="connsiteY19" fmla="*/ 3436026 h 10691813"/>
              <a:gd name="connsiteX20" fmla="*/ 5910415 w 19007138"/>
              <a:gd name="connsiteY20" fmla="*/ 2895793 h 10691813"/>
              <a:gd name="connsiteX21" fmla="*/ 0 w 19007138"/>
              <a:gd name="connsiteY21" fmla="*/ 824096 h 106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007138" h="10691813">
                <a:moveTo>
                  <a:pt x="19007138" y="2167970"/>
                </a:moveTo>
                <a:lnTo>
                  <a:pt x="19007138" y="4646796"/>
                </a:lnTo>
                <a:lnTo>
                  <a:pt x="13096724" y="6718493"/>
                </a:lnTo>
                <a:cubicBezTo>
                  <a:pt x="12876632" y="6799140"/>
                  <a:pt x="12719440" y="7010636"/>
                  <a:pt x="12719440" y="7258726"/>
                </a:cubicBezTo>
                <a:cubicBezTo>
                  <a:pt x="12719440" y="7506687"/>
                  <a:pt x="12876632" y="7718139"/>
                  <a:pt x="13096724" y="7798959"/>
                </a:cubicBezTo>
                <a:lnTo>
                  <a:pt x="19007138" y="9870540"/>
                </a:lnTo>
                <a:lnTo>
                  <a:pt x="19007138" y="10691813"/>
                </a:lnTo>
                <a:lnTo>
                  <a:pt x="14418968" y="10691813"/>
                </a:lnTo>
                <a:lnTo>
                  <a:pt x="12315730" y="9931971"/>
                </a:lnTo>
                <a:cubicBezTo>
                  <a:pt x="11218829" y="9538592"/>
                  <a:pt x="10433855" y="8490999"/>
                  <a:pt x="10433855" y="7258726"/>
                </a:cubicBezTo>
                <a:cubicBezTo>
                  <a:pt x="10433855" y="6026279"/>
                  <a:pt x="11218829" y="4978940"/>
                  <a:pt x="12315730" y="4585392"/>
                </a:cubicBezTo>
                <a:close/>
                <a:moveTo>
                  <a:pt x="0" y="0"/>
                </a:moveTo>
                <a:lnTo>
                  <a:pt x="4580284" y="0"/>
                </a:lnTo>
                <a:lnTo>
                  <a:pt x="6691410" y="762692"/>
                </a:lnTo>
                <a:cubicBezTo>
                  <a:pt x="7788311" y="1156240"/>
                  <a:pt x="8573284" y="2203579"/>
                  <a:pt x="8573284" y="3436026"/>
                </a:cubicBezTo>
                <a:cubicBezTo>
                  <a:pt x="8573284" y="4668301"/>
                  <a:pt x="7788311" y="5715892"/>
                  <a:pt x="6691410" y="6109271"/>
                </a:cubicBezTo>
                <a:lnTo>
                  <a:pt x="0" y="8526694"/>
                </a:lnTo>
                <a:lnTo>
                  <a:pt x="0" y="6047840"/>
                </a:lnTo>
                <a:lnTo>
                  <a:pt x="5910415" y="3976259"/>
                </a:lnTo>
                <a:cubicBezTo>
                  <a:pt x="6130507" y="3895439"/>
                  <a:pt x="6287700" y="3683987"/>
                  <a:pt x="6287700" y="3436026"/>
                </a:cubicBezTo>
                <a:cubicBezTo>
                  <a:pt x="6287700" y="3187936"/>
                  <a:pt x="6130507" y="2976440"/>
                  <a:pt x="5910415" y="2895793"/>
                </a:cubicBezTo>
                <a:lnTo>
                  <a:pt x="0" y="824096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Titre 53">
            <a:extLst>
              <a:ext uri="{FF2B5EF4-FFF2-40B4-BE49-F238E27FC236}">
                <a16:creationId xmlns:a16="http://schemas.microsoft.com/office/drawing/2014/main" id="{ABBF7C22-DD08-8FDF-0B81-DE628A64C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30"/>
            <a:ext cx="17859148" cy="58477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CONTACT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84991F6A-E2AA-0BDA-73AE-18592CB6B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C3A2F8A-7A16-AF9A-1EB7-A6E6BAC580DD}"/>
              </a:ext>
            </a:extLst>
          </p:cNvPr>
          <p:cNvSpPr/>
          <p:nvPr userDrawn="1"/>
        </p:nvSpPr>
        <p:spPr>
          <a:xfrm>
            <a:off x="6523039" y="3776694"/>
            <a:ext cx="5961062" cy="3138424"/>
          </a:xfrm>
          <a:prstGeom prst="roundRect">
            <a:avLst>
              <a:gd name="adj" fmla="val 21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4AC9FFCF-E1A4-49D3-EB2F-9FF5C609B9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58038" y="43587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A2C617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36E81B5D-7CD9-FB5C-33C6-B8B65F2A50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58038" y="48159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A2C617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00 00 00 00 00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1007312D-4420-DE3B-E243-B4E568CF18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58038" y="52731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A2C617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email@keolis.com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2C1E2390-9EF6-2F6F-2B24-982028CC6E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58038" y="6093619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www.keolis.com</a:t>
            </a:r>
          </a:p>
        </p:txBody>
      </p:sp>
    </p:spTree>
    <p:extLst>
      <p:ext uri="{BB962C8B-B14F-4D97-AF65-F5344CB8AC3E}">
        <p14:creationId xmlns:p14="http://schemas.microsoft.com/office/powerpoint/2010/main" val="253556197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bg>
      <p:bgPr>
        <a:solidFill>
          <a:srgbClr val="A2C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541B7EA-8AA6-F08F-B9C6-3128501E0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76133"/>
            <a:ext cx="19007138" cy="35395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D7B13B-B345-30DE-4F0A-74A5516BD4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8539" y="9886184"/>
            <a:ext cx="1770062" cy="4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7889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02253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69FD0-2661-BCA1-C214-EFC7ABC4F3F5}"/>
              </a:ext>
            </a:extLst>
          </p:cNvPr>
          <p:cNvSpPr/>
          <p:nvPr userDrawn="1"/>
        </p:nvSpPr>
        <p:spPr>
          <a:xfrm>
            <a:off x="0" y="0"/>
            <a:ext cx="19007138" cy="10691813"/>
          </a:xfrm>
          <a:prstGeom prst="rect">
            <a:avLst/>
          </a:prstGeom>
          <a:solidFill>
            <a:srgbClr val="824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93CB3419-999D-756C-A840-376CCDEF7B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95698" y="0"/>
            <a:ext cx="10211440" cy="10691813"/>
          </a:xfrm>
          <a:custGeom>
            <a:avLst/>
            <a:gdLst>
              <a:gd name="connsiteX0" fmla="*/ 9082488 w 10211440"/>
              <a:gd name="connsiteY0" fmla="*/ 0 h 10691813"/>
              <a:gd name="connsiteX1" fmla="*/ 10211440 w 10211440"/>
              <a:gd name="connsiteY1" fmla="*/ 0 h 10691813"/>
              <a:gd name="connsiteX2" fmla="*/ 10211440 w 10211440"/>
              <a:gd name="connsiteY2" fmla="*/ 2175643 h 10691813"/>
              <a:gd name="connsiteX3" fmla="*/ 2760004 w 10211440"/>
              <a:gd name="connsiteY3" fmla="*/ 4787492 h 10691813"/>
              <a:gd name="connsiteX4" fmla="*/ 2368956 w 10211440"/>
              <a:gd name="connsiteY4" fmla="*/ 5347431 h 10691813"/>
              <a:gd name="connsiteX5" fmla="*/ 2760004 w 10211440"/>
              <a:gd name="connsiteY5" fmla="*/ 5907369 h 10691813"/>
              <a:gd name="connsiteX6" fmla="*/ 10211440 w 10211440"/>
              <a:gd name="connsiteY6" fmla="*/ 8519072 h 10691813"/>
              <a:gd name="connsiteX7" fmla="*/ 10211440 w 10211440"/>
              <a:gd name="connsiteY7" fmla="*/ 10691813 h 10691813"/>
              <a:gd name="connsiteX8" fmla="*/ 9074304 w 10211440"/>
              <a:gd name="connsiteY8" fmla="*/ 10691813 h 10691813"/>
              <a:gd name="connsiteX9" fmla="*/ 1950521 w 10211440"/>
              <a:gd name="connsiteY9" fmla="*/ 8118186 h 10691813"/>
              <a:gd name="connsiteX10" fmla="*/ 0 w 10211440"/>
              <a:gd name="connsiteY10" fmla="*/ 5347431 h 10691813"/>
              <a:gd name="connsiteX11" fmla="*/ 1950521 w 10211440"/>
              <a:gd name="connsiteY11" fmla="*/ 2576583 h 106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1440" h="10691813">
                <a:moveTo>
                  <a:pt x="9082488" y="0"/>
                </a:moveTo>
                <a:lnTo>
                  <a:pt x="10211440" y="0"/>
                </a:lnTo>
                <a:lnTo>
                  <a:pt x="10211440" y="2175643"/>
                </a:lnTo>
                <a:lnTo>
                  <a:pt x="2760004" y="4787492"/>
                </a:lnTo>
                <a:cubicBezTo>
                  <a:pt x="2531884" y="4871081"/>
                  <a:pt x="2368956" y="5090292"/>
                  <a:pt x="2368956" y="5347431"/>
                </a:cubicBezTo>
                <a:cubicBezTo>
                  <a:pt x="2368956" y="5604437"/>
                  <a:pt x="2531884" y="5823601"/>
                  <a:pt x="2760004" y="5907369"/>
                </a:cubicBezTo>
                <a:lnTo>
                  <a:pt x="10211440" y="8519072"/>
                </a:lnTo>
                <a:lnTo>
                  <a:pt x="10211440" y="10691813"/>
                </a:lnTo>
                <a:lnTo>
                  <a:pt x="9074304" y="10691813"/>
                </a:lnTo>
                <a:lnTo>
                  <a:pt x="1950521" y="8118186"/>
                </a:lnTo>
                <a:cubicBezTo>
                  <a:pt x="813608" y="7710458"/>
                  <a:pt x="0" y="6624653"/>
                  <a:pt x="0" y="5347431"/>
                </a:cubicBezTo>
                <a:cubicBezTo>
                  <a:pt x="0" y="4070029"/>
                  <a:pt x="813608" y="2984486"/>
                  <a:pt x="1950521" y="257658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69AA11-1FCC-D898-A58A-31425647E5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8493" y="4312295"/>
            <a:ext cx="4531475" cy="1077518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C7E9AC1-EC32-7761-0E32-898A618B44F3}"/>
              </a:ext>
            </a:extLst>
          </p:cNvPr>
          <p:cNvSpPr/>
          <p:nvPr userDrawn="1"/>
        </p:nvSpPr>
        <p:spPr>
          <a:xfrm>
            <a:off x="14541258" y="1825558"/>
            <a:ext cx="3962080" cy="3303778"/>
          </a:xfrm>
          <a:custGeom>
            <a:avLst/>
            <a:gdLst>
              <a:gd name="connsiteX0" fmla="*/ 959596 w 3962080"/>
              <a:gd name="connsiteY0" fmla="*/ 607883 h 3303778"/>
              <a:gd name="connsiteX1" fmla="*/ 607917 w 3962080"/>
              <a:gd name="connsiteY1" fmla="*/ 959596 h 3303778"/>
              <a:gd name="connsiteX2" fmla="*/ 607917 w 3962080"/>
              <a:gd name="connsiteY2" fmla="*/ 2344178 h 3303778"/>
              <a:gd name="connsiteX3" fmla="*/ 959596 w 3962080"/>
              <a:gd name="connsiteY3" fmla="*/ 2695891 h 3303778"/>
              <a:gd name="connsiteX4" fmla="*/ 3002448 w 3962080"/>
              <a:gd name="connsiteY4" fmla="*/ 2695891 h 3303778"/>
              <a:gd name="connsiteX5" fmla="*/ 3354162 w 3962080"/>
              <a:gd name="connsiteY5" fmla="*/ 2344178 h 3303778"/>
              <a:gd name="connsiteX6" fmla="*/ 3354162 w 3962080"/>
              <a:gd name="connsiteY6" fmla="*/ 959596 h 3303778"/>
              <a:gd name="connsiteX7" fmla="*/ 3002448 w 3962080"/>
              <a:gd name="connsiteY7" fmla="*/ 607883 h 3303778"/>
              <a:gd name="connsiteX8" fmla="*/ 959596 w 3962080"/>
              <a:gd name="connsiteY8" fmla="*/ 0 h 3303778"/>
              <a:gd name="connsiteX9" fmla="*/ 3002448 w 3962080"/>
              <a:gd name="connsiteY9" fmla="*/ 0 h 3303778"/>
              <a:gd name="connsiteX10" fmla="*/ 3962080 w 3962080"/>
              <a:gd name="connsiteY10" fmla="*/ 959596 h 3303778"/>
              <a:gd name="connsiteX11" fmla="*/ 3962080 w 3962080"/>
              <a:gd name="connsiteY11" fmla="*/ 2344178 h 3303778"/>
              <a:gd name="connsiteX12" fmla="*/ 3002448 w 3962080"/>
              <a:gd name="connsiteY12" fmla="*/ 3303778 h 3303778"/>
              <a:gd name="connsiteX13" fmla="*/ 959596 w 3962080"/>
              <a:gd name="connsiteY13" fmla="*/ 3303778 h 3303778"/>
              <a:gd name="connsiteX14" fmla="*/ 0 w 3962080"/>
              <a:gd name="connsiteY14" fmla="*/ 2344178 h 3303778"/>
              <a:gd name="connsiteX15" fmla="*/ 0 w 3962080"/>
              <a:gd name="connsiteY15" fmla="*/ 959596 h 3303778"/>
              <a:gd name="connsiteX16" fmla="*/ 959596 w 3962080"/>
              <a:gd name="connsiteY16" fmla="*/ 0 h 330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62080" h="3303778">
                <a:moveTo>
                  <a:pt x="959596" y="607883"/>
                </a:moveTo>
                <a:cubicBezTo>
                  <a:pt x="765365" y="607883"/>
                  <a:pt x="607917" y="765335"/>
                  <a:pt x="607917" y="959596"/>
                </a:cubicBezTo>
                <a:lnTo>
                  <a:pt x="607917" y="2344178"/>
                </a:lnTo>
                <a:cubicBezTo>
                  <a:pt x="607917" y="2538477"/>
                  <a:pt x="765365" y="2695891"/>
                  <a:pt x="959596" y="2695891"/>
                </a:cubicBezTo>
                <a:lnTo>
                  <a:pt x="3002448" y="2695891"/>
                </a:lnTo>
                <a:cubicBezTo>
                  <a:pt x="3196646" y="2695891"/>
                  <a:pt x="3354162" y="2538477"/>
                  <a:pt x="3354162" y="2344178"/>
                </a:cubicBezTo>
                <a:lnTo>
                  <a:pt x="3354162" y="959596"/>
                </a:lnTo>
                <a:cubicBezTo>
                  <a:pt x="3354162" y="765335"/>
                  <a:pt x="3196646" y="607883"/>
                  <a:pt x="3002448" y="607883"/>
                </a:cubicBezTo>
                <a:close/>
                <a:moveTo>
                  <a:pt x="959596" y="0"/>
                </a:moveTo>
                <a:lnTo>
                  <a:pt x="3002448" y="0"/>
                </a:lnTo>
                <a:cubicBezTo>
                  <a:pt x="3532452" y="0"/>
                  <a:pt x="3962080" y="429593"/>
                  <a:pt x="3962080" y="959596"/>
                </a:cubicBezTo>
                <a:lnTo>
                  <a:pt x="3962080" y="2344178"/>
                </a:lnTo>
                <a:cubicBezTo>
                  <a:pt x="3962080" y="2874216"/>
                  <a:pt x="3532452" y="3303778"/>
                  <a:pt x="3002448" y="3303778"/>
                </a:cubicBezTo>
                <a:lnTo>
                  <a:pt x="959596" y="3303778"/>
                </a:lnTo>
                <a:cubicBezTo>
                  <a:pt x="429623" y="3303778"/>
                  <a:pt x="0" y="2874216"/>
                  <a:pt x="0" y="2344178"/>
                </a:cubicBezTo>
                <a:lnTo>
                  <a:pt x="0" y="959596"/>
                </a:lnTo>
                <a:cubicBezTo>
                  <a:pt x="0" y="429593"/>
                  <a:pt x="429623" y="0"/>
                  <a:pt x="959596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AAC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C60B0963-22CD-F6AF-4AED-F429A1C8F494}"/>
              </a:ext>
            </a:extLst>
          </p:cNvPr>
          <p:cNvSpPr/>
          <p:nvPr userDrawn="1"/>
        </p:nvSpPr>
        <p:spPr>
          <a:xfrm>
            <a:off x="0" y="5850845"/>
            <a:ext cx="3728288" cy="4840968"/>
          </a:xfrm>
          <a:custGeom>
            <a:avLst/>
            <a:gdLst>
              <a:gd name="connsiteX0" fmla="*/ 0 w 3728288"/>
              <a:gd name="connsiteY0" fmla="*/ 0 h 4840968"/>
              <a:gd name="connsiteX1" fmla="*/ 408390 w 3728288"/>
              <a:gd name="connsiteY1" fmla="*/ 0 h 4840968"/>
              <a:gd name="connsiteX2" fmla="*/ 408390 w 3728288"/>
              <a:gd name="connsiteY2" fmla="*/ 3743199 h 4840968"/>
              <a:gd name="connsiteX3" fmla="*/ 969996 w 3728288"/>
              <a:gd name="connsiteY3" fmla="*/ 4304759 h 4840968"/>
              <a:gd name="connsiteX4" fmla="*/ 3728288 w 3728288"/>
              <a:gd name="connsiteY4" fmla="*/ 4304759 h 4840968"/>
              <a:gd name="connsiteX5" fmla="*/ 3536960 w 3728288"/>
              <a:gd name="connsiteY5" fmla="*/ 4840968 h 4840968"/>
              <a:gd name="connsiteX6" fmla="*/ 0 w 3728288"/>
              <a:gd name="connsiteY6" fmla="*/ 4840968 h 484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28288" h="4840968">
                <a:moveTo>
                  <a:pt x="0" y="0"/>
                </a:moveTo>
                <a:lnTo>
                  <a:pt x="408390" y="0"/>
                </a:lnTo>
                <a:lnTo>
                  <a:pt x="408390" y="3743199"/>
                </a:lnTo>
                <a:cubicBezTo>
                  <a:pt x="408390" y="4053384"/>
                  <a:pt x="659811" y="4304759"/>
                  <a:pt x="969996" y="4304759"/>
                </a:cubicBezTo>
                <a:lnTo>
                  <a:pt x="3728288" y="4304759"/>
                </a:lnTo>
                <a:lnTo>
                  <a:pt x="3536960" y="4840968"/>
                </a:lnTo>
                <a:lnTo>
                  <a:pt x="0" y="484096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AAC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164A7DBF-9434-7F5B-0177-A51F30947AB9}"/>
              </a:ext>
            </a:extLst>
          </p:cNvPr>
          <p:cNvSpPr/>
          <p:nvPr userDrawn="1"/>
        </p:nvSpPr>
        <p:spPr>
          <a:xfrm>
            <a:off x="7765636" y="7182338"/>
            <a:ext cx="6291447" cy="3509475"/>
          </a:xfrm>
          <a:custGeom>
            <a:avLst/>
            <a:gdLst>
              <a:gd name="connsiteX0" fmla="*/ 1827527 w 6291447"/>
              <a:gd name="connsiteY0" fmla="*/ 0 h 3509475"/>
              <a:gd name="connsiteX1" fmla="*/ 4464148 w 6291447"/>
              <a:gd name="connsiteY1" fmla="*/ 0 h 3509475"/>
              <a:gd name="connsiteX2" fmla="*/ 6291447 w 6291447"/>
              <a:gd name="connsiteY2" fmla="*/ 1827346 h 3509475"/>
              <a:gd name="connsiteX3" fmla="*/ 6291447 w 6291447"/>
              <a:gd name="connsiteY3" fmla="*/ 3509475 h 3509475"/>
              <a:gd name="connsiteX4" fmla="*/ 5133958 w 6291447"/>
              <a:gd name="connsiteY4" fmla="*/ 3509475 h 3509475"/>
              <a:gd name="connsiteX5" fmla="*/ 5133958 w 6291447"/>
              <a:gd name="connsiteY5" fmla="*/ 1827346 h 3509475"/>
              <a:gd name="connsiteX6" fmla="*/ 4464148 w 6291447"/>
              <a:gd name="connsiteY6" fmla="*/ 1157675 h 3509475"/>
              <a:gd name="connsiteX7" fmla="*/ 1827527 w 6291447"/>
              <a:gd name="connsiteY7" fmla="*/ 1157675 h 3509475"/>
              <a:gd name="connsiteX8" fmla="*/ 1157674 w 6291447"/>
              <a:gd name="connsiteY8" fmla="*/ 1827346 h 3509475"/>
              <a:gd name="connsiteX9" fmla="*/ 1157674 w 6291447"/>
              <a:gd name="connsiteY9" fmla="*/ 3509475 h 3509475"/>
              <a:gd name="connsiteX10" fmla="*/ 0 w 6291447"/>
              <a:gd name="connsiteY10" fmla="*/ 3509475 h 3509475"/>
              <a:gd name="connsiteX11" fmla="*/ 0 w 6291447"/>
              <a:gd name="connsiteY11" fmla="*/ 1827346 h 3509475"/>
              <a:gd name="connsiteX12" fmla="*/ 1827527 w 6291447"/>
              <a:gd name="connsiteY12" fmla="*/ 0 h 350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91447" h="3509475">
                <a:moveTo>
                  <a:pt x="1827527" y="0"/>
                </a:moveTo>
                <a:lnTo>
                  <a:pt x="4464148" y="0"/>
                </a:lnTo>
                <a:cubicBezTo>
                  <a:pt x="5473359" y="0"/>
                  <a:pt x="6291447" y="818136"/>
                  <a:pt x="6291447" y="1827346"/>
                </a:cubicBezTo>
                <a:lnTo>
                  <a:pt x="6291447" y="3509475"/>
                </a:lnTo>
                <a:lnTo>
                  <a:pt x="5133958" y="3509475"/>
                </a:lnTo>
                <a:lnTo>
                  <a:pt x="5133958" y="1827346"/>
                </a:lnTo>
                <a:cubicBezTo>
                  <a:pt x="5133958" y="1457417"/>
                  <a:pt x="4834077" y="1157675"/>
                  <a:pt x="4464148" y="1157675"/>
                </a:cubicBezTo>
                <a:lnTo>
                  <a:pt x="1827527" y="1157675"/>
                </a:lnTo>
                <a:cubicBezTo>
                  <a:pt x="1457550" y="1157675"/>
                  <a:pt x="1157674" y="1457417"/>
                  <a:pt x="1157674" y="1827346"/>
                </a:cubicBezTo>
                <a:lnTo>
                  <a:pt x="1157674" y="3509475"/>
                </a:lnTo>
                <a:lnTo>
                  <a:pt x="0" y="3509475"/>
                </a:lnTo>
                <a:lnTo>
                  <a:pt x="0" y="1827346"/>
                </a:lnTo>
                <a:cubicBezTo>
                  <a:pt x="0" y="818136"/>
                  <a:pt x="818226" y="0"/>
                  <a:pt x="1827527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AAC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23C803E-48DC-2583-FF02-1FA327FD87A1}"/>
              </a:ext>
            </a:extLst>
          </p:cNvPr>
          <p:cNvSpPr/>
          <p:nvPr userDrawn="1"/>
        </p:nvSpPr>
        <p:spPr>
          <a:xfrm>
            <a:off x="8474170" y="0"/>
            <a:ext cx="4872117" cy="2959322"/>
          </a:xfrm>
          <a:custGeom>
            <a:avLst/>
            <a:gdLst>
              <a:gd name="connsiteX0" fmla="*/ 2071 w 4872117"/>
              <a:gd name="connsiteY0" fmla="*/ 0 h 2959322"/>
              <a:gd name="connsiteX1" fmla="*/ 766879 w 4872117"/>
              <a:gd name="connsiteY1" fmla="*/ 0 h 2959322"/>
              <a:gd name="connsiteX2" fmla="*/ 762746 w 4872117"/>
              <a:gd name="connsiteY2" fmla="*/ 40998 h 2959322"/>
              <a:gd name="connsiteX3" fmla="*/ 1227032 w 4872117"/>
              <a:gd name="connsiteY3" fmla="*/ 505284 h 2959322"/>
              <a:gd name="connsiteX4" fmla="*/ 3645132 w 4872117"/>
              <a:gd name="connsiteY4" fmla="*/ 505284 h 2959322"/>
              <a:gd name="connsiteX5" fmla="*/ 4872117 w 4872117"/>
              <a:gd name="connsiteY5" fmla="*/ 1732316 h 2959322"/>
              <a:gd name="connsiteX6" fmla="*/ 3645038 w 4872117"/>
              <a:gd name="connsiteY6" fmla="*/ 2959322 h 2959322"/>
              <a:gd name="connsiteX7" fmla="*/ 56506 w 4872117"/>
              <a:gd name="connsiteY7" fmla="*/ 2959322 h 2959322"/>
              <a:gd name="connsiteX8" fmla="*/ 328675 w 4872117"/>
              <a:gd name="connsiteY8" fmla="*/ 2196577 h 2959322"/>
              <a:gd name="connsiteX9" fmla="*/ 3645038 w 4872117"/>
              <a:gd name="connsiteY9" fmla="*/ 2196577 h 2959322"/>
              <a:gd name="connsiteX10" fmla="*/ 4109323 w 4872117"/>
              <a:gd name="connsiteY10" fmla="*/ 1732316 h 2959322"/>
              <a:gd name="connsiteX11" fmla="*/ 3645038 w 4872117"/>
              <a:gd name="connsiteY11" fmla="*/ 1268030 h 2959322"/>
              <a:gd name="connsiteX12" fmla="*/ 1226960 w 4872117"/>
              <a:gd name="connsiteY12" fmla="*/ 1268030 h 2959322"/>
              <a:gd name="connsiteX13" fmla="*/ 0 w 4872117"/>
              <a:gd name="connsiteY13" fmla="*/ 40998 h 295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72117" h="2959322">
                <a:moveTo>
                  <a:pt x="2071" y="0"/>
                </a:moveTo>
                <a:lnTo>
                  <a:pt x="766879" y="0"/>
                </a:lnTo>
                <a:lnTo>
                  <a:pt x="762746" y="40998"/>
                </a:lnTo>
                <a:cubicBezTo>
                  <a:pt x="762746" y="297446"/>
                  <a:pt x="970584" y="505284"/>
                  <a:pt x="1227032" y="505284"/>
                </a:cubicBezTo>
                <a:lnTo>
                  <a:pt x="3645132" y="505284"/>
                </a:lnTo>
                <a:cubicBezTo>
                  <a:pt x="4326263" y="509114"/>
                  <a:pt x="4872117" y="1056858"/>
                  <a:pt x="4872117" y="1732316"/>
                </a:cubicBezTo>
                <a:cubicBezTo>
                  <a:pt x="4872117" y="2410044"/>
                  <a:pt x="4322719" y="2959322"/>
                  <a:pt x="3645038" y="2959322"/>
                </a:cubicBezTo>
                <a:lnTo>
                  <a:pt x="56506" y="2959322"/>
                </a:lnTo>
                <a:lnTo>
                  <a:pt x="328675" y="2196577"/>
                </a:lnTo>
                <a:lnTo>
                  <a:pt x="3645038" y="2196577"/>
                </a:lnTo>
                <a:cubicBezTo>
                  <a:pt x="3901439" y="2196577"/>
                  <a:pt x="4109323" y="1988739"/>
                  <a:pt x="4109323" y="1732316"/>
                </a:cubicBezTo>
                <a:cubicBezTo>
                  <a:pt x="4109323" y="1475868"/>
                  <a:pt x="3901439" y="1268030"/>
                  <a:pt x="3645038" y="1268030"/>
                </a:cubicBezTo>
                <a:lnTo>
                  <a:pt x="1226960" y="1268030"/>
                </a:lnTo>
                <a:cubicBezTo>
                  <a:pt x="545829" y="1264200"/>
                  <a:pt x="0" y="716433"/>
                  <a:pt x="0" y="4099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AAC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376C2296-3083-913E-A0A3-E012EA3E895B}"/>
              </a:ext>
            </a:extLst>
          </p:cNvPr>
          <p:cNvSpPr/>
          <p:nvPr userDrawn="1"/>
        </p:nvSpPr>
        <p:spPr>
          <a:xfrm>
            <a:off x="0" y="0"/>
            <a:ext cx="5369916" cy="4287742"/>
          </a:xfrm>
          <a:custGeom>
            <a:avLst/>
            <a:gdLst>
              <a:gd name="connsiteX0" fmla="*/ 2016622 w 5369916"/>
              <a:gd name="connsiteY0" fmla="*/ 0 h 4287742"/>
              <a:gd name="connsiteX1" fmla="*/ 5167592 w 5369916"/>
              <a:gd name="connsiteY1" fmla="*/ 0 h 4287742"/>
              <a:gd name="connsiteX2" fmla="*/ 5267502 w 5369916"/>
              <a:gd name="connsiteY2" fmla="*/ 240967 h 4287742"/>
              <a:gd name="connsiteX3" fmla="*/ 5369916 w 5369916"/>
              <a:gd name="connsiteY3" fmla="*/ 887359 h 4287742"/>
              <a:gd name="connsiteX4" fmla="*/ 3991221 w 5369916"/>
              <a:gd name="connsiteY4" fmla="*/ 2845823 h 4287742"/>
              <a:gd name="connsiteX5" fmla="*/ 0 w 5369916"/>
              <a:gd name="connsiteY5" fmla="*/ 4287742 h 4287742"/>
              <a:gd name="connsiteX6" fmla="*/ 0 w 5369916"/>
              <a:gd name="connsiteY6" fmla="*/ 2481509 h 4287742"/>
              <a:gd name="connsiteX7" fmla="*/ 3419051 w 5369916"/>
              <a:gd name="connsiteY7" fmla="*/ 1283142 h 4287742"/>
              <a:gd name="connsiteX8" fmla="*/ 3695457 w 5369916"/>
              <a:gd name="connsiteY8" fmla="*/ 887359 h 4287742"/>
              <a:gd name="connsiteX9" fmla="*/ 3419051 w 5369916"/>
              <a:gd name="connsiteY9" fmla="*/ 491575 h 428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9916" h="4287742">
                <a:moveTo>
                  <a:pt x="2016622" y="0"/>
                </a:moveTo>
                <a:lnTo>
                  <a:pt x="5167592" y="0"/>
                </a:lnTo>
                <a:lnTo>
                  <a:pt x="5267502" y="240967"/>
                </a:lnTo>
                <a:cubicBezTo>
                  <a:pt x="5333973" y="444379"/>
                  <a:pt x="5369916" y="661631"/>
                  <a:pt x="5369916" y="887359"/>
                </a:cubicBezTo>
                <a:cubicBezTo>
                  <a:pt x="5369916" y="1790143"/>
                  <a:pt x="4794830" y="2557627"/>
                  <a:pt x="3991221" y="2845823"/>
                </a:cubicBezTo>
                <a:lnTo>
                  <a:pt x="0" y="4287742"/>
                </a:lnTo>
                <a:lnTo>
                  <a:pt x="0" y="2481509"/>
                </a:lnTo>
                <a:lnTo>
                  <a:pt x="3419051" y="1283142"/>
                </a:lnTo>
                <a:cubicBezTo>
                  <a:pt x="3580294" y="1223932"/>
                  <a:pt x="3695457" y="1069019"/>
                  <a:pt x="3695457" y="887359"/>
                </a:cubicBezTo>
                <a:cubicBezTo>
                  <a:pt x="3695457" y="705603"/>
                  <a:pt x="3580294" y="550658"/>
                  <a:pt x="3419051" y="49157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AAC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3C1AA790-7393-BD56-61CF-6312B6A4F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6629" y="5457909"/>
            <a:ext cx="5515201" cy="1254698"/>
          </a:xfrm>
          <a:prstGeom prst="rect">
            <a:avLst/>
          </a:prstGeom>
        </p:spPr>
        <p:txBody>
          <a:bodyPr/>
          <a:lstStyle>
            <a:lvl1pPr algn="ctr">
              <a:defRPr sz="4400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474C8333-977F-E817-94EF-D4ED2BA207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87227" y="7019112"/>
            <a:ext cx="3075834" cy="547687"/>
          </a:xfrm>
          <a:prstGeom prst="roundRect">
            <a:avLst>
              <a:gd name="adj" fmla="val 27267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spc="600">
                <a:solidFill>
                  <a:srgbClr val="8246B4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3075553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ABEADF-6E27-E92E-BCD0-185F9D7AE4DD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rgbClr val="824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30BA5A1-0D58-FDA5-DD79-0A68FC9E57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832" y="1003040"/>
            <a:ext cx="4531475" cy="1077518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709C6B64-38AC-DA9C-B685-FA632F44ED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D838ADF-9A93-D3C4-6C67-D7562DA016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0931" y="6456729"/>
            <a:ext cx="2535931" cy="16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29BD8BB-3496-9E39-222C-4974E714E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1953" y="4608056"/>
            <a:ext cx="3002980" cy="16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10EF388C-E52E-CE0F-ED08-9E3EB3A6C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53313" y="6456728"/>
            <a:ext cx="3002978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1003ED4-FCEE-3A18-D069-312010F5CF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5403" y="4608057"/>
            <a:ext cx="3002980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0CAD8B07-00F9-2BC9-5862-6CD20F92E8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971" y="4608057"/>
            <a:ext cx="3002982" cy="16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A8458484-AEEC-E97C-8BA7-D8A7A33D1B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7955" y="6456728"/>
            <a:ext cx="3002975" cy="16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20973EC6-A990-F4DF-06B6-A77E5D5BDD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8971" y="6456729"/>
            <a:ext cx="2803785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ECC74D6D-9B87-9FB2-60D7-984AA98B7D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5189" y="4608056"/>
            <a:ext cx="3002978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>
            <a:extLst>
              <a:ext uri="{FF2B5EF4-FFF2-40B4-BE49-F238E27FC236}">
                <a16:creationId xmlns:a16="http://schemas.microsoft.com/office/drawing/2014/main" id="{87748506-CB96-1079-DC4C-1486D0ABFB1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156295" y="6456729"/>
            <a:ext cx="2371872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>
            <a:extLst>
              <a:ext uri="{FF2B5EF4-FFF2-40B4-BE49-F238E27FC236}">
                <a16:creationId xmlns:a16="http://schemas.microsoft.com/office/drawing/2014/main" id="{1D2D967A-924B-B1E8-5B94-E9EC478103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84933" y="4608057"/>
            <a:ext cx="1994299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466B2CF6-E2A7-ACF6-7274-561298D104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2757" y="6456729"/>
            <a:ext cx="2595197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4">
            <a:extLst>
              <a:ext uri="{FF2B5EF4-FFF2-40B4-BE49-F238E27FC236}">
                <a16:creationId xmlns:a16="http://schemas.microsoft.com/office/drawing/2014/main" id="{3E001537-A989-1365-0D98-5ABC5185D0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8383" y="4608057"/>
            <a:ext cx="1736453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>
            <a:extLst>
              <a:ext uri="{FF2B5EF4-FFF2-40B4-BE49-F238E27FC236}">
                <a16:creationId xmlns:a16="http://schemas.microsoft.com/office/drawing/2014/main" id="{F75879AA-9EC7-B29B-C49D-86BADDF6EF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16863" y="6456730"/>
            <a:ext cx="1736449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8B6E39EE-5DF4-6A4A-AE45-E837100020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214836" y="4608055"/>
            <a:ext cx="2318010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511E750-6C1A-86A4-D29C-EB303684FCEA}"/>
              </a:ext>
            </a:extLst>
          </p:cNvPr>
          <p:cNvCxnSpPr>
            <a:cxnSpLocks/>
          </p:cNvCxnSpPr>
          <p:nvPr userDrawn="1"/>
        </p:nvCxnSpPr>
        <p:spPr>
          <a:xfrm>
            <a:off x="0" y="4608055"/>
            <a:ext cx="6966857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2B3F714-9BEE-04F1-8769-7F23F490C3B2}"/>
              </a:ext>
            </a:extLst>
          </p:cNvPr>
          <p:cNvCxnSpPr>
            <a:cxnSpLocks/>
          </p:cNvCxnSpPr>
          <p:nvPr userDrawn="1"/>
        </p:nvCxnSpPr>
        <p:spPr>
          <a:xfrm>
            <a:off x="12293600" y="8145697"/>
            <a:ext cx="671353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EDF21108-37F4-6A2C-CE0F-137611880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831" y="1003040"/>
            <a:ext cx="4531475" cy="1077518"/>
          </a:xfrm>
          <a:prstGeom prst="rect">
            <a:avLst/>
          </a:prstGeom>
        </p:spPr>
      </p:pic>
      <p:sp>
        <p:nvSpPr>
          <p:cNvPr id="38" name="Titre 19">
            <a:extLst>
              <a:ext uri="{FF2B5EF4-FFF2-40B4-BE49-F238E27FC236}">
                <a16:creationId xmlns:a16="http://schemas.microsoft.com/office/drawing/2014/main" id="{147A675F-044A-88A7-260C-6526118E4EB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097992" y="2148654"/>
            <a:ext cx="14811152" cy="659259"/>
          </a:xfrm>
          <a:prstGeom prst="rect">
            <a:avLst/>
          </a:prstGeom>
        </p:spPr>
        <p:txBody>
          <a:bodyPr/>
          <a:lstStyle>
            <a:lvl1pPr algn="ctr">
              <a:defRPr sz="4400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39" name="Espace réservé du texte 21">
            <a:extLst>
              <a:ext uri="{FF2B5EF4-FFF2-40B4-BE49-F238E27FC236}">
                <a16:creationId xmlns:a16="http://schemas.microsoft.com/office/drawing/2014/main" id="{ECB10921-3B3C-AD30-A46A-9A4308D1781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016565" y="2997016"/>
            <a:ext cx="3075834" cy="547687"/>
          </a:xfrm>
          <a:prstGeom prst="roundRect">
            <a:avLst>
              <a:gd name="adj" fmla="val 27267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spc="600">
                <a:solidFill>
                  <a:srgbClr val="8246B4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7560506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C198A-6526-87E7-8D6D-FE0743132609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rgbClr val="824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6E2A527C-DB81-6AEB-B061-380686BF3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sp>
        <p:nvSpPr>
          <p:cNvPr id="4" name="Espace réservé pour une image  52">
            <a:extLst>
              <a:ext uri="{FF2B5EF4-FFF2-40B4-BE49-F238E27FC236}">
                <a16:creationId xmlns:a16="http://schemas.microsoft.com/office/drawing/2014/main" id="{2625DC5F-9BF1-46E3-1F03-B8E4B5293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6565" y="1018762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BF4B878-97CB-8FA6-FB01-6F441211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3485" y="4833483"/>
            <a:ext cx="4735546" cy="3448565"/>
          </a:xfrm>
          <a:prstGeom prst="rect">
            <a:avLst/>
          </a:prstGeom>
        </p:spPr>
        <p:txBody>
          <a:bodyPr/>
          <a:lstStyle>
            <a:lvl1pPr>
              <a:defRPr sz="48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PARTIE SUR PLUSIEURS LIGNES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4610920-43AC-7964-C459-BC04E6D604BC}"/>
              </a:ext>
            </a:extLst>
          </p:cNvPr>
          <p:cNvCxnSpPr>
            <a:cxnSpLocks/>
          </p:cNvCxnSpPr>
          <p:nvPr userDrawn="1"/>
        </p:nvCxnSpPr>
        <p:spPr>
          <a:xfrm>
            <a:off x="2293485" y="4576344"/>
            <a:ext cx="4735546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C60AAD10-CC32-1167-DF3B-826089C0AD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3310" y="1712685"/>
            <a:ext cx="4865721" cy="2863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00" b="1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90284150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00E9C3B-4F7F-B8FB-D97E-B4D0F4B2DBBD}"/>
              </a:ext>
            </a:extLst>
          </p:cNvPr>
          <p:cNvSpPr/>
          <p:nvPr userDrawn="1"/>
        </p:nvSpPr>
        <p:spPr>
          <a:xfrm>
            <a:off x="6038517" y="1509486"/>
            <a:ext cx="6930103" cy="7524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4760F8-6D23-214B-9549-FC15564FAABC}"/>
              </a:ext>
            </a:extLst>
          </p:cNvPr>
          <p:cNvCxnSpPr/>
          <p:nvPr userDrawn="1"/>
        </p:nvCxnSpPr>
        <p:spPr>
          <a:xfrm>
            <a:off x="0" y="3275666"/>
            <a:ext cx="4615543" cy="0"/>
          </a:xfrm>
          <a:prstGeom prst="line">
            <a:avLst/>
          </a:prstGeom>
          <a:ln w="152400">
            <a:solidFill>
              <a:srgbClr val="824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space réservé pour une image  52">
            <a:extLst>
              <a:ext uri="{FF2B5EF4-FFF2-40B4-BE49-F238E27FC236}">
                <a16:creationId xmlns:a16="http://schemas.microsoft.com/office/drawing/2014/main" id="{EBD7F847-7472-7B12-7E4C-F1A7777BCC5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87043" y="1657391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30"/>
            <a:ext cx="17859148" cy="58477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TITRE DE LA PAGE SUR UNE LIGNE</a:t>
            </a:r>
          </a:p>
        </p:txBody>
      </p:sp>
      <p:sp>
        <p:nvSpPr>
          <p:cNvPr id="56" name="Espace réservé du texte 55">
            <a:extLst>
              <a:ext uri="{FF2B5EF4-FFF2-40B4-BE49-F238E27FC236}">
                <a16:creationId xmlns:a16="http://schemas.microsoft.com/office/drawing/2014/main" id="{04947137-FBA8-E5BC-8C2F-90CE7DB30E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3529013"/>
            <a:ext cx="4040188" cy="497681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rgbClr val="8246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32</a:t>
            </a:r>
          </a:p>
        </p:txBody>
      </p:sp>
      <p:sp>
        <p:nvSpPr>
          <p:cNvPr id="57" name="Espace réservé du texte 55">
            <a:extLst>
              <a:ext uri="{FF2B5EF4-FFF2-40B4-BE49-F238E27FC236}">
                <a16:creationId xmlns:a16="http://schemas.microsoft.com/office/drawing/2014/main" id="{7C42D94A-B0E3-75A8-AF7F-8A80845D7A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91594" y="2584491"/>
            <a:ext cx="4040188" cy="4976812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rgbClr val="8246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32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5CEB0EE-F900-A68A-B642-11C4FAABF1DA}"/>
              </a:ext>
            </a:extLst>
          </p:cNvPr>
          <p:cNvCxnSpPr/>
          <p:nvPr userDrawn="1"/>
        </p:nvCxnSpPr>
        <p:spPr>
          <a:xfrm>
            <a:off x="14391595" y="7862180"/>
            <a:ext cx="4615543" cy="0"/>
          </a:xfrm>
          <a:prstGeom prst="line">
            <a:avLst/>
          </a:prstGeom>
          <a:ln w="152400">
            <a:solidFill>
              <a:srgbClr val="824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01AA8C-C35A-5864-9A79-9E1DFF25E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8D2AF0-2CD9-E55E-5600-CA0CB8750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702857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D3E06C4-C052-E292-A82F-E1935444DAC7}"/>
              </a:ext>
            </a:extLst>
          </p:cNvPr>
          <p:cNvSpPr/>
          <p:nvPr userDrawn="1"/>
        </p:nvSpPr>
        <p:spPr>
          <a:xfrm>
            <a:off x="0" y="0"/>
            <a:ext cx="19012694" cy="10691808"/>
          </a:xfrm>
          <a:custGeom>
            <a:avLst/>
            <a:gdLst>
              <a:gd name="connsiteX0" fmla="*/ 18129152 w 19012694"/>
              <a:gd name="connsiteY0" fmla="*/ 3100653 h 10691808"/>
              <a:gd name="connsiteX1" fmla="*/ 19012694 w 19012694"/>
              <a:gd name="connsiteY1" fmla="*/ 3100653 h 10691808"/>
              <a:gd name="connsiteX2" fmla="*/ 19012694 w 19012694"/>
              <a:gd name="connsiteY2" fmla="*/ 10691808 h 10691808"/>
              <a:gd name="connsiteX3" fmla="*/ 18423260 w 19012694"/>
              <a:gd name="connsiteY3" fmla="*/ 10691808 h 10691808"/>
              <a:gd name="connsiteX4" fmla="*/ 18334686 w 19012694"/>
              <a:gd name="connsiteY4" fmla="*/ 10507942 h 10691808"/>
              <a:gd name="connsiteX5" fmla="*/ 18129152 w 19012694"/>
              <a:gd name="connsiteY5" fmla="*/ 9489899 h 10691808"/>
              <a:gd name="connsiteX6" fmla="*/ 959278 w 19012694"/>
              <a:gd name="connsiteY6" fmla="*/ 0 h 10691808"/>
              <a:gd name="connsiteX7" fmla="*/ 1750940 w 19012694"/>
              <a:gd name="connsiteY7" fmla="*/ 0 h 10691808"/>
              <a:gd name="connsiteX8" fmla="*/ 1750940 w 19012694"/>
              <a:gd name="connsiteY8" fmla="*/ 2123621 h 10691808"/>
              <a:gd name="connsiteX9" fmla="*/ 501164 w 19012694"/>
              <a:gd name="connsiteY9" fmla="*/ 3373429 h 10691808"/>
              <a:gd name="connsiteX10" fmla="*/ 0 w 19012694"/>
              <a:gd name="connsiteY10" fmla="*/ 3373429 h 10691808"/>
              <a:gd name="connsiteX11" fmla="*/ 0 w 19012694"/>
              <a:gd name="connsiteY11" fmla="*/ 2581673 h 10691808"/>
              <a:gd name="connsiteX12" fmla="*/ 501164 w 19012694"/>
              <a:gd name="connsiteY12" fmla="*/ 2581673 h 10691808"/>
              <a:gd name="connsiteX13" fmla="*/ 959278 w 19012694"/>
              <a:gd name="connsiteY13" fmla="*/ 2123621 h 1069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12694" h="10691808">
                <a:moveTo>
                  <a:pt x="18129152" y="3100653"/>
                </a:moveTo>
                <a:lnTo>
                  <a:pt x="19012694" y="3100653"/>
                </a:lnTo>
                <a:lnTo>
                  <a:pt x="19012694" y="10691808"/>
                </a:lnTo>
                <a:lnTo>
                  <a:pt x="18423260" y="10691808"/>
                </a:lnTo>
                <a:lnTo>
                  <a:pt x="18334686" y="10507942"/>
                </a:lnTo>
                <a:cubicBezTo>
                  <a:pt x="18202338" y="10195034"/>
                  <a:pt x="18129152" y="9851012"/>
                  <a:pt x="18129152" y="9489899"/>
                </a:cubicBezTo>
                <a:close/>
                <a:moveTo>
                  <a:pt x="959278" y="0"/>
                </a:moveTo>
                <a:lnTo>
                  <a:pt x="1750940" y="0"/>
                </a:lnTo>
                <a:lnTo>
                  <a:pt x="1750940" y="2123621"/>
                </a:lnTo>
                <a:cubicBezTo>
                  <a:pt x="1750940" y="2813900"/>
                  <a:pt x="1191410" y="3373429"/>
                  <a:pt x="501164" y="3373429"/>
                </a:cubicBezTo>
                <a:lnTo>
                  <a:pt x="0" y="3373429"/>
                </a:lnTo>
                <a:lnTo>
                  <a:pt x="0" y="2581673"/>
                </a:lnTo>
                <a:lnTo>
                  <a:pt x="501164" y="2581673"/>
                </a:lnTo>
                <a:cubicBezTo>
                  <a:pt x="754175" y="2581673"/>
                  <a:pt x="959278" y="2376542"/>
                  <a:pt x="959278" y="2123621"/>
                </a:cubicBezTo>
                <a:close/>
              </a:path>
            </a:pathLst>
          </a:custGeom>
          <a:solidFill>
            <a:srgbClr val="8246B4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1FC1D0CE-36AA-CAC9-E5DC-72ECA6E6A7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406336"/>
            <a:ext cx="6323013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ED085-08DA-12DD-85D9-4E9DF4DB2E59}"/>
              </a:ext>
            </a:extLst>
          </p:cNvPr>
          <p:cNvSpPr/>
          <p:nvPr userDrawn="1"/>
        </p:nvSpPr>
        <p:spPr>
          <a:xfrm>
            <a:off x="0" y="4725191"/>
            <a:ext cx="6324604" cy="2324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1D9DE-97FA-8D71-83DC-5B7E221576D6}"/>
              </a:ext>
            </a:extLst>
          </p:cNvPr>
          <p:cNvSpPr/>
          <p:nvPr userDrawn="1"/>
        </p:nvSpPr>
        <p:spPr>
          <a:xfrm>
            <a:off x="6330157" y="4725191"/>
            <a:ext cx="6346825" cy="2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EFD9D2-056D-19DB-AA06-F0E05D55965E}"/>
              </a:ext>
            </a:extLst>
          </p:cNvPr>
          <p:cNvSpPr txBox="1"/>
          <p:nvPr userDrawn="1"/>
        </p:nvSpPr>
        <p:spPr>
          <a:xfrm>
            <a:off x="544648" y="5269219"/>
            <a:ext cx="2518638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grotesque Cyr Medium" pitchFamily="2" charset="0"/>
                <a:ea typeface="Geogrotesque Cyr Medium" pitchFamily="2" charset="0"/>
                <a:cs typeface="+mn-cs"/>
              </a:rPr>
              <a:t>we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grotesque Cyr Medium" pitchFamily="2" charset="0"/>
                <a:ea typeface="Geogrotesque Cyr Medium" pitchFamily="2" charset="0"/>
                <a:cs typeface="+mn-cs"/>
              </a:rPr>
              <a:t>imagine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3B18DF-284B-C9D7-387A-4B5676FE4835}"/>
              </a:ext>
            </a:extLst>
          </p:cNvPr>
          <p:cNvSpPr txBox="1"/>
          <p:nvPr userDrawn="1"/>
        </p:nvSpPr>
        <p:spPr>
          <a:xfrm>
            <a:off x="6891473" y="5269219"/>
            <a:ext cx="1462260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Geogrotesque Cyr Medium" pitchFamily="2" charset="0"/>
                <a:ea typeface="Geogrotesque Cyr Medium" pitchFamily="2" charset="0"/>
                <a:cs typeface="+mn-cs"/>
              </a:rPr>
              <a:t>we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Geogrotesque Cyr Medium" pitchFamily="2" charset="0"/>
                <a:ea typeface="Geogrotesque Cyr Medium" pitchFamily="2" charset="0"/>
                <a:cs typeface="+mn-cs"/>
              </a:rPr>
              <a:t>care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C063B9F-7F29-7356-D92D-7E9919DDBC55}"/>
              </a:ext>
            </a:extLst>
          </p:cNvPr>
          <p:cNvGrpSpPr/>
          <p:nvPr userDrawn="1"/>
        </p:nvGrpSpPr>
        <p:grpSpPr>
          <a:xfrm>
            <a:off x="3608408" y="5626031"/>
            <a:ext cx="2193404" cy="659791"/>
            <a:chOff x="3608408" y="3986940"/>
            <a:chExt cx="2193404" cy="65979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3DA4A7D-D3CF-8D42-4F2F-85725E8DC069}"/>
                </a:ext>
              </a:extLst>
            </p:cNvPr>
            <p:cNvSpPr/>
            <p:nvPr/>
          </p:nvSpPr>
          <p:spPr>
            <a:xfrm flipH="1">
              <a:off x="3608408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EDA22EE7-6F59-EBBC-68D7-05ECD7244286}"/>
                </a:ext>
              </a:extLst>
            </p:cNvPr>
            <p:cNvSpPr/>
            <p:nvPr/>
          </p:nvSpPr>
          <p:spPr>
            <a:xfrm flipH="1">
              <a:off x="4377981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C22668EB-E7A5-3965-FF21-BBC8121FA553}"/>
                </a:ext>
              </a:extLst>
            </p:cNvPr>
            <p:cNvSpPr/>
            <p:nvPr/>
          </p:nvSpPr>
          <p:spPr>
            <a:xfrm flipH="1">
              <a:off x="5125105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8E7C229-9E7A-3081-A01B-FF1501C0912D}"/>
              </a:ext>
            </a:extLst>
          </p:cNvPr>
          <p:cNvGrpSpPr/>
          <p:nvPr userDrawn="1"/>
        </p:nvGrpSpPr>
        <p:grpSpPr>
          <a:xfrm>
            <a:off x="10023996" y="5626031"/>
            <a:ext cx="2193404" cy="659791"/>
            <a:chOff x="10023996" y="3986940"/>
            <a:chExt cx="2193404" cy="659791"/>
          </a:xfrm>
        </p:grpSpPr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337CEF74-3521-C9CA-FE60-2CEB8781EDBD}"/>
                </a:ext>
              </a:extLst>
            </p:cNvPr>
            <p:cNvSpPr/>
            <p:nvPr/>
          </p:nvSpPr>
          <p:spPr>
            <a:xfrm flipH="1">
              <a:off x="10023996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rgbClr val="C8E7E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4F64DE01-CE97-35B9-1EC7-3560E27F8546}"/>
                </a:ext>
              </a:extLst>
            </p:cNvPr>
            <p:cNvSpPr/>
            <p:nvPr/>
          </p:nvSpPr>
          <p:spPr>
            <a:xfrm flipH="1">
              <a:off x="10793569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D4CEF29-A09D-A454-989A-BB02788B8B0C}"/>
                </a:ext>
              </a:extLst>
            </p:cNvPr>
            <p:cNvSpPr/>
            <p:nvPr/>
          </p:nvSpPr>
          <p:spPr>
            <a:xfrm flipH="1">
              <a:off x="11540693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rgbClr val="C8E7E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813B3-5B5F-925C-664B-071A35EA48A9}"/>
              </a:ext>
            </a:extLst>
          </p:cNvPr>
          <p:cNvSpPr/>
          <p:nvPr userDrawn="1"/>
        </p:nvSpPr>
        <p:spPr>
          <a:xfrm>
            <a:off x="12682537" y="4725191"/>
            <a:ext cx="6324602" cy="23240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B6CDC-BCBB-692C-A69C-3642C262DD1D}"/>
              </a:ext>
            </a:extLst>
          </p:cNvPr>
          <p:cNvSpPr txBox="1"/>
          <p:nvPr userDrawn="1"/>
        </p:nvSpPr>
        <p:spPr>
          <a:xfrm>
            <a:off x="13274806" y="5269219"/>
            <a:ext cx="2436886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grotesque Cyr Medium" pitchFamily="2" charset="0"/>
                <a:ea typeface="Geogrotesque Cyr Medium" pitchFamily="2" charset="0"/>
                <a:cs typeface="+mn-cs"/>
              </a:rPr>
              <a:t>we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grotesque Cyr Medium" pitchFamily="2" charset="0"/>
                <a:ea typeface="Geogrotesque Cyr Medium" pitchFamily="2" charset="0"/>
                <a:cs typeface="+mn-cs"/>
              </a:rPr>
              <a:t>commit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FC4722C-A77D-D8A1-19BE-4EE63149039A}"/>
              </a:ext>
            </a:extLst>
          </p:cNvPr>
          <p:cNvGrpSpPr/>
          <p:nvPr userDrawn="1"/>
        </p:nvGrpSpPr>
        <p:grpSpPr>
          <a:xfrm>
            <a:off x="16273824" y="5626031"/>
            <a:ext cx="2193404" cy="659791"/>
            <a:chOff x="16273824" y="3986940"/>
            <a:chExt cx="2193404" cy="659791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60131DD-9DF4-6186-A101-DF201A227A6F}"/>
                </a:ext>
              </a:extLst>
            </p:cNvPr>
            <p:cNvSpPr/>
            <p:nvPr/>
          </p:nvSpPr>
          <p:spPr>
            <a:xfrm flipH="1">
              <a:off x="16273824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EDE861FA-CCB0-D313-F2F2-43245F747475}"/>
                </a:ext>
              </a:extLst>
            </p:cNvPr>
            <p:cNvSpPr/>
            <p:nvPr/>
          </p:nvSpPr>
          <p:spPr>
            <a:xfrm flipH="1">
              <a:off x="17043397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A9FE0EFE-5C48-7835-C375-4EF5CA54A3FF}"/>
                </a:ext>
              </a:extLst>
            </p:cNvPr>
            <p:cNvSpPr/>
            <p:nvPr/>
          </p:nvSpPr>
          <p:spPr>
            <a:xfrm flipH="1">
              <a:off x="17790521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F8DEFA1-2167-B317-9836-2E200F4CA15E}"/>
              </a:ext>
            </a:extLst>
          </p:cNvPr>
          <p:cNvCxnSpPr/>
          <p:nvPr userDrawn="1"/>
        </p:nvCxnSpPr>
        <p:spPr>
          <a:xfrm>
            <a:off x="6324604" y="7044202"/>
            <a:ext cx="6352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3" name="Espace réservé pour une image  30">
            <a:extLst>
              <a:ext uri="{FF2B5EF4-FFF2-40B4-BE49-F238E27FC236}">
                <a16:creationId xmlns:a16="http://schemas.microsoft.com/office/drawing/2014/main" id="{C55C101C-A6CF-4AC3-CB85-F6A55D1E12B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676982" y="2406336"/>
            <a:ext cx="6323013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4" name="Espace réservé pour une image  30">
            <a:extLst>
              <a:ext uri="{FF2B5EF4-FFF2-40B4-BE49-F238E27FC236}">
                <a16:creationId xmlns:a16="http://schemas.microsoft.com/office/drawing/2014/main" id="{27796584-3717-192C-B69B-3552A8345C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4602" y="2406336"/>
            <a:ext cx="6353971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5" name="Espace réservé du texte 55">
            <a:extLst>
              <a:ext uri="{FF2B5EF4-FFF2-40B4-BE49-F238E27FC236}">
                <a16:creationId xmlns:a16="http://schemas.microsoft.com/office/drawing/2014/main" id="{42B026BC-C6DD-FF89-E324-2CDF55633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4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36" name="Espace réservé du texte 55">
            <a:extLst>
              <a:ext uri="{FF2B5EF4-FFF2-40B4-BE49-F238E27FC236}">
                <a16:creationId xmlns:a16="http://schemas.microsoft.com/office/drawing/2014/main" id="{EF21F12A-989B-12E3-7EAE-66AF9D45C4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07823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37" name="Espace réservé du texte 55">
            <a:extLst>
              <a:ext uri="{FF2B5EF4-FFF2-40B4-BE49-F238E27FC236}">
                <a16:creationId xmlns:a16="http://schemas.microsoft.com/office/drawing/2014/main" id="{EBD52ECA-120E-0691-505A-0E071D6FC0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40972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F2C4162F-45F9-014B-2DF3-4D2C99968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02032A1-0152-99AD-6520-2226DC7E2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683211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30696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AFBF743F-0662-C4CF-3584-DC3B9F750A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513013"/>
            <a:ext cx="17853824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182A66-567C-CB12-EE00-E73F16145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71423E-885F-7C94-6F41-8A96797E2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12644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4EE8C8-1E8C-CD6E-BBF9-9E3688C36702}"/>
              </a:ext>
            </a:extLst>
          </p:cNvPr>
          <p:cNvCxnSpPr>
            <a:cxnSpLocks/>
          </p:cNvCxnSpPr>
          <p:nvPr userDrawn="1"/>
        </p:nvCxnSpPr>
        <p:spPr>
          <a:xfrm flipV="1">
            <a:off x="9503569" y="2513013"/>
            <a:ext cx="0" cy="631348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788F1856-D5F4-C8E6-12D9-C0ABC1347E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674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86F1627D-31D2-BC6C-AAA5-9BEDD98B88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9689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CB8DBA-4F41-A0A0-5596-D7AF2B7A5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9638E2-4E6B-B6D0-6BFE-2C5875ECA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632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TYQUE_ble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Espace réservé du texte 55">
            <a:extLst>
              <a:ext uri="{FF2B5EF4-FFF2-40B4-BE49-F238E27FC236}">
                <a16:creationId xmlns:a16="http://schemas.microsoft.com/office/drawing/2014/main" id="{F67D9C47-9BBA-3155-5D46-C0C5C70D4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5882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7" name="Espace réservé du texte 55">
            <a:extLst>
              <a:ext uri="{FF2B5EF4-FFF2-40B4-BE49-F238E27FC236}">
                <a16:creationId xmlns:a16="http://schemas.microsoft.com/office/drawing/2014/main" id="{E7F0552E-D5CE-45EA-FE0D-182C6C9E6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81593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62026AAD-849E-DE87-0A79-6AF7040E23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25246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65B3E392-B438-961B-DBFD-DA10D5749B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5882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656317D7-4456-0212-20AD-B25AF055FF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593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14525CBE-6729-F558-FA79-DFD2FD9BE1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25246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84C99B3D-483F-65D2-9A1C-3C7E5F942A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47137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Espace réservé pour une image  30">
            <a:extLst>
              <a:ext uri="{FF2B5EF4-FFF2-40B4-BE49-F238E27FC236}">
                <a16:creationId xmlns:a16="http://schemas.microsoft.com/office/drawing/2014/main" id="{2400B0B8-E4C5-7C1D-EF6F-64169B7FE0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86819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7" name="Espace réservé pour une image  30">
            <a:extLst>
              <a:ext uri="{FF2B5EF4-FFF2-40B4-BE49-F238E27FC236}">
                <a16:creationId xmlns:a16="http://schemas.microsoft.com/office/drawing/2014/main" id="{B4A3B6FD-4859-3F36-8989-6FFD22CB42E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4926501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D7C7B12B-1A89-C807-A7C5-AF15C62080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DEBD9F19-95CA-134D-AD4C-6EA9424D65C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47D8A15C-E68F-A687-E2AF-747C1184BF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55795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_vert">
    <p:bg>
      <p:bgPr>
        <a:solidFill>
          <a:srgbClr val="8246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53C2EE2-1C0B-3C69-CE41-E67013DD44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3DE8628-836A-74FF-B5AE-34E44BD7ECC8}"/>
              </a:ext>
            </a:extLst>
          </p:cNvPr>
          <p:cNvSpPr/>
          <p:nvPr userDrawn="1"/>
        </p:nvSpPr>
        <p:spPr>
          <a:xfrm>
            <a:off x="14856162" y="7276604"/>
            <a:ext cx="4150977" cy="3415209"/>
          </a:xfrm>
          <a:custGeom>
            <a:avLst/>
            <a:gdLst>
              <a:gd name="connsiteX0" fmla="*/ 2541575 w 4150977"/>
              <a:gd name="connsiteY0" fmla="*/ 0 h 3415209"/>
              <a:gd name="connsiteX1" fmla="*/ 4150977 w 4150977"/>
              <a:gd name="connsiteY1" fmla="*/ 0 h 3415209"/>
              <a:gd name="connsiteX2" fmla="*/ 4150977 w 4150977"/>
              <a:gd name="connsiteY2" fmla="*/ 1609997 h 3415209"/>
              <a:gd name="connsiteX3" fmla="*/ 2541575 w 4150977"/>
              <a:gd name="connsiteY3" fmla="*/ 1609997 h 3415209"/>
              <a:gd name="connsiteX4" fmla="*/ 1609998 w 4150977"/>
              <a:gd name="connsiteY4" fmla="*/ 2541322 h 3415209"/>
              <a:gd name="connsiteX5" fmla="*/ 1609998 w 4150977"/>
              <a:gd name="connsiteY5" fmla="*/ 3415209 h 3415209"/>
              <a:gd name="connsiteX6" fmla="*/ 0 w 4150977"/>
              <a:gd name="connsiteY6" fmla="*/ 3415209 h 3415209"/>
              <a:gd name="connsiteX7" fmla="*/ 0 w 4150977"/>
              <a:gd name="connsiteY7" fmla="*/ 2541322 h 3415209"/>
              <a:gd name="connsiteX8" fmla="*/ 2541575 w 4150977"/>
              <a:gd name="connsiteY8" fmla="*/ 0 h 341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0977" h="3415209">
                <a:moveTo>
                  <a:pt x="2541575" y="0"/>
                </a:moveTo>
                <a:lnTo>
                  <a:pt x="4150977" y="0"/>
                </a:lnTo>
                <a:lnTo>
                  <a:pt x="4150977" y="1609997"/>
                </a:lnTo>
                <a:lnTo>
                  <a:pt x="2541575" y="1609997"/>
                </a:lnTo>
                <a:cubicBezTo>
                  <a:pt x="2027041" y="1609997"/>
                  <a:pt x="1609998" y="2026854"/>
                  <a:pt x="1609998" y="2541322"/>
                </a:cubicBezTo>
                <a:lnTo>
                  <a:pt x="1609998" y="3415209"/>
                </a:lnTo>
                <a:lnTo>
                  <a:pt x="0" y="3415209"/>
                </a:lnTo>
                <a:lnTo>
                  <a:pt x="0" y="2541322"/>
                </a:lnTo>
                <a:cubicBezTo>
                  <a:pt x="0" y="1137795"/>
                  <a:pt x="1137922" y="0"/>
                  <a:pt x="2541575" y="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3A5BE87-A306-8C58-7DF9-375F2AC04A44}"/>
              </a:ext>
            </a:extLst>
          </p:cNvPr>
          <p:cNvCxnSpPr>
            <a:cxnSpLocks/>
          </p:cNvCxnSpPr>
          <p:nvPr userDrawn="1"/>
        </p:nvCxnSpPr>
        <p:spPr>
          <a:xfrm flipV="1">
            <a:off x="9503569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9D794AD6-9301-6810-4662-EC326BCA1B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8" name="Espace réservé du texte 11">
            <a:extLst>
              <a:ext uri="{FF2B5EF4-FFF2-40B4-BE49-F238E27FC236}">
                <a16:creationId xmlns:a16="http://schemas.microsoft.com/office/drawing/2014/main" id="{A4AED9EB-FB35-58B5-D4D6-C700463A89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49688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8A9E89C8-DE63-5112-9A94-ECE9F1FCE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AA904E90-FEFD-DEFA-41B0-D109A35D0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294049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4EE8C8-1E8C-CD6E-BBF9-9E3688C36702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5713" y="2513013"/>
            <a:ext cx="0" cy="631348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E5D9834-692E-6FA7-0635-C9C9F535F37E}"/>
              </a:ext>
            </a:extLst>
          </p:cNvPr>
          <p:cNvCxnSpPr>
            <a:cxnSpLocks/>
          </p:cNvCxnSpPr>
          <p:nvPr userDrawn="1"/>
        </p:nvCxnSpPr>
        <p:spPr>
          <a:xfrm flipV="1">
            <a:off x="12671426" y="2513013"/>
            <a:ext cx="0" cy="631348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11">
            <a:extLst>
              <a:ext uri="{FF2B5EF4-FFF2-40B4-BE49-F238E27FC236}">
                <a16:creationId xmlns:a16="http://schemas.microsoft.com/office/drawing/2014/main" id="{48BC7FEB-2273-9B37-8BC7-AB4CC246FB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F94D8A52-7D76-7F94-2CAF-748A80B0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0386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AF2F2DB-76C8-3C2E-5625-77BE300EAF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47691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CB2219-633D-EF15-8749-D2BCF86BA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4275F6-AD11-CEF4-9BC1-B40410F40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082912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_vert">
    <p:bg>
      <p:bgPr>
        <a:solidFill>
          <a:srgbClr val="8246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74E601B-5AFA-0113-2021-8C9032193F46}"/>
              </a:ext>
            </a:extLst>
          </p:cNvPr>
          <p:cNvSpPr/>
          <p:nvPr userDrawn="1"/>
        </p:nvSpPr>
        <p:spPr>
          <a:xfrm>
            <a:off x="1" y="4326389"/>
            <a:ext cx="5165655" cy="6365424"/>
          </a:xfrm>
          <a:custGeom>
            <a:avLst/>
            <a:gdLst>
              <a:gd name="connsiteX0" fmla="*/ 0 w 5165655"/>
              <a:gd name="connsiteY0" fmla="*/ 0 h 6365424"/>
              <a:gd name="connsiteX1" fmla="*/ 744185 w 5165655"/>
              <a:gd name="connsiteY1" fmla="*/ 0 h 6365424"/>
              <a:gd name="connsiteX2" fmla="*/ 744185 w 5165655"/>
              <a:gd name="connsiteY2" fmla="*/ 4985225 h 6365424"/>
              <a:gd name="connsiteX3" fmla="*/ 1492138 w 5165655"/>
              <a:gd name="connsiteY3" fmla="*/ 5733115 h 6365424"/>
              <a:gd name="connsiteX4" fmla="*/ 5165655 w 5165655"/>
              <a:gd name="connsiteY4" fmla="*/ 5733115 h 6365424"/>
              <a:gd name="connsiteX5" fmla="*/ 4940036 w 5165655"/>
              <a:gd name="connsiteY5" fmla="*/ 6365424 h 6365424"/>
              <a:gd name="connsiteX6" fmla="*/ 0 w 5165655"/>
              <a:gd name="connsiteY6" fmla="*/ 6365424 h 636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655" h="6365424">
                <a:moveTo>
                  <a:pt x="0" y="0"/>
                </a:moveTo>
                <a:lnTo>
                  <a:pt x="744185" y="0"/>
                </a:lnTo>
                <a:lnTo>
                  <a:pt x="744185" y="4985225"/>
                </a:lnTo>
                <a:cubicBezTo>
                  <a:pt x="744185" y="5398332"/>
                  <a:pt x="1079030" y="5733115"/>
                  <a:pt x="1492138" y="5733115"/>
                </a:cubicBezTo>
                <a:lnTo>
                  <a:pt x="5165655" y="5733115"/>
                </a:lnTo>
                <a:lnTo>
                  <a:pt x="4940036" y="6365424"/>
                </a:lnTo>
                <a:lnTo>
                  <a:pt x="0" y="6365424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53C2EE2-1C0B-3C69-CE41-E67013DD44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8413CED-C3AD-50AF-1196-881E78A8FD5F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5713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6B8AA90-C6E4-7865-7BDE-65B0023738ED}"/>
              </a:ext>
            </a:extLst>
          </p:cNvPr>
          <p:cNvCxnSpPr>
            <a:cxnSpLocks/>
          </p:cNvCxnSpPr>
          <p:nvPr userDrawn="1"/>
        </p:nvCxnSpPr>
        <p:spPr>
          <a:xfrm flipV="1">
            <a:off x="12671426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C0FEC144-5677-BEF3-C0A8-2F2573954C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50BB95C9-8D5D-5377-B3D6-61A9FC72AA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0386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2408B711-FABC-5B84-FF46-B7A84769F3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46097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6B7E56B5-5183-084A-3D8E-DE44C744B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4E2B1334-31B2-4232-D532-D10029072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70202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TY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Espace réservé du texte 55">
            <a:extLst>
              <a:ext uri="{FF2B5EF4-FFF2-40B4-BE49-F238E27FC236}">
                <a16:creationId xmlns:a16="http://schemas.microsoft.com/office/drawing/2014/main" id="{F67D9C47-9BBA-3155-5D46-C0C5C70D4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5882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7" name="Espace réservé du texte 55">
            <a:extLst>
              <a:ext uri="{FF2B5EF4-FFF2-40B4-BE49-F238E27FC236}">
                <a16:creationId xmlns:a16="http://schemas.microsoft.com/office/drawing/2014/main" id="{E7F0552E-D5CE-45EA-FE0D-182C6C9E6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81593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62026AAD-849E-DE87-0A79-6AF7040E23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25246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65B3E392-B438-961B-DBFD-DA10D5749B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5882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656317D7-4456-0212-20AD-B25AF055FF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593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14525CBE-6729-F558-FA79-DFD2FD9BE1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25246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84C99B3D-483F-65D2-9A1C-3C7E5F942A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47137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Espace réservé pour une image  30">
            <a:extLst>
              <a:ext uri="{FF2B5EF4-FFF2-40B4-BE49-F238E27FC236}">
                <a16:creationId xmlns:a16="http://schemas.microsoft.com/office/drawing/2014/main" id="{2400B0B8-E4C5-7C1D-EF6F-64169B7FE0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86819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7" name="Espace réservé pour une image  30">
            <a:extLst>
              <a:ext uri="{FF2B5EF4-FFF2-40B4-BE49-F238E27FC236}">
                <a16:creationId xmlns:a16="http://schemas.microsoft.com/office/drawing/2014/main" id="{B4A3B6FD-4859-3F36-8989-6FFD22CB42E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4926501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ED5425-B67A-B791-A6F5-B30D98B6F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F26AD6E-73FC-4410-552E-1D7B22BBE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001632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TYQUE_vert">
    <p:bg>
      <p:bgPr>
        <a:solidFill>
          <a:srgbClr val="8246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Espace réservé du texte 55">
            <a:extLst>
              <a:ext uri="{FF2B5EF4-FFF2-40B4-BE49-F238E27FC236}">
                <a16:creationId xmlns:a16="http://schemas.microsoft.com/office/drawing/2014/main" id="{F67D9C47-9BBA-3155-5D46-C0C5C70D4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5882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7" name="Espace réservé du texte 55">
            <a:extLst>
              <a:ext uri="{FF2B5EF4-FFF2-40B4-BE49-F238E27FC236}">
                <a16:creationId xmlns:a16="http://schemas.microsoft.com/office/drawing/2014/main" id="{E7F0552E-D5CE-45EA-FE0D-182C6C9E6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81593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62026AAD-849E-DE87-0A79-6AF7040E23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25246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65B3E392-B438-961B-DBFD-DA10D5749B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5882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656317D7-4456-0212-20AD-B25AF055FF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593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14525CBE-6729-F558-FA79-DFD2FD9BE1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25246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84C99B3D-483F-65D2-9A1C-3C7E5F942A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47137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Espace réservé pour une image  30">
            <a:extLst>
              <a:ext uri="{FF2B5EF4-FFF2-40B4-BE49-F238E27FC236}">
                <a16:creationId xmlns:a16="http://schemas.microsoft.com/office/drawing/2014/main" id="{2400B0B8-E4C5-7C1D-EF6F-64169B7FE0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86819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7" name="Espace réservé pour une image  30">
            <a:extLst>
              <a:ext uri="{FF2B5EF4-FFF2-40B4-BE49-F238E27FC236}">
                <a16:creationId xmlns:a16="http://schemas.microsoft.com/office/drawing/2014/main" id="{B4A3B6FD-4859-3F36-8989-6FFD22CB42E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4926501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D7C7B12B-1A89-C807-A7C5-AF15C62080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54E83156-0D5A-06AF-E485-8B66C1266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327CAC1-9A33-8815-05A5-A7CD18127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322246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2262" y="9830696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7FB8C32-9CBC-3F71-BB01-C6F462E770D7}"/>
              </a:ext>
            </a:extLst>
          </p:cNvPr>
          <p:cNvSpPr/>
          <p:nvPr userDrawn="1"/>
        </p:nvSpPr>
        <p:spPr>
          <a:xfrm>
            <a:off x="2029673" y="2513013"/>
            <a:ext cx="5427601" cy="5427599"/>
          </a:xfrm>
          <a:prstGeom prst="roundRect">
            <a:avLst>
              <a:gd name="adj" fmla="val 21513"/>
            </a:avLst>
          </a:prstGeom>
          <a:solidFill>
            <a:srgbClr val="824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Espace réservé pour une image  30">
            <a:extLst>
              <a:ext uri="{FF2B5EF4-FFF2-40B4-BE49-F238E27FC236}">
                <a16:creationId xmlns:a16="http://schemas.microsoft.com/office/drawing/2014/main" id="{9884F696-610D-3C56-F030-90974A56EE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98800" y="3062917"/>
            <a:ext cx="5427600" cy="542759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8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FDD150B8-9A2D-BAA4-0989-B2FF86C350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9688" y="2513013"/>
            <a:ext cx="8378810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2E1AE5A0-A02F-A049-0E64-74C54A485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549EAD7-9C3B-83D3-E661-FD9B2520A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868568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8D9185B4-3090-8869-8CF0-D03135CC1FE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6461919" y="2578100"/>
            <a:ext cx="6083300" cy="6083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20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GRAPHIQUE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619AC2F-D153-F48A-5783-7E1F60141F75}"/>
              </a:ext>
            </a:extLst>
          </p:cNvPr>
          <p:cNvCxnSpPr/>
          <p:nvPr userDrawn="1"/>
        </p:nvCxnSpPr>
        <p:spPr>
          <a:xfrm>
            <a:off x="0" y="3275666"/>
            <a:ext cx="4615543" cy="0"/>
          </a:xfrm>
          <a:prstGeom prst="line">
            <a:avLst/>
          </a:prstGeom>
          <a:ln w="152400">
            <a:solidFill>
              <a:srgbClr val="824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1741DAC2-CD9C-E77E-E6BE-019A33392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3529013"/>
            <a:ext cx="4040188" cy="497681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8246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5D9E5569-A877-6342-8F8D-73034B005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095538" y="3973513"/>
            <a:ext cx="3336925" cy="104414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76%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849030BD-717D-7869-D6DB-B5BAFBA40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95538" y="4862513"/>
            <a:ext cx="3336925" cy="183038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253482-6D44-E548-E138-968FC7E83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A63736-CFB7-6C76-60D1-AE92303B3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186283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5D9E5569-A877-6342-8F8D-73034B005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0969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8246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849030BD-717D-7869-D6DB-B5BAFBA40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0969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8246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4" name="Espace réservé pour une image  30">
            <a:extLst>
              <a:ext uri="{FF2B5EF4-FFF2-40B4-BE49-F238E27FC236}">
                <a16:creationId xmlns:a16="http://schemas.microsoft.com/office/drawing/2014/main" id="{9943AE7A-3F7B-6568-A642-64A478367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83544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5" name="Espace réservé du texte 55">
            <a:extLst>
              <a:ext uri="{FF2B5EF4-FFF2-40B4-BE49-F238E27FC236}">
                <a16:creationId xmlns:a16="http://schemas.microsoft.com/office/drawing/2014/main" id="{5CA3ED58-A4B8-9801-6E7F-A36536287D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43084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8246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8" name="Espace réservé du texte 55">
            <a:extLst>
              <a:ext uri="{FF2B5EF4-FFF2-40B4-BE49-F238E27FC236}">
                <a16:creationId xmlns:a16="http://schemas.microsoft.com/office/drawing/2014/main" id="{2CAE6306-2956-D956-8B1D-B246CD80E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43084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8246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2" name="Espace réservé pour une image  30">
            <a:extLst>
              <a:ext uri="{FF2B5EF4-FFF2-40B4-BE49-F238E27FC236}">
                <a16:creationId xmlns:a16="http://schemas.microsoft.com/office/drawing/2014/main" id="{7E7BCE13-3920-A63D-7051-CB37A0E506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95659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3" name="Espace réservé du texte 55">
            <a:extLst>
              <a:ext uri="{FF2B5EF4-FFF2-40B4-BE49-F238E27FC236}">
                <a16:creationId xmlns:a16="http://schemas.microsoft.com/office/drawing/2014/main" id="{FA5BDF96-5EDF-9DDA-442A-0EAD7580F92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255199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8246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AA57DE36-365C-E77C-4548-7A409BC45C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255199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8246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9800405C-4C2D-F8EB-01BB-40F9BD2AE07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3907774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6" name="Espace réservé du texte 55">
            <a:extLst>
              <a:ext uri="{FF2B5EF4-FFF2-40B4-BE49-F238E27FC236}">
                <a16:creationId xmlns:a16="http://schemas.microsoft.com/office/drawing/2014/main" id="{25A5C70D-A457-AF2F-27E9-093DD5F5FC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07883" y="6523492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8246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7" name="Espace réservé du texte 55">
            <a:extLst>
              <a:ext uri="{FF2B5EF4-FFF2-40B4-BE49-F238E27FC236}">
                <a16:creationId xmlns:a16="http://schemas.microsoft.com/office/drawing/2014/main" id="{23CCFE1A-5541-133F-CE93-43C9989B42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7883" y="7343145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8246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8" name="Espace réservé pour une image  30">
            <a:extLst>
              <a:ext uri="{FF2B5EF4-FFF2-40B4-BE49-F238E27FC236}">
                <a16:creationId xmlns:a16="http://schemas.microsoft.com/office/drawing/2014/main" id="{821C1466-DD3C-4290-07E7-A8297B584FF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60458" y="6523492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9" name="Espace réservé du texte 55">
            <a:extLst>
              <a:ext uri="{FF2B5EF4-FFF2-40B4-BE49-F238E27FC236}">
                <a16:creationId xmlns:a16="http://schemas.microsoft.com/office/drawing/2014/main" id="{DD8A9581-8E35-B47C-8740-4F861A9B9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19998" y="6523492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8246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20" name="Espace réservé du texte 55">
            <a:extLst>
              <a:ext uri="{FF2B5EF4-FFF2-40B4-BE49-F238E27FC236}">
                <a16:creationId xmlns:a16="http://schemas.microsoft.com/office/drawing/2014/main" id="{D7606DA6-7ABD-5E36-BDE2-A7D08F5CCE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19998" y="7343145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8246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21" name="Espace réservé pour une image  30">
            <a:extLst>
              <a:ext uri="{FF2B5EF4-FFF2-40B4-BE49-F238E27FC236}">
                <a16:creationId xmlns:a16="http://schemas.microsoft.com/office/drawing/2014/main" id="{9F587E0F-8810-7A32-42B9-9D2933759C8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672573" y="6523492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7FE78F-EB81-4C7E-BFC3-37C993220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642486E2-8450-92B2-4B18-AE91995E1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9949800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A004A75-4CEA-514C-A30C-D5BDD65A4B0B}"/>
              </a:ext>
            </a:extLst>
          </p:cNvPr>
          <p:cNvSpPr/>
          <p:nvPr userDrawn="1"/>
        </p:nvSpPr>
        <p:spPr>
          <a:xfrm>
            <a:off x="0" y="6233608"/>
            <a:ext cx="7024660" cy="4458205"/>
          </a:xfrm>
          <a:custGeom>
            <a:avLst/>
            <a:gdLst>
              <a:gd name="connsiteX0" fmla="*/ 1260803 w 7024660"/>
              <a:gd name="connsiteY0" fmla="*/ 0 h 4458205"/>
              <a:gd name="connsiteX1" fmla="*/ 5182460 w 7024660"/>
              <a:gd name="connsiteY1" fmla="*/ 0 h 4458205"/>
              <a:gd name="connsiteX2" fmla="*/ 7024660 w 7024660"/>
              <a:gd name="connsiteY2" fmla="*/ 1842134 h 4458205"/>
              <a:gd name="connsiteX3" fmla="*/ 7024660 w 7024660"/>
              <a:gd name="connsiteY3" fmla="*/ 4458205 h 4458205"/>
              <a:gd name="connsiteX4" fmla="*/ 5857643 w 7024660"/>
              <a:gd name="connsiteY4" fmla="*/ 4458205 h 4458205"/>
              <a:gd name="connsiteX5" fmla="*/ 5857643 w 7024660"/>
              <a:gd name="connsiteY5" fmla="*/ 1842134 h 4458205"/>
              <a:gd name="connsiteX6" fmla="*/ 5182460 w 7024660"/>
              <a:gd name="connsiteY6" fmla="*/ 1166951 h 4458205"/>
              <a:gd name="connsiteX7" fmla="*/ 1260803 w 7024660"/>
              <a:gd name="connsiteY7" fmla="*/ 1166951 h 4458205"/>
              <a:gd name="connsiteX8" fmla="*/ 585684 w 7024660"/>
              <a:gd name="connsiteY8" fmla="*/ 1842134 h 4458205"/>
              <a:gd name="connsiteX9" fmla="*/ 585684 w 7024660"/>
              <a:gd name="connsiteY9" fmla="*/ 4458205 h 4458205"/>
              <a:gd name="connsiteX10" fmla="*/ 0 w 7024660"/>
              <a:gd name="connsiteY10" fmla="*/ 4458205 h 4458205"/>
              <a:gd name="connsiteX11" fmla="*/ 0 w 7024660"/>
              <a:gd name="connsiteY11" fmla="*/ 501548 h 4458205"/>
              <a:gd name="connsiteX12" fmla="*/ 89032 w 7024660"/>
              <a:gd name="connsiteY12" fmla="*/ 420633 h 4458205"/>
              <a:gd name="connsiteX13" fmla="*/ 1260803 w 7024660"/>
              <a:gd name="connsiteY13" fmla="*/ 0 h 44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24660" h="4458205">
                <a:moveTo>
                  <a:pt x="1260803" y="0"/>
                </a:moveTo>
                <a:lnTo>
                  <a:pt x="5182460" y="0"/>
                </a:lnTo>
                <a:cubicBezTo>
                  <a:pt x="6199906" y="0"/>
                  <a:pt x="7024660" y="824688"/>
                  <a:pt x="7024660" y="1842134"/>
                </a:cubicBezTo>
                <a:lnTo>
                  <a:pt x="7024660" y="4458205"/>
                </a:lnTo>
                <a:lnTo>
                  <a:pt x="5857643" y="4458205"/>
                </a:lnTo>
                <a:lnTo>
                  <a:pt x="5857643" y="1842134"/>
                </a:lnTo>
                <a:cubicBezTo>
                  <a:pt x="5857643" y="1469211"/>
                  <a:pt x="5555258" y="1166951"/>
                  <a:pt x="5182460" y="1166951"/>
                </a:cubicBezTo>
                <a:lnTo>
                  <a:pt x="1260803" y="1166951"/>
                </a:lnTo>
                <a:cubicBezTo>
                  <a:pt x="887938" y="1166951"/>
                  <a:pt x="585684" y="1469211"/>
                  <a:pt x="585684" y="1842134"/>
                </a:cubicBezTo>
                <a:lnTo>
                  <a:pt x="585684" y="4458205"/>
                </a:lnTo>
                <a:lnTo>
                  <a:pt x="0" y="4458205"/>
                </a:lnTo>
                <a:lnTo>
                  <a:pt x="0" y="501548"/>
                </a:lnTo>
                <a:lnTo>
                  <a:pt x="89032" y="420633"/>
                </a:lnTo>
                <a:cubicBezTo>
                  <a:pt x="407461" y="157850"/>
                  <a:pt x="815695" y="0"/>
                  <a:pt x="1260803" y="0"/>
                </a:cubicBezTo>
                <a:close/>
              </a:path>
            </a:pathLst>
          </a:custGeom>
          <a:solidFill>
            <a:srgbClr val="8246B4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70EEFB-4FFC-BD00-C7D7-E01BF5991BBC}"/>
              </a:ext>
            </a:extLst>
          </p:cNvPr>
          <p:cNvCxnSpPr>
            <a:cxnSpLocks/>
          </p:cNvCxnSpPr>
          <p:nvPr userDrawn="1"/>
        </p:nvCxnSpPr>
        <p:spPr>
          <a:xfrm>
            <a:off x="0" y="3891548"/>
            <a:ext cx="12177486" cy="0"/>
          </a:xfrm>
          <a:prstGeom prst="line">
            <a:avLst/>
          </a:prstGeom>
          <a:ln w="152400">
            <a:solidFill>
              <a:srgbClr val="824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B1BB283-9BD9-E8DB-2002-8C3FDD2C496B}"/>
              </a:ext>
            </a:extLst>
          </p:cNvPr>
          <p:cNvCxnSpPr>
            <a:cxnSpLocks/>
          </p:cNvCxnSpPr>
          <p:nvPr userDrawn="1"/>
        </p:nvCxnSpPr>
        <p:spPr>
          <a:xfrm>
            <a:off x="9503569" y="7816928"/>
            <a:ext cx="9503569" cy="0"/>
          </a:xfrm>
          <a:prstGeom prst="line">
            <a:avLst/>
          </a:prstGeom>
          <a:ln w="152400">
            <a:solidFill>
              <a:srgbClr val="824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F0EE05F-B76A-A853-C220-9E4354F78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4310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8246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8EED8700-E79C-610A-7326-BF8BECAE1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4068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8246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8" name="Espace réservé du texte 29">
            <a:extLst>
              <a:ext uri="{FF2B5EF4-FFF2-40B4-BE49-F238E27FC236}">
                <a16:creationId xmlns:a16="http://schemas.microsoft.com/office/drawing/2014/main" id="{89C7DDD6-E175-FFFF-5986-DA17F8C228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3826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8246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9" name="Espace réservé du texte 29">
            <a:extLst>
              <a:ext uri="{FF2B5EF4-FFF2-40B4-BE49-F238E27FC236}">
                <a16:creationId xmlns:a16="http://schemas.microsoft.com/office/drawing/2014/main" id="{B4A07D93-1CD9-BF2B-10FF-EB0F2370B5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78276" y="7653602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8246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40" name="Espace réservé du texte 29">
            <a:extLst>
              <a:ext uri="{FF2B5EF4-FFF2-40B4-BE49-F238E27FC236}">
                <a16:creationId xmlns:a16="http://schemas.microsoft.com/office/drawing/2014/main" id="{21C624EE-89C9-B6C2-9797-AD74FFB0AD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75856" y="7653602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8246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41" name="Espace réservé pour une image  30">
            <a:extLst>
              <a:ext uri="{FF2B5EF4-FFF2-40B4-BE49-F238E27FC236}">
                <a16:creationId xmlns:a16="http://schemas.microsoft.com/office/drawing/2014/main" id="{40F5382C-8FD8-7C86-C245-84C8F34A5F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70992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2" name="Espace réservé pour une image  30">
            <a:extLst>
              <a:ext uri="{FF2B5EF4-FFF2-40B4-BE49-F238E27FC236}">
                <a16:creationId xmlns:a16="http://schemas.microsoft.com/office/drawing/2014/main" id="{F16E45D6-D211-7FE2-03DC-BE2EF2F319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68571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3" name="Espace réservé pour une image  30">
            <a:extLst>
              <a:ext uri="{FF2B5EF4-FFF2-40B4-BE49-F238E27FC236}">
                <a16:creationId xmlns:a16="http://schemas.microsoft.com/office/drawing/2014/main" id="{069642BB-8B65-F6C0-2DF8-53C37F5E47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529454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4" name="Espace réservé pour une image  30">
            <a:extLst>
              <a:ext uri="{FF2B5EF4-FFF2-40B4-BE49-F238E27FC236}">
                <a16:creationId xmlns:a16="http://schemas.microsoft.com/office/drawing/2014/main" id="{15B1C7A8-93CD-D4A9-A60B-B896D9F037A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506167" y="5935358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5" name="Espace réservé pour une image  30">
            <a:extLst>
              <a:ext uri="{FF2B5EF4-FFF2-40B4-BE49-F238E27FC236}">
                <a16:creationId xmlns:a16="http://schemas.microsoft.com/office/drawing/2014/main" id="{8CDC0F5F-B9C6-69ED-3110-DB30855EC8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990454" y="5935358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6" name="Espace réservé du texte 55">
            <a:extLst>
              <a:ext uri="{FF2B5EF4-FFF2-40B4-BE49-F238E27FC236}">
                <a16:creationId xmlns:a16="http://schemas.microsoft.com/office/drawing/2014/main" id="{3B085A43-D9CA-03A3-DC30-750F3AEDA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70989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7" name="Espace réservé du texte 55">
            <a:extLst>
              <a:ext uri="{FF2B5EF4-FFF2-40B4-BE49-F238E27FC236}">
                <a16:creationId xmlns:a16="http://schemas.microsoft.com/office/drawing/2014/main" id="{5F82ADA9-31E0-265E-6740-9278CB3A96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8571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8" name="Espace réservé du texte 55">
            <a:extLst>
              <a:ext uri="{FF2B5EF4-FFF2-40B4-BE49-F238E27FC236}">
                <a16:creationId xmlns:a16="http://schemas.microsoft.com/office/drawing/2014/main" id="{BD4E5B18-790D-8A2B-6C1F-1C87428B4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29450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9" name="Espace réservé du texte 55">
            <a:extLst>
              <a:ext uri="{FF2B5EF4-FFF2-40B4-BE49-F238E27FC236}">
                <a16:creationId xmlns:a16="http://schemas.microsoft.com/office/drawing/2014/main" id="{A143D0BA-33AF-D5FC-FD62-FDD30C165A0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06167" y="828761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50" name="Espace réservé du texte 55">
            <a:extLst>
              <a:ext uri="{FF2B5EF4-FFF2-40B4-BE49-F238E27FC236}">
                <a16:creationId xmlns:a16="http://schemas.microsoft.com/office/drawing/2014/main" id="{4F3717F2-296F-60C7-3951-A43856E166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987674" y="828761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E7714B-FA34-E96C-378A-66DAD4726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31DD8450-D357-5C68-A80B-F03ACA687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064125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8246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70EEFB-4FFC-BD00-C7D7-E01BF5991BBC}"/>
              </a:ext>
            </a:extLst>
          </p:cNvPr>
          <p:cNvCxnSpPr>
            <a:cxnSpLocks/>
          </p:cNvCxnSpPr>
          <p:nvPr userDrawn="1"/>
        </p:nvCxnSpPr>
        <p:spPr>
          <a:xfrm>
            <a:off x="573995" y="5345906"/>
            <a:ext cx="17182441" cy="0"/>
          </a:xfrm>
          <a:prstGeom prst="line">
            <a:avLst/>
          </a:prstGeom>
          <a:ln w="152400">
            <a:solidFill>
              <a:srgbClr val="824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F0EE05F-B76A-A853-C220-9E4354F78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850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8246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8EED8700-E79C-610A-7326-BF8BECAE1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08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8246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38" name="Espace réservé du texte 29">
            <a:extLst>
              <a:ext uri="{FF2B5EF4-FFF2-40B4-BE49-F238E27FC236}">
                <a16:creationId xmlns:a16="http://schemas.microsoft.com/office/drawing/2014/main" id="{89C7DDD6-E175-FFFF-5986-DA17F8C228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6366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8246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46" name="Espace réservé du texte 55">
            <a:extLst>
              <a:ext uri="{FF2B5EF4-FFF2-40B4-BE49-F238E27FC236}">
                <a16:creationId xmlns:a16="http://schemas.microsoft.com/office/drawing/2014/main" id="{3B085A43-D9CA-03A3-DC30-750F3AEDA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39219" y="664329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7" name="Espace réservé du texte 55">
            <a:extLst>
              <a:ext uri="{FF2B5EF4-FFF2-40B4-BE49-F238E27FC236}">
                <a16:creationId xmlns:a16="http://schemas.microsoft.com/office/drawing/2014/main" id="{5F82ADA9-31E0-265E-6740-9278CB3A96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36801" y="322023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8" name="Espace réservé du texte 55">
            <a:extLst>
              <a:ext uri="{FF2B5EF4-FFF2-40B4-BE49-F238E27FC236}">
                <a16:creationId xmlns:a16="http://schemas.microsoft.com/office/drawing/2014/main" id="{BD4E5B18-790D-8A2B-6C1F-1C87428B4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680" y="6643296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95CB545-B939-1FB0-0A61-E7035B6D2548}"/>
              </a:ext>
            </a:extLst>
          </p:cNvPr>
          <p:cNvSpPr/>
          <p:nvPr userDrawn="1"/>
        </p:nvSpPr>
        <p:spPr>
          <a:xfrm flipH="1">
            <a:off x="17756436" y="5016010"/>
            <a:ext cx="676707" cy="659791"/>
          </a:xfrm>
          <a:custGeom>
            <a:avLst/>
            <a:gdLst>
              <a:gd name="connsiteX0" fmla="*/ 82 w 3034883"/>
              <a:gd name="connsiteY0" fmla="*/ 1479839 h 2959017"/>
              <a:gd name="connsiteX1" fmla="*/ 423259 w 3034883"/>
              <a:gd name="connsiteY1" fmla="*/ 878687 h 2959017"/>
              <a:gd name="connsiteX2" fmla="*/ 2854572 w 3034883"/>
              <a:gd name="connsiteY2" fmla="*/ 320 h 2959017"/>
              <a:gd name="connsiteX3" fmla="*/ 3034966 w 3034883"/>
              <a:gd name="connsiteY3" fmla="*/ 504469 h 2959017"/>
              <a:gd name="connsiteX4" fmla="*/ 598881 w 3034883"/>
              <a:gd name="connsiteY4" fmla="*/ 1358357 h 2959017"/>
              <a:gd name="connsiteX5" fmla="*/ 514041 w 3034883"/>
              <a:gd name="connsiteY5" fmla="*/ 1479839 h 2959017"/>
              <a:gd name="connsiteX6" fmla="*/ 598881 w 3034883"/>
              <a:gd name="connsiteY6" fmla="*/ 1601321 h 2959017"/>
              <a:gd name="connsiteX7" fmla="*/ 3034966 w 3034883"/>
              <a:gd name="connsiteY7" fmla="*/ 2455161 h 2959017"/>
              <a:gd name="connsiteX8" fmla="*/ 2854572 w 3034883"/>
              <a:gd name="connsiteY8" fmla="*/ 2959338 h 2959017"/>
              <a:gd name="connsiteX9" fmla="*/ 423259 w 3034883"/>
              <a:gd name="connsiteY9" fmla="*/ 2080971 h 2959017"/>
              <a:gd name="connsiteX10" fmla="*/ 82 w 3034883"/>
              <a:gd name="connsiteY10" fmla="*/ 1479839 h 295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34883" h="2959017">
                <a:moveTo>
                  <a:pt x="82" y="1479839"/>
                </a:moveTo>
                <a:cubicBezTo>
                  <a:pt x="82" y="1202699"/>
                  <a:pt x="176599" y="967184"/>
                  <a:pt x="423259" y="878687"/>
                </a:cubicBezTo>
                <a:lnTo>
                  <a:pt x="2854572" y="320"/>
                </a:lnTo>
                <a:lnTo>
                  <a:pt x="3034966" y="504469"/>
                </a:lnTo>
                <a:lnTo>
                  <a:pt x="598881" y="1358357"/>
                </a:lnTo>
                <a:cubicBezTo>
                  <a:pt x="549389" y="1376492"/>
                  <a:pt x="514041" y="1424051"/>
                  <a:pt x="514041" y="1479839"/>
                </a:cubicBezTo>
                <a:cubicBezTo>
                  <a:pt x="514041" y="1535598"/>
                  <a:pt x="549389" y="1583147"/>
                  <a:pt x="598881" y="1601321"/>
                </a:cubicBezTo>
                <a:lnTo>
                  <a:pt x="3034966" y="2455161"/>
                </a:lnTo>
                <a:lnTo>
                  <a:pt x="2854572" y="2959338"/>
                </a:lnTo>
                <a:lnTo>
                  <a:pt x="423259" y="2080971"/>
                </a:lnTo>
                <a:cubicBezTo>
                  <a:pt x="176599" y="1992512"/>
                  <a:pt x="82" y="1756940"/>
                  <a:pt x="82" y="1479839"/>
                </a:cubicBezTo>
              </a:path>
            </a:pathLst>
          </a:custGeom>
          <a:solidFill>
            <a:srgbClr val="8246B4"/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AAC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215E13B2-0E30-4C27-0E24-A4C67152D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07808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8246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16" name="Espace réservé du texte 55">
            <a:extLst>
              <a:ext uri="{FF2B5EF4-FFF2-40B4-BE49-F238E27FC236}">
                <a16:creationId xmlns:a16="http://schemas.microsoft.com/office/drawing/2014/main" id="{06C19B7A-15D9-70B6-45DD-B347F13C78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448801" y="322023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BBE72A-69AE-3D2C-77FD-EB4088442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B69B31-88A7-58C6-329E-195EE4ED0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860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/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7FB8C32-9CBC-3F71-BB01-C6F462E770D7}"/>
              </a:ext>
            </a:extLst>
          </p:cNvPr>
          <p:cNvSpPr/>
          <p:nvPr userDrawn="1"/>
        </p:nvSpPr>
        <p:spPr>
          <a:xfrm>
            <a:off x="2029673" y="2513013"/>
            <a:ext cx="5427601" cy="5427599"/>
          </a:xfrm>
          <a:prstGeom prst="roundRect">
            <a:avLst>
              <a:gd name="adj" fmla="val 215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pour une image  30">
            <a:extLst>
              <a:ext uri="{FF2B5EF4-FFF2-40B4-BE49-F238E27FC236}">
                <a16:creationId xmlns:a16="http://schemas.microsoft.com/office/drawing/2014/main" id="{9884F696-610D-3C56-F030-90974A56EE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98800" y="3062917"/>
            <a:ext cx="5427600" cy="5427599"/>
          </a:xfrm>
          <a:prstGeom prst="roundRect">
            <a:avLst>
              <a:gd name="adj" fmla="val 21868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FDD150B8-9A2D-BAA4-0989-B2FF86C350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9688" y="2513013"/>
            <a:ext cx="8378810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2DB2EC14-1511-B6FC-922D-1F0CF7F5AA1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E8962FE7-A053-C0AD-1E0A-87F8B1AC725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31525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rgbClr val="8246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05DC266-4347-C05D-72F3-1FBD0A8E43FE}"/>
              </a:ext>
            </a:extLst>
          </p:cNvPr>
          <p:cNvSpPr/>
          <p:nvPr userDrawn="1"/>
        </p:nvSpPr>
        <p:spPr>
          <a:xfrm>
            <a:off x="0" y="0"/>
            <a:ext cx="19007138" cy="10691813"/>
          </a:xfrm>
          <a:custGeom>
            <a:avLst/>
            <a:gdLst>
              <a:gd name="connsiteX0" fmla="*/ 19007138 w 19007138"/>
              <a:gd name="connsiteY0" fmla="*/ 2167970 h 10691813"/>
              <a:gd name="connsiteX1" fmla="*/ 19007138 w 19007138"/>
              <a:gd name="connsiteY1" fmla="*/ 4646796 h 10691813"/>
              <a:gd name="connsiteX2" fmla="*/ 13096724 w 19007138"/>
              <a:gd name="connsiteY2" fmla="*/ 6718493 h 10691813"/>
              <a:gd name="connsiteX3" fmla="*/ 12719440 w 19007138"/>
              <a:gd name="connsiteY3" fmla="*/ 7258726 h 10691813"/>
              <a:gd name="connsiteX4" fmla="*/ 13096724 w 19007138"/>
              <a:gd name="connsiteY4" fmla="*/ 7798959 h 10691813"/>
              <a:gd name="connsiteX5" fmla="*/ 19007138 w 19007138"/>
              <a:gd name="connsiteY5" fmla="*/ 9870540 h 10691813"/>
              <a:gd name="connsiteX6" fmla="*/ 19007138 w 19007138"/>
              <a:gd name="connsiteY6" fmla="*/ 10691813 h 10691813"/>
              <a:gd name="connsiteX7" fmla="*/ 14418968 w 19007138"/>
              <a:gd name="connsiteY7" fmla="*/ 10691813 h 10691813"/>
              <a:gd name="connsiteX8" fmla="*/ 12315730 w 19007138"/>
              <a:gd name="connsiteY8" fmla="*/ 9931971 h 10691813"/>
              <a:gd name="connsiteX9" fmla="*/ 10433855 w 19007138"/>
              <a:gd name="connsiteY9" fmla="*/ 7258726 h 10691813"/>
              <a:gd name="connsiteX10" fmla="*/ 12315730 w 19007138"/>
              <a:gd name="connsiteY10" fmla="*/ 4585392 h 10691813"/>
              <a:gd name="connsiteX11" fmla="*/ 0 w 19007138"/>
              <a:gd name="connsiteY11" fmla="*/ 0 h 10691813"/>
              <a:gd name="connsiteX12" fmla="*/ 4580284 w 19007138"/>
              <a:gd name="connsiteY12" fmla="*/ 0 h 10691813"/>
              <a:gd name="connsiteX13" fmla="*/ 6691410 w 19007138"/>
              <a:gd name="connsiteY13" fmla="*/ 762692 h 10691813"/>
              <a:gd name="connsiteX14" fmla="*/ 8573284 w 19007138"/>
              <a:gd name="connsiteY14" fmla="*/ 3436026 h 10691813"/>
              <a:gd name="connsiteX15" fmla="*/ 6691410 w 19007138"/>
              <a:gd name="connsiteY15" fmla="*/ 6109271 h 10691813"/>
              <a:gd name="connsiteX16" fmla="*/ 0 w 19007138"/>
              <a:gd name="connsiteY16" fmla="*/ 8526694 h 10691813"/>
              <a:gd name="connsiteX17" fmla="*/ 0 w 19007138"/>
              <a:gd name="connsiteY17" fmla="*/ 6047840 h 10691813"/>
              <a:gd name="connsiteX18" fmla="*/ 5910415 w 19007138"/>
              <a:gd name="connsiteY18" fmla="*/ 3976259 h 10691813"/>
              <a:gd name="connsiteX19" fmla="*/ 6287700 w 19007138"/>
              <a:gd name="connsiteY19" fmla="*/ 3436026 h 10691813"/>
              <a:gd name="connsiteX20" fmla="*/ 5910415 w 19007138"/>
              <a:gd name="connsiteY20" fmla="*/ 2895793 h 10691813"/>
              <a:gd name="connsiteX21" fmla="*/ 0 w 19007138"/>
              <a:gd name="connsiteY21" fmla="*/ 824096 h 106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007138" h="10691813">
                <a:moveTo>
                  <a:pt x="19007138" y="2167970"/>
                </a:moveTo>
                <a:lnTo>
                  <a:pt x="19007138" y="4646796"/>
                </a:lnTo>
                <a:lnTo>
                  <a:pt x="13096724" y="6718493"/>
                </a:lnTo>
                <a:cubicBezTo>
                  <a:pt x="12876632" y="6799140"/>
                  <a:pt x="12719440" y="7010636"/>
                  <a:pt x="12719440" y="7258726"/>
                </a:cubicBezTo>
                <a:cubicBezTo>
                  <a:pt x="12719440" y="7506687"/>
                  <a:pt x="12876632" y="7718139"/>
                  <a:pt x="13096724" y="7798959"/>
                </a:cubicBezTo>
                <a:lnTo>
                  <a:pt x="19007138" y="9870540"/>
                </a:lnTo>
                <a:lnTo>
                  <a:pt x="19007138" y="10691813"/>
                </a:lnTo>
                <a:lnTo>
                  <a:pt x="14418968" y="10691813"/>
                </a:lnTo>
                <a:lnTo>
                  <a:pt x="12315730" y="9931971"/>
                </a:lnTo>
                <a:cubicBezTo>
                  <a:pt x="11218829" y="9538592"/>
                  <a:pt x="10433855" y="8490999"/>
                  <a:pt x="10433855" y="7258726"/>
                </a:cubicBezTo>
                <a:cubicBezTo>
                  <a:pt x="10433855" y="6026279"/>
                  <a:pt x="11218829" y="4978940"/>
                  <a:pt x="12315730" y="4585392"/>
                </a:cubicBezTo>
                <a:close/>
                <a:moveTo>
                  <a:pt x="0" y="0"/>
                </a:moveTo>
                <a:lnTo>
                  <a:pt x="4580284" y="0"/>
                </a:lnTo>
                <a:lnTo>
                  <a:pt x="6691410" y="762692"/>
                </a:lnTo>
                <a:cubicBezTo>
                  <a:pt x="7788311" y="1156240"/>
                  <a:pt x="8573284" y="2203579"/>
                  <a:pt x="8573284" y="3436026"/>
                </a:cubicBezTo>
                <a:cubicBezTo>
                  <a:pt x="8573284" y="4668301"/>
                  <a:pt x="7788311" y="5715892"/>
                  <a:pt x="6691410" y="6109271"/>
                </a:cubicBezTo>
                <a:lnTo>
                  <a:pt x="0" y="8526694"/>
                </a:lnTo>
                <a:lnTo>
                  <a:pt x="0" y="6047840"/>
                </a:lnTo>
                <a:lnTo>
                  <a:pt x="5910415" y="3976259"/>
                </a:lnTo>
                <a:cubicBezTo>
                  <a:pt x="6130507" y="3895439"/>
                  <a:pt x="6287700" y="3683987"/>
                  <a:pt x="6287700" y="3436026"/>
                </a:cubicBezTo>
                <a:cubicBezTo>
                  <a:pt x="6287700" y="3187936"/>
                  <a:pt x="6130507" y="2976440"/>
                  <a:pt x="5910415" y="2895793"/>
                </a:cubicBezTo>
                <a:lnTo>
                  <a:pt x="0" y="824096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re 53">
            <a:extLst>
              <a:ext uri="{FF2B5EF4-FFF2-40B4-BE49-F238E27FC236}">
                <a16:creationId xmlns:a16="http://schemas.microsoft.com/office/drawing/2014/main" id="{ABBF7C22-DD08-8FDF-0B81-DE628A64C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30"/>
            <a:ext cx="17859148" cy="58477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CONTACT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84991F6A-E2AA-0BDA-73AE-18592CB6B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C3A2F8A-7A16-AF9A-1EB7-A6E6BAC580DD}"/>
              </a:ext>
            </a:extLst>
          </p:cNvPr>
          <p:cNvSpPr/>
          <p:nvPr userDrawn="1"/>
        </p:nvSpPr>
        <p:spPr>
          <a:xfrm>
            <a:off x="6523039" y="3776694"/>
            <a:ext cx="5961062" cy="3138424"/>
          </a:xfrm>
          <a:prstGeom prst="roundRect">
            <a:avLst>
              <a:gd name="adj" fmla="val 21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8246B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4AC9FFCF-E1A4-49D3-EB2F-9FF5C609B9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58038" y="43587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8246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36E81B5D-7CD9-FB5C-33C6-B8B65F2A50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58038" y="48159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8246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00 00 00 00 00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1007312D-4420-DE3B-E243-B4E568CF18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58038" y="52731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8246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email@keolis.com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2C1E2390-9EF6-2F6F-2B24-982028CC6E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58038" y="6093619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www.keolis.com</a:t>
            </a:r>
          </a:p>
        </p:txBody>
      </p:sp>
    </p:spTree>
    <p:extLst>
      <p:ext uri="{BB962C8B-B14F-4D97-AF65-F5344CB8AC3E}">
        <p14:creationId xmlns:p14="http://schemas.microsoft.com/office/powerpoint/2010/main" val="363196955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bg>
      <p:bgPr>
        <a:solidFill>
          <a:srgbClr val="8246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541B7EA-8AA6-F08F-B9C6-3128501E0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76133"/>
            <a:ext cx="19007138" cy="35395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D7B13B-B345-30DE-4F0A-74A5516BD4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8539" y="9886184"/>
            <a:ext cx="1770062" cy="4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5524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686645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69FD0-2661-BCA1-C214-EFC7ABC4F3F5}"/>
              </a:ext>
            </a:extLst>
          </p:cNvPr>
          <p:cNvSpPr/>
          <p:nvPr userDrawn="1"/>
        </p:nvSpPr>
        <p:spPr>
          <a:xfrm>
            <a:off x="0" y="0"/>
            <a:ext cx="19007138" cy="10691813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93CB3419-999D-756C-A840-376CCDEF7B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95698" y="0"/>
            <a:ext cx="10211440" cy="10691813"/>
          </a:xfrm>
          <a:custGeom>
            <a:avLst/>
            <a:gdLst>
              <a:gd name="connsiteX0" fmla="*/ 9082488 w 10211440"/>
              <a:gd name="connsiteY0" fmla="*/ 0 h 10691813"/>
              <a:gd name="connsiteX1" fmla="*/ 10211440 w 10211440"/>
              <a:gd name="connsiteY1" fmla="*/ 0 h 10691813"/>
              <a:gd name="connsiteX2" fmla="*/ 10211440 w 10211440"/>
              <a:gd name="connsiteY2" fmla="*/ 2175643 h 10691813"/>
              <a:gd name="connsiteX3" fmla="*/ 2760004 w 10211440"/>
              <a:gd name="connsiteY3" fmla="*/ 4787492 h 10691813"/>
              <a:gd name="connsiteX4" fmla="*/ 2368956 w 10211440"/>
              <a:gd name="connsiteY4" fmla="*/ 5347431 h 10691813"/>
              <a:gd name="connsiteX5" fmla="*/ 2760004 w 10211440"/>
              <a:gd name="connsiteY5" fmla="*/ 5907369 h 10691813"/>
              <a:gd name="connsiteX6" fmla="*/ 10211440 w 10211440"/>
              <a:gd name="connsiteY6" fmla="*/ 8519072 h 10691813"/>
              <a:gd name="connsiteX7" fmla="*/ 10211440 w 10211440"/>
              <a:gd name="connsiteY7" fmla="*/ 10691813 h 10691813"/>
              <a:gd name="connsiteX8" fmla="*/ 9074304 w 10211440"/>
              <a:gd name="connsiteY8" fmla="*/ 10691813 h 10691813"/>
              <a:gd name="connsiteX9" fmla="*/ 1950521 w 10211440"/>
              <a:gd name="connsiteY9" fmla="*/ 8118186 h 10691813"/>
              <a:gd name="connsiteX10" fmla="*/ 0 w 10211440"/>
              <a:gd name="connsiteY10" fmla="*/ 5347431 h 10691813"/>
              <a:gd name="connsiteX11" fmla="*/ 1950521 w 10211440"/>
              <a:gd name="connsiteY11" fmla="*/ 2576583 h 106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1440" h="10691813">
                <a:moveTo>
                  <a:pt x="9082488" y="0"/>
                </a:moveTo>
                <a:lnTo>
                  <a:pt x="10211440" y="0"/>
                </a:lnTo>
                <a:lnTo>
                  <a:pt x="10211440" y="2175643"/>
                </a:lnTo>
                <a:lnTo>
                  <a:pt x="2760004" y="4787492"/>
                </a:lnTo>
                <a:cubicBezTo>
                  <a:pt x="2531884" y="4871081"/>
                  <a:pt x="2368956" y="5090292"/>
                  <a:pt x="2368956" y="5347431"/>
                </a:cubicBezTo>
                <a:cubicBezTo>
                  <a:pt x="2368956" y="5604437"/>
                  <a:pt x="2531884" y="5823601"/>
                  <a:pt x="2760004" y="5907369"/>
                </a:cubicBezTo>
                <a:lnTo>
                  <a:pt x="10211440" y="8519072"/>
                </a:lnTo>
                <a:lnTo>
                  <a:pt x="10211440" y="10691813"/>
                </a:lnTo>
                <a:lnTo>
                  <a:pt x="9074304" y="10691813"/>
                </a:lnTo>
                <a:lnTo>
                  <a:pt x="1950521" y="8118186"/>
                </a:lnTo>
                <a:cubicBezTo>
                  <a:pt x="813608" y="7710458"/>
                  <a:pt x="0" y="6624653"/>
                  <a:pt x="0" y="5347431"/>
                </a:cubicBezTo>
                <a:cubicBezTo>
                  <a:pt x="0" y="4070029"/>
                  <a:pt x="813608" y="2984486"/>
                  <a:pt x="1950521" y="257658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69AA11-1FCC-D898-A58A-31425647E5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8493" y="4312295"/>
            <a:ext cx="4531475" cy="1077518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C7E9AC1-EC32-7761-0E32-898A618B44F3}"/>
              </a:ext>
            </a:extLst>
          </p:cNvPr>
          <p:cNvSpPr/>
          <p:nvPr userDrawn="1"/>
        </p:nvSpPr>
        <p:spPr>
          <a:xfrm>
            <a:off x="14541258" y="1825558"/>
            <a:ext cx="3962080" cy="3303778"/>
          </a:xfrm>
          <a:custGeom>
            <a:avLst/>
            <a:gdLst>
              <a:gd name="connsiteX0" fmla="*/ 959596 w 3962080"/>
              <a:gd name="connsiteY0" fmla="*/ 607883 h 3303778"/>
              <a:gd name="connsiteX1" fmla="*/ 607917 w 3962080"/>
              <a:gd name="connsiteY1" fmla="*/ 959596 h 3303778"/>
              <a:gd name="connsiteX2" fmla="*/ 607917 w 3962080"/>
              <a:gd name="connsiteY2" fmla="*/ 2344178 h 3303778"/>
              <a:gd name="connsiteX3" fmla="*/ 959596 w 3962080"/>
              <a:gd name="connsiteY3" fmla="*/ 2695891 h 3303778"/>
              <a:gd name="connsiteX4" fmla="*/ 3002448 w 3962080"/>
              <a:gd name="connsiteY4" fmla="*/ 2695891 h 3303778"/>
              <a:gd name="connsiteX5" fmla="*/ 3354162 w 3962080"/>
              <a:gd name="connsiteY5" fmla="*/ 2344178 h 3303778"/>
              <a:gd name="connsiteX6" fmla="*/ 3354162 w 3962080"/>
              <a:gd name="connsiteY6" fmla="*/ 959596 h 3303778"/>
              <a:gd name="connsiteX7" fmla="*/ 3002448 w 3962080"/>
              <a:gd name="connsiteY7" fmla="*/ 607883 h 3303778"/>
              <a:gd name="connsiteX8" fmla="*/ 959596 w 3962080"/>
              <a:gd name="connsiteY8" fmla="*/ 0 h 3303778"/>
              <a:gd name="connsiteX9" fmla="*/ 3002448 w 3962080"/>
              <a:gd name="connsiteY9" fmla="*/ 0 h 3303778"/>
              <a:gd name="connsiteX10" fmla="*/ 3962080 w 3962080"/>
              <a:gd name="connsiteY10" fmla="*/ 959596 h 3303778"/>
              <a:gd name="connsiteX11" fmla="*/ 3962080 w 3962080"/>
              <a:gd name="connsiteY11" fmla="*/ 2344178 h 3303778"/>
              <a:gd name="connsiteX12" fmla="*/ 3002448 w 3962080"/>
              <a:gd name="connsiteY12" fmla="*/ 3303778 h 3303778"/>
              <a:gd name="connsiteX13" fmla="*/ 959596 w 3962080"/>
              <a:gd name="connsiteY13" fmla="*/ 3303778 h 3303778"/>
              <a:gd name="connsiteX14" fmla="*/ 0 w 3962080"/>
              <a:gd name="connsiteY14" fmla="*/ 2344178 h 3303778"/>
              <a:gd name="connsiteX15" fmla="*/ 0 w 3962080"/>
              <a:gd name="connsiteY15" fmla="*/ 959596 h 3303778"/>
              <a:gd name="connsiteX16" fmla="*/ 959596 w 3962080"/>
              <a:gd name="connsiteY16" fmla="*/ 0 h 330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62080" h="3303778">
                <a:moveTo>
                  <a:pt x="959596" y="607883"/>
                </a:moveTo>
                <a:cubicBezTo>
                  <a:pt x="765365" y="607883"/>
                  <a:pt x="607917" y="765335"/>
                  <a:pt x="607917" y="959596"/>
                </a:cubicBezTo>
                <a:lnTo>
                  <a:pt x="607917" y="2344178"/>
                </a:lnTo>
                <a:cubicBezTo>
                  <a:pt x="607917" y="2538477"/>
                  <a:pt x="765365" y="2695891"/>
                  <a:pt x="959596" y="2695891"/>
                </a:cubicBezTo>
                <a:lnTo>
                  <a:pt x="3002448" y="2695891"/>
                </a:lnTo>
                <a:cubicBezTo>
                  <a:pt x="3196646" y="2695891"/>
                  <a:pt x="3354162" y="2538477"/>
                  <a:pt x="3354162" y="2344178"/>
                </a:cubicBezTo>
                <a:lnTo>
                  <a:pt x="3354162" y="959596"/>
                </a:lnTo>
                <a:cubicBezTo>
                  <a:pt x="3354162" y="765335"/>
                  <a:pt x="3196646" y="607883"/>
                  <a:pt x="3002448" y="607883"/>
                </a:cubicBezTo>
                <a:close/>
                <a:moveTo>
                  <a:pt x="959596" y="0"/>
                </a:moveTo>
                <a:lnTo>
                  <a:pt x="3002448" y="0"/>
                </a:lnTo>
                <a:cubicBezTo>
                  <a:pt x="3532452" y="0"/>
                  <a:pt x="3962080" y="429593"/>
                  <a:pt x="3962080" y="959596"/>
                </a:cubicBezTo>
                <a:lnTo>
                  <a:pt x="3962080" y="2344178"/>
                </a:lnTo>
                <a:cubicBezTo>
                  <a:pt x="3962080" y="2874216"/>
                  <a:pt x="3532452" y="3303778"/>
                  <a:pt x="3002448" y="3303778"/>
                </a:cubicBezTo>
                <a:lnTo>
                  <a:pt x="959596" y="3303778"/>
                </a:lnTo>
                <a:cubicBezTo>
                  <a:pt x="429623" y="3303778"/>
                  <a:pt x="0" y="2874216"/>
                  <a:pt x="0" y="2344178"/>
                </a:cubicBezTo>
                <a:lnTo>
                  <a:pt x="0" y="959596"/>
                </a:lnTo>
                <a:cubicBezTo>
                  <a:pt x="0" y="429593"/>
                  <a:pt x="429623" y="0"/>
                  <a:pt x="959596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AAC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C60B0963-22CD-F6AF-4AED-F429A1C8F494}"/>
              </a:ext>
            </a:extLst>
          </p:cNvPr>
          <p:cNvSpPr/>
          <p:nvPr userDrawn="1"/>
        </p:nvSpPr>
        <p:spPr>
          <a:xfrm>
            <a:off x="0" y="5850845"/>
            <a:ext cx="3728288" cy="4840968"/>
          </a:xfrm>
          <a:custGeom>
            <a:avLst/>
            <a:gdLst>
              <a:gd name="connsiteX0" fmla="*/ 0 w 3728288"/>
              <a:gd name="connsiteY0" fmla="*/ 0 h 4840968"/>
              <a:gd name="connsiteX1" fmla="*/ 408390 w 3728288"/>
              <a:gd name="connsiteY1" fmla="*/ 0 h 4840968"/>
              <a:gd name="connsiteX2" fmla="*/ 408390 w 3728288"/>
              <a:gd name="connsiteY2" fmla="*/ 3743199 h 4840968"/>
              <a:gd name="connsiteX3" fmla="*/ 969996 w 3728288"/>
              <a:gd name="connsiteY3" fmla="*/ 4304759 h 4840968"/>
              <a:gd name="connsiteX4" fmla="*/ 3728288 w 3728288"/>
              <a:gd name="connsiteY4" fmla="*/ 4304759 h 4840968"/>
              <a:gd name="connsiteX5" fmla="*/ 3536960 w 3728288"/>
              <a:gd name="connsiteY5" fmla="*/ 4840968 h 4840968"/>
              <a:gd name="connsiteX6" fmla="*/ 0 w 3728288"/>
              <a:gd name="connsiteY6" fmla="*/ 4840968 h 484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28288" h="4840968">
                <a:moveTo>
                  <a:pt x="0" y="0"/>
                </a:moveTo>
                <a:lnTo>
                  <a:pt x="408390" y="0"/>
                </a:lnTo>
                <a:lnTo>
                  <a:pt x="408390" y="3743199"/>
                </a:lnTo>
                <a:cubicBezTo>
                  <a:pt x="408390" y="4053384"/>
                  <a:pt x="659811" y="4304759"/>
                  <a:pt x="969996" y="4304759"/>
                </a:cubicBezTo>
                <a:lnTo>
                  <a:pt x="3728288" y="4304759"/>
                </a:lnTo>
                <a:lnTo>
                  <a:pt x="3536960" y="4840968"/>
                </a:lnTo>
                <a:lnTo>
                  <a:pt x="0" y="484096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AAC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164A7DBF-9434-7F5B-0177-A51F30947AB9}"/>
              </a:ext>
            </a:extLst>
          </p:cNvPr>
          <p:cNvSpPr/>
          <p:nvPr userDrawn="1"/>
        </p:nvSpPr>
        <p:spPr>
          <a:xfrm>
            <a:off x="7765636" y="7182338"/>
            <a:ext cx="6291447" cy="3509475"/>
          </a:xfrm>
          <a:custGeom>
            <a:avLst/>
            <a:gdLst>
              <a:gd name="connsiteX0" fmla="*/ 1827527 w 6291447"/>
              <a:gd name="connsiteY0" fmla="*/ 0 h 3509475"/>
              <a:gd name="connsiteX1" fmla="*/ 4464148 w 6291447"/>
              <a:gd name="connsiteY1" fmla="*/ 0 h 3509475"/>
              <a:gd name="connsiteX2" fmla="*/ 6291447 w 6291447"/>
              <a:gd name="connsiteY2" fmla="*/ 1827346 h 3509475"/>
              <a:gd name="connsiteX3" fmla="*/ 6291447 w 6291447"/>
              <a:gd name="connsiteY3" fmla="*/ 3509475 h 3509475"/>
              <a:gd name="connsiteX4" fmla="*/ 5133958 w 6291447"/>
              <a:gd name="connsiteY4" fmla="*/ 3509475 h 3509475"/>
              <a:gd name="connsiteX5" fmla="*/ 5133958 w 6291447"/>
              <a:gd name="connsiteY5" fmla="*/ 1827346 h 3509475"/>
              <a:gd name="connsiteX6" fmla="*/ 4464148 w 6291447"/>
              <a:gd name="connsiteY6" fmla="*/ 1157675 h 3509475"/>
              <a:gd name="connsiteX7" fmla="*/ 1827527 w 6291447"/>
              <a:gd name="connsiteY7" fmla="*/ 1157675 h 3509475"/>
              <a:gd name="connsiteX8" fmla="*/ 1157674 w 6291447"/>
              <a:gd name="connsiteY8" fmla="*/ 1827346 h 3509475"/>
              <a:gd name="connsiteX9" fmla="*/ 1157674 w 6291447"/>
              <a:gd name="connsiteY9" fmla="*/ 3509475 h 3509475"/>
              <a:gd name="connsiteX10" fmla="*/ 0 w 6291447"/>
              <a:gd name="connsiteY10" fmla="*/ 3509475 h 3509475"/>
              <a:gd name="connsiteX11" fmla="*/ 0 w 6291447"/>
              <a:gd name="connsiteY11" fmla="*/ 1827346 h 3509475"/>
              <a:gd name="connsiteX12" fmla="*/ 1827527 w 6291447"/>
              <a:gd name="connsiteY12" fmla="*/ 0 h 350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91447" h="3509475">
                <a:moveTo>
                  <a:pt x="1827527" y="0"/>
                </a:moveTo>
                <a:lnTo>
                  <a:pt x="4464148" y="0"/>
                </a:lnTo>
                <a:cubicBezTo>
                  <a:pt x="5473359" y="0"/>
                  <a:pt x="6291447" y="818136"/>
                  <a:pt x="6291447" y="1827346"/>
                </a:cubicBezTo>
                <a:lnTo>
                  <a:pt x="6291447" y="3509475"/>
                </a:lnTo>
                <a:lnTo>
                  <a:pt x="5133958" y="3509475"/>
                </a:lnTo>
                <a:lnTo>
                  <a:pt x="5133958" y="1827346"/>
                </a:lnTo>
                <a:cubicBezTo>
                  <a:pt x="5133958" y="1457417"/>
                  <a:pt x="4834077" y="1157675"/>
                  <a:pt x="4464148" y="1157675"/>
                </a:cubicBezTo>
                <a:lnTo>
                  <a:pt x="1827527" y="1157675"/>
                </a:lnTo>
                <a:cubicBezTo>
                  <a:pt x="1457550" y="1157675"/>
                  <a:pt x="1157674" y="1457417"/>
                  <a:pt x="1157674" y="1827346"/>
                </a:cubicBezTo>
                <a:lnTo>
                  <a:pt x="1157674" y="3509475"/>
                </a:lnTo>
                <a:lnTo>
                  <a:pt x="0" y="3509475"/>
                </a:lnTo>
                <a:lnTo>
                  <a:pt x="0" y="1827346"/>
                </a:lnTo>
                <a:cubicBezTo>
                  <a:pt x="0" y="818136"/>
                  <a:pt x="818226" y="0"/>
                  <a:pt x="1827527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AAC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23C803E-48DC-2583-FF02-1FA327FD87A1}"/>
              </a:ext>
            </a:extLst>
          </p:cNvPr>
          <p:cNvSpPr/>
          <p:nvPr userDrawn="1"/>
        </p:nvSpPr>
        <p:spPr>
          <a:xfrm>
            <a:off x="8474170" y="0"/>
            <a:ext cx="4872117" cy="2959322"/>
          </a:xfrm>
          <a:custGeom>
            <a:avLst/>
            <a:gdLst>
              <a:gd name="connsiteX0" fmla="*/ 2071 w 4872117"/>
              <a:gd name="connsiteY0" fmla="*/ 0 h 2959322"/>
              <a:gd name="connsiteX1" fmla="*/ 766879 w 4872117"/>
              <a:gd name="connsiteY1" fmla="*/ 0 h 2959322"/>
              <a:gd name="connsiteX2" fmla="*/ 762746 w 4872117"/>
              <a:gd name="connsiteY2" fmla="*/ 40998 h 2959322"/>
              <a:gd name="connsiteX3" fmla="*/ 1227032 w 4872117"/>
              <a:gd name="connsiteY3" fmla="*/ 505284 h 2959322"/>
              <a:gd name="connsiteX4" fmla="*/ 3645132 w 4872117"/>
              <a:gd name="connsiteY4" fmla="*/ 505284 h 2959322"/>
              <a:gd name="connsiteX5" fmla="*/ 4872117 w 4872117"/>
              <a:gd name="connsiteY5" fmla="*/ 1732316 h 2959322"/>
              <a:gd name="connsiteX6" fmla="*/ 3645038 w 4872117"/>
              <a:gd name="connsiteY6" fmla="*/ 2959322 h 2959322"/>
              <a:gd name="connsiteX7" fmla="*/ 56506 w 4872117"/>
              <a:gd name="connsiteY7" fmla="*/ 2959322 h 2959322"/>
              <a:gd name="connsiteX8" fmla="*/ 328675 w 4872117"/>
              <a:gd name="connsiteY8" fmla="*/ 2196577 h 2959322"/>
              <a:gd name="connsiteX9" fmla="*/ 3645038 w 4872117"/>
              <a:gd name="connsiteY9" fmla="*/ 2196577 h 2959322"/>
              <a:gd name="connsiteX10" fmla="*/ 4109323 w 4872117"/>
              <a:gd name="connsiteY10" fmla="*/ 1732316 h 2959322"/>
              <a:gd name="connsiteX11" fmla="*/ 3645038 w 4872117"/>
              <a:gd name="connsiteY11" fmla="*/ 1268030 h 2959322"/>
              <a:gd name="connsiteX12" fmla="*/ 1226960 w 4872117"/>
              <a:gd name="connsiteY12" fmla="*/ 1268030 h 2959322"/>
              <a:gd name="connsiteX13" fmla="*/ 0 w 4872117"/>
              <a:gd name="connsiteY13" fmla="*/ 40998 h 295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72117" h="2959322">
                <a:moveTo>
                  <a:pt x="2071" y="0"/>
                </a:moveTo>
                <a:lnTo>
                  <a:pt x="766879" y="0"/>
                </a:lnTo>
                <a:lnTo>
                  <a:pt x="762746" y="40998"/>
                </a:lnTo>
                <a:cubicBezTo>
                  <a:pt x="762746" y="297446"/>
                  <a:pt x="970584" y="505284"/>
                  <a:pt x="1227032" y="505284"/>
                </a:cubicBezTo>
                <a:lnTo>
                  <a:pt x="3645132" y="505284"/>
                </a:lnTo>
                <a:cubicBezTo>
                  <a:pt x="4326263" y="509114"/>
                  <a:pt x="4872117" y="1056858"/>
                  <a:pt x="4872117" y="1732316"/>
                </a:cubicBezTo>
                <a:cubicBezTo>
                  <a:pt x="4872117" y="2410044"/>
                  <a:pt x="4322719" y="2959322"/>
                  <a:pt x="3645038" y="2959322"/>
                </a:cubicBezTo>
                <a:lnTo>
                  <a:pt x="56506" y="2959322"/>
                </a:lnTo>
                <a:lnTo>
                  <a:pt x="328675" y="2196577"/>
                </a:lnTo>
                <a:lnTo>
                  <a:pt x="3645038" y="2196577"/>
                </a:lnTo>
                <a:cubicBezTo>
                  <a:pt x="3901439" y="2196577"/>
                  <a:pt x="4109323" y="1988739"/>
                  <a:pt x="4109323" y="1732316"/>
                </a:cubicBezTo>
                <a:cubicBezTo>
                  <a:pt x="4109323" y="1475868"/>
                  <a:pt x="3901439" y="1268030"/>
                  <a:pt x="3645038" y="1268030"/>
                </a:cubicBezTo>
                <a:lnTo>
                  <a:pt x="1226960" y="1268030"/>
                </a:lnTo>
                <a:cubicBezTo>
                  <a:pt x="545829" y="1264200"/>
                  <a:pt x="0" y="716433"/>
                  <a:pt x="0" y="4099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AAC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376C2296-3083-913E-A0A3-E012EA3E895B}"/>
              </a:ext>
            </a:extLst>
          </p:cNvPr>
          <p:cNvSpPr/>
          <p:nvPr userDrawn="1"/>
        </p:nvSpPr>
        <p:spPr>
          <a:xfrm>
            <a:off x="0" y="0"/>
            <a:ext cx="5369916" cy="4287742"/>
          </a:xfrm>
          <a:custGeom>
            <a:avLst/>
            <a:gdLst>
              <a:gd name="connsiteX0" fmla="*/ 2016622 w 5369916"/>
              <a:gd name="connsiteY0" fmla="*/ 0 h 4287742"/>
              <a:gd name="connsiteX1" fmla="*/ 5167592 w 5369916"/>
              <a:gd name="connsiteY1" fmla="*/ 0 h 4287742"/>
              <a:gd name="connsiteX2" fmla="*/ 5267502 w 5369916"/>
              <a:gd name="connsiteY2" fmla="*/ 240967 h 4287742"/>
              <a:gd name="connsiteX3" fmla="*/ 5369916 w 5369916"/>
              <a:gd name="connsiteY3" fmla="*/ 887359 h 4287742"/>
              <a:gd name="connsiteX4" fmla="*/ 3991221 w 5369916"/>
              <a:gd name="connsiteY4" fmla="*/ 2845823 h 4287742"/>
              <a:gd name="connsiteX5" fmla="*/ 0 w 5369916"/>
              <a:gd name="connsiteY5" fmla="*/ 4287742 h 4287742"/>
              <a:gd name="connsiteX6" fmla="*/ 0 w 5369916"/>
              <a:gd name="connsiteY6" fmla="*/ 2481509 h 4287742"/>
              <a:gd name="connsiteX7" fmla="*/ 3419051 w 5369916"/>
              <a:gd name="connsiteY7" fmla="*/ 1283142 h 4287742"/>
              <a:gd name="connsiteX8" fmla="*/ 3695457 w 5369916"/>
              <a:gd name="connsiteY8" fmla="*/ 887359 h 4287742"/>
              <a:gd name="connsiteX9" fmla="*/ 3419051 w 5369916"/>
              <a:gd name="connsiteY9" fmla="*/ 491575 h 428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9916" h="4287742">
                <a:moveTo>
                  <a:pt x="2016622" y="0"/>
                </a:moveTo>
                <a:lnTo>
                  <a:pt x="5167592" y="0"/>
                </a:lnTo>
                <a:lnTo>
                  <a:pt x="5267502" y="240967"/>
                </a:lnTo>
                <a:cubicBezTo>
                  <a:pt x="5333973" y="444379"/>
                  <a:pt x="5369916" y="661631"/>
                  <a:pt x="5369916" y="887359"/>
                </a:cubicBezTo>
                <a:cubicBezTo>
                  <a:pt x="5369916" y="1790143"/>
                  <a:pt x="4794830" y="2557627"/>
                  <a:pt x="3991221" y="2845823"/>
                </a:cubicBezTo>
                <a:lnTo>
                  <a:pt x="0" y="4287742"/>
                </a:lnTo>
                <a:lnTo>
                  <a:pt x="0" y="2481509"/>
                </a:lnTo>
                <a:lnTo>
                  <a:pt x="3419051" y="1283142"/>
                </a:lnTo>
                <a:cubicBezTo>
                  <a:pt x="3580294" y="1223932"/>
                  <a:pt x="3695457" y="1069019"/>
                  <a:pt x="3695457" y="887359"/>
                </a:cubicBezTo>
                <a:cubicBezTo>
                  <a:pt x="3695457" y="705603"/>
                  <a:pt x="3580294" y="550658"/>
                  <a:pt x="3419051" y="49157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AAC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3C1AA790-7393-BD56-61CF-6312B6A4F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6629" y="5457909"/>
            <a:ext cx="5515201" cy="1254698"/>
          </a:xfrm>
          <a:prstGeom prst="rect">
            <a:avLst/>
          </a:prstGeom>
        </p:spPr>
        <p:txBody>
          <a:bodyPr/>
          <a:lstStyle>
            <a:lvl1pPr algn="ctr">
              <a:defRPr sz="4400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474C8333-977F-E817-94EF-D4ED2BA207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87227" y="7019112"/>
            <a:ext cx="3075834" cy="547687"/>
          </a:xfrm>
          <a:prstGeom prst="roundRect">
            <a:avLst>
              <a:gd name="adj" fmla="val 27267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spc="600">
                <a:solidFill>
                  <a:srgbClr val="FFD600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9968436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ABEADF-6E27-E92E-BCD0-185F9D7AE4DD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30BA5A1-0D58-FDA5-DD79-0A68FC9E57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832" y="1003040"/>
            <a:ext cx="4531475" cy="1077518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709C6B64-38AC-DA9C-B685-FA632F44ED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D838ADF-9A93-D3C4-6C67-D7562DA016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0931" y="6456729"/>
            <a:ext cx="2535931" cy="16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29BD8BB-3496-9E39-222C-4974E714E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1953" y="4608056"/>
            <a:ext cx="3002980" cy="16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10EF388C-E52E-CE0F-ED08-9E3EB3A6C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53313" y="6456728"/>
            <a:ext cx="3002978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1003ED4-FCEE-3A18-D069-312010F5CF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5403" y="4608057"/>
            <a:ext cx="3002980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0CAD8B07-00F9-2BC9-5862-6CD20F92E8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971" y="4608057"/>
            <a:ext cx="3002982" cy="16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A8458484-AEEC-E97C-8BA7-D8A7A33D1B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7955" y="6456728"/>
            <a:ext cx="3002975" cy="16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20973EC6-A990-F4DF-06B6-A77E5D5BDD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8971" y="6456729"/>
            <a:ext cx="2803785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ECC74D6D-9B87-9FB2-60D7-984AA98B7D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5189" y="4608056"/>
            <a:ext cx="3002978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>
            <a:extLst>
              <a:ext uri="{FF2B5EF4-FFF2-40B4-BE49-F238E27FC236}">
                <a16:creationId xmlns:a16="http://schemas.microsoft.com/office/drawing/2014/main" id="{87748506-CB96-1079-DC4C-1486D0ABFB1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156295" y="6456729"/>
            <a:ext cx="2371872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>
            <a:extLst>
              <a:ext uri="{FF2B5EF4-FFF2-40B4-BE49-F238E27FC236}">
                <a16:creationId xmlns:a16="http://schemas.microsoft.com/office/drawing/2014/main" id="{1D2D967A-924B-B1E8-5B94-E9EC478103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84933" y="4608057"/>
            <a:ext cx="1994299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466B2CF6-E2A7-ACF6-7274-561298D104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2757" y="6456729"/>
            <a:ext cx="2595197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4">
            <a:extLst>
              <a:ext uri="{FF2B5EF4-FFF2-40B4-BE49-F238E27FC236}">
                <a16:creationId xmlns:a16="http://schemas.microsoft.com/office/drawing/2014/main" id="{3E001537-A989-1365-0D98-5ABC5185D0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8383" y="4608057"/>
            <a:ext cx="1736453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>
            <a:extLst>
              <a:ext uri="{FF2B5EF4-FFF2-40B4-BE49-F238E27FC236}">
                <a16:creationId xmlns:a16="http://schemas.microsoft.com/office/drawing/2014/main" id="{F75879AA-9EC7-B29B-C49D-86BADDF6EF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16863" y="6456730"/>
            <a:ext cx="1736449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8B6E39EE-5DF4-6A4A-AE45-E837100020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214836" y="4608055"/>
            <a:ext cx="2318010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511E750-6C1A-86A4-D29C-EB303684FCEA}"/>
              </a:ext>
            </a:extLst>
          </p:cNvPr>
          <p:cNvCxnSpPr>
            <a:cxnSpLocks/>
          </p:cNvCxnSpPr>
          <p:nvPr userDrawn="1"/>
        </p:nvCxnSpPr>
        <p:spPr>
          <a:xfrm>
            <a:off x="0" y="4608055"/>
            <a:ext cx="6966857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2B3F714-9BEE-04F1-8769-7F23F490C3B2}"/>
              </a:ext>
            </a:extLst>
          </p:cNvPr>
          <p:cNvCxnSpPr>
            <a:cxnSpLocks/>
          </p:cNvCxnSpPr>
          <p:nvPr userDrawn="1"/>
        </p:nvCxnSpPr>
        <p:spPr>
          <a:xfrm>
            <a:off x="12293600" y="8145697"/>
            <a:ext cx="671353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EDF21108-37F4-6A2C-CE0F-137611880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831" y="1003040"/>
            <a:ext cx="4531475" cy="1077518"/>
          </a:xfrm>
          <a:prstGeom prst="rect">
            <a:avLst/>
          </a:prstGeom>
        </p:spPr>
      </p:pic>
      <p:sp>
        <p:nvSpPr>
          <p:cNvPr id="38" name="Titre 19">
            <a:extLst>
              <a:ext uri="{FF2B5EF4-FFF2-40B4-BE49-F238E27FC236}">
                <a16:creationId xmlns:a16="http://schemas.microsoft.com/office/drawing/2014/main" id="{147A675F-044A-88A7-260C-6526118E4EB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097992" y="2148654"/>
            <a:ext cx="14811152" cy="659259"/>
          </a:xfrm>
          <a:prstGeom prst="rect">
            <a:avLst/>
          </a:prstGeom>
        </p:spPr>
        <p:txBody>
          <a:bodyPr/>
          <a:lstStyle>
            <a:lvl1pPr algn="ctr">
              <a:defRPr sz="4400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39" name="Espace réservé du texte 21">
            <a:extLst>
              <a:ext uri="{FF2B5EF4-FFF2-40B4-BE49-F238E27FC236}">
                <a16:creationId xmlns:a16="http://schemas.microsoft.com/office/drawing/2014/main" id="{ECB10921-3B3C-AD30-A46A-9A4308D1781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016565" y="2997016"/>
            <a:ext cx="3075834" cy="547687"/>
          </a:xfrm>
          <a:prstGeom prst="roundRect">
            <a:avLst>
              <a:gd name="adj" fmla="val 27267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spc="600">
                <a:solidFill>
                  <a:srgbClr val="FFD600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1007625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C198A-6526-87E7-8D6D-FE0743132609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6E2A527C-DB81-6AEB-B061-380686BF3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sp>
        <p:nvSpPr>
          <p:cNvPr id="4" name="Espace réservé pour une image  52">
            <a:extLst>
              <a:ext uri="{FF2B5EF4-FFF2-40B4-BE49-F238E27FC236}">
                <a16:creationId xmlns:a16="http://schemas.microsoft.com/office/drawing/2014/main" id="{2625DC5F-9BF1-46E3-1F03-B8E4B5293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6565" y="1018762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BF4B878-97CB-8FA6-FB01-6F441211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3485" y="4833483"/>
            <a:ext cx="4735546" cy="3448565"/>
          </a:xfrm>
          <a:prstGeom prst="rect">
            <a:avLst/>
          </a:prstGeom>
        </p:spPr>
        <p:txBody>
          <a:bodyPr/>
          <a:lstStyle>
            <a:lvl1pPr>
              <a:defRPr sz="48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PARTIE SUR PLUSIEURS LIGNES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4610920-43AC-7964-C459-BC04E6D604BC}"/>
              </a:ext>
            </a:extLst>
          </p:cNvPr>
          <p:cNvCxnSpPr>
            <a:cxnSpLocks/>
          </p:cNvCxnSpPr>
          <p:nvPr userDrawn="1"/>
        </p:nvCxnSpPr>
        <p:spPr>
          <a:xfrm>
            <a:off x="2293485" y="4576344"/>
            <a:ext cx="4735546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C60AAD10-CC32-1167-DF3B-826089C0AD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3310" y="1712685"/>
            <a:ext cx="4865721" cy="2863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00" b="1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79319810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00E9C3B-4F7F-B8FB-D97E-B4D0F4B2DBBD}"/>
              </a:ext>
            </a:extLst>
          </p:cNvPr>
          <p:cNvSpPr/>
          <p:nvPr userDrawn="1"/>
        </p:nvSpPr>
        <p:spPr>
          <a:xfrm>
            <a:off x="6038517" y="1509486"/>
            <a:ext cx="6930103" cy="7524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4760F8-6D23-214B-9549-FC15564FAABC}"/>
              </a:ext>
            </a:extLst>
          </p:cNvPr>
          <p:cNvCxnSpPr/>
          <p:nvPr userDrawn="1"/>
        </p:nvCxnSpPr>
        <p:spPr>
          <a:xfrm>
            <a:off x="0" y="3275666"/>
            <a:ext cx="4615543" cy="0"/>
          </a:xfrm>
          <a:prstGeom prst="line">
            <a:avLst/>
          </a:prstGeom>
          <a:ln w="152400">
            <a:solidFill>
              <a:srgbClr val="FFD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space réservé pour une image  52">
            <a:extLst>
              <a:ext uri="{FF2B5EF4-FFF2-40B4-BE49-F238E27FC236}">
                <a16:creationId xmlns:a16="http://schemas.microsoft.com/office/drawing/2014/main" id="{EBD7F847-7472-7B12-7E4C-F1A7777BCC5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87043" y="1657391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30"/>
            <a:ext cx="17859148" cy="58477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TITRE DE LA PAGE SUR UNE LIGNE</a:t>
            </a:r>
          </a:p>
        </p:txBody>
      </p:sp>
      <p:sp>
        <p:nvSpPr>
          <p:cNvPr id="56" name="Espace réservé du texte 55">
            <a:extLst>
              <a:ext uri="{FF2B5EF4-FFF2-40B4-BE49-F238E27FC236}">
                <a16:creationId xmlns:a16="http://schemas.microsoft.com/office/drawing/2014/main" id="{04947137-FBA8-E5BC-8C2F-90CE7DB30E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3529013"/>
            <a:ext cx="4040188" cy="497681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rgbClr val="FFD600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32</a:t>
            </a:r>
          </a:p>
        </p:txBody>
      </p:sp>
      <p:sp>
        <p:nvSpPr>
          <p:cNvPr id="57" name="Espace réservé du texte 55">
            <a:extLst>
              <a:ext uri="{FF2B5EF4-FFF2-40B4-BE49-F238E27FC236}">
                <a16:creationId xmlns:a16="http://schemas.microsoft.com/office/drawing/2014/main" id="{7C42D94A-B0E3-75A8-AF7F-8A80845D7A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91594" y="2584491"/>
            <a:ext cx="4040188" cy="4976812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rgbClr val="FFD600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32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5CEB0EE-F900-A68A-B642-11C4FAABF1DA}"/>
              </a:ext>
            </a:extLst>
          </p:cNvPr>
          <p:cNvCxnSpPr/>
          <p:nvPr userDrawn="1"/>
        </p:nvCxnSpPr>
        <p:spPr>
          <a:xfrm>
            <a:off x="14391595" y="7862180"/>
            <a:ext cx="4615543" cy="0"/>
          </a:xfrm>
          <a:prstGeom prst="line">
            <a:avLst/>
          </a:prstGeom>
          <a:ln w="152400">
            <a:solidFill>
              <a:srgbClr val="FFD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399095-9F4B-5553-47B7-81563687E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471047-D189-87AE-81A1-35CD13F2A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739105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D3E06C4-C052-E292-A82F-E1935444DAC7}"/>
              </a:ext>
            </a:extLst>
          </p:cNvPr>
          <p:cNvSpPr/>
          <p:nvPr userDrawn="1"/>
        </p:nvSpPr>
        <p:spPr>
          <a:xfrm>
            <a:off x="0" y="0"/>
            <a:ext cx="19012694" cy="10691808"/>
          </a:xfrm>
          <a:custGeom>
            <a:avLst/>
            <a:gdLst>
              <a:gd name="connsiteX0" fmla="*/ 18129152 w 19012694"/>
              <a:gd name="connsiteY0" fmla="*/ 3100653 h 10691808"/>
              <a:gd name="connsiteX1" fmla="*/ 19012694 w 19012694"/>
              <a:gd name="connsiteY1" fmla="*/ 3100653 h 10691808"/>
              <a:gd name="connsiteX2" fmla="*/ 19012694 w 19012694"/>
              <a:gd name="connsiteY2" fmla="*/ 10691808 h 10691808"/>
              <a:gd name="connsiteX3" fmla="*/ 18423260 w 19012694"/>
              <a:gd name="connsiteY3" fmla="*/ 10691808 h 10691808"/>
              <a:gd name="connsiteX4" fmla="*/ 18334686 w 19012694"/>
              <a:gd name="connsiteY4" fmla="*/ 10507942 h 10691808"/>
              <a:gd name="connsiteX5" fmla="*/ 18129152 w 19012694"/>
              <a:gd name="connsiteY5" fmla="*/ 9489899 h 10691808"/>
              <a:gd name="connsiteX6" fmla="*/ 959278 w 19012694"/>
              <a:gd name="connsiteY6" fmla="*/ 0 h 10691808"/>
              <a:gd name="connsiteX7" fmla="*/ 1750940 w 19012694"/>
              <a:gd name="connsiteY7" fmla="*/ 0 h 10691808"/>
              <a:gd name="connsiteX8" fmla="*/ 1750940 w 19012694"/>
              <a:gd name="connsiteY8" fmla="*/ 2123621 h 10691808"/>
              <a:gd name="connsiteX9" fmla="*/ 501164 w 19012694"/>
              <a:gd name="connsiteY9" fmla="*/ 3373429 h 10691808"/>
              <a:gd name="connsiteX10" fmla="*/ 0 w 19012694"/>
              <a:gd name="connsiteY10" fmla="*/ 3373429 h 10691808"/>
              <a:gd name="connsiteX11" fmla="*/ 0 w 19012694"/>
              <a:gd name="connsiteY11" fmla="*/ 2581673 h 10691808"/>
              <a:gd name="connsiteX12" fmla="*/ 501164 w 19012694"/>
              <a:gd name="connsiteY12" fmla="*/ 2581673 h 10691808"/>
              <a:gd name="connsiteX13" fmla="*/ 959278 w 19012694"/>
              <a:gd name="connsiteY13" fmla="*/ 2123621 h 1069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12694" h="10691808">
                <a:moveTo>
                  <a:pt x="18129152" y="3100653"/>
                </a:moveTo>
                <a:lnTo>
                  <a:pt x="19012694" y="3100653"/>
                </a:lnTo>
                <a:lnTo>
                  <a:pt x="19012694" y="10691808"/>
                </a:lnTo>
                <a:lnTo>
                  <a:pt x="18423260" y="10691808"/>
                </a:lnTo>
                <a:lnTo>
                  <a:pt x="18334686" y="10507942"/>
                </a:lnTo>
                <a:cubicBezTo>
                  <a:pt x="18202338" y="10195034"/>
                  <a:pt x="18129152" y="9851012"/>
                  <a:pt x="18129152" y="9489899"/>
                </a:cubicBezTo>
                <a:close/>
                <a:moveTo>
                  <a:pt x="959278" y="0"/>
                </a:moveTo>
                <a:lnTo>
                  <a:pt x="1750940" y="0"/>
                </a:lnTo>
                <a:lnTo>
                  <a:pt x="1750940" y="2123621"/>
                </a:lnTo>
                <a:cubicBezTo>
                  <a:pt x="1750940" y="2813900"/>
                  <a:pt x="1191410" y="3373429"/>
                  <a:pt x="501164" y="3373429"/>
                </a:cubicBezTo>
                <a:lnTo>
                  <a:pt x="0" y="3373429"/>
                </a:lnTo>
                <a:lnTo>
                  <a:pt x="0" y="2581673"/>
                </a:lnTo>
                <a:lnTo>
                  <a:pt x="501164" y="2581673"/>
                </a:lnTo>
                <a:cubicBezTo>
                  <a:pt x="754175" y="2581673"/>
                  <a:pt x="959278" y="2376542"/>
                  <a:pt x="959278" y="2123621"/>
                </a:cubicBezTo>
                <a:close/>
              </a:path>
            </a:pathLst>
          </a:custGeom>
          <a:solidFill>
            <a:srgbClr val="FFD6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1FC1D0CE-36AA-CAC9-E5DC-72ECA6E6A7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406336"/>
            <a:ext cx="6323013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ED085-08DA-12DD-85D9-4E9DF4DB2E59}"/>
              </a:ext>
            </a:extLst>
          </p:cNvPr>
          <p:cNvSpPr/>
          <p:nvPr userDrawn="1"/>
        </p:nvSpPr>
        <p:spPr>
          <a:xfrm>
            <a:off x="0" y="4725191"/>
            <a:ext cx="6324604" cy="2324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1D9DE-97FA-8D71-83DC-5B7E221576D6}"/>
              </a:ext>
            </a:extLst>
          </p:cNvPr>
          <p:cNvSpPr/>
          <p:nvPr userDrawn="1"/>
        </p:nvSpPr>
        <p:spPr>
          <a:xfrm>
            <a:off x="6330157" y="4725191"/>
            <a:ext cx="6346825" cy="2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EFD9D2-056D-19DB-AA06-F0E05D55965E}"/>
              </a:ext>
            </a:extLst>
          </p:cNvPr>
          <p:cNvSpPr txBox="1"/>
          <p:nvPr userDrawn="1"/>
        </p:nvSpPr>
        <p:spPr>
          <a:xfrm>
            <a:off x="544648" y="5269219"/>
            <a:ext cx="2518638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grotesque Cyr Medium" pitchFamily="2" charset="0"/>
                <a:ea typeface="Geogrotesque Cyr Medium" pitchFamily="2" charset="0"/>
                <a:cs typeface="+mn-cs"/>
              </a:rPr>
              <a:t>we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grotesque Cyr Medium" pitchFamily="2" charset="0"/>
                <a:ea typeface="Geogrotesque Cyr Medium" pitchFamily="2" charset="0"/>
                <a:cs typeface="+mn-cs"/>
              </a:rPr>
              <a:t>imagine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3B18DF-284B-C9D7-387A-4B5676FE4835}"/>
              </a:ext>
            </a:extLst>
          </p:cNvPr>
          <p:cNvSpPr txBox="1"/>
          <p:nvPr userDrawn="1"/>
        </p:nvSpPr>
        <p:spPr>
          <a:xfrm>
            <a:off x="6891473" y="5269219"/>
            <a:ext cx="1462260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Geogrotesque Cyr Medium" pitchFamily="2" charset="0"/>
                <a:ea typeface="Geogrotesque Cyr Medium" pitchFamily="2" charset="0"/>
                <a:cs typeface="+mn-cs"/>
              </a:rPr>
              <a:t>we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Geogrotesque Cyr Medium" pitchFamily="2" charset="0"/>
                <a:ea typeface="Geogrotesque Cyr Medium" pitchFamily="2" charset="0"/>
                <a:cs typeface="+mn-cs"/>
              </a:rPr>
              <a:t>care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C063B9F-7F29-7356-D92D-7E9919DDBC55}"/>
              </a:ext>
            </a:extLst>
          </p:cNvPr>
          <p:cNvGrpSpPr/>
          <p:nvPr userDrawn="1"/>
        </p:nvGrpSpPr>
        <p:grpSpPr>
          <a:xfrm>
            <a:off x="3608408" y="5626031"/>
            <a:ext cx="2193404" cy="659791"/>
            <a:chOff x="3608408" y="3986940"/>
            <a:chExt cx="2193404" cy="65979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3DA4A7D-D3CF-8D42-4F2F-85725E8DC069}"/>
                </a:ext>
              </a:extLst>
            </p:cNvPr>
            <p:cNvSpPr/>
            <p:nvPr/>
          </p:nvSpPr>
          <p:spPr>
            <a:xfrm flipH="1">
              <a:off x="3608408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EDA22EE7-6F59-EBBC-68D7-05ECD7244286}"/>
                </a:ext>
              </a:extLst>
            </p:cNvPr>
            <p:cNvSpPr/>
            <p:nvPr/>
          </p:nvSpPr>
          <p:spPr>
            <a:xfrm flipH="1">
              <a:off x="4377981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C22668EB-E7A5-3965-FF21-BBC8121FA553}"/>
                </a:ext>
              </a:extLst>
            </p:cNvPr>
            <p:cNvSpPr/>
            <p:nvPr/>
          </p:nvSpPr>
          <p:spPr>
            <a:xfrm flipH="1">
              <a:off x="5125105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8E7C229-9E7A-3081-A01B-FF1501C0912D}"/>
              </a:ext>
            </a:extLst>
          </p:cNvPr>
          <p:cNvGrpSpPr/>
          <p:nvPr userDrawn="1"/>
        </p:nvGrpSpPr>
        <p:grpSpPr>
          <a:xfrm>
            <a:off x="10023996" y="5626031"/>
            <a:ext cx="2193404" cy="659791"/>
            <a:chOff x="10023996" y="3986940"/>
            <a:chExt cx="2193404" cy="659791"/>
          </a:xfrm>
        </p:grpSpPr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337CEF74-3521-C9CA-FE60-2CEB8781EDBD}"/>
                </a:ext>
              </a:extLst>
            </p:cNvPr>
            <p:cNvSpPr/>
            <p:nvPr/>
          </p:nvSpPr>
          <p:spPr>
            <a:xfrm flipH="1">
              <a:off x="10023996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rgbClr val="C8E7E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4F64DE01-CE97-35B9-1EC7-3560E27F8546}"/>
                </a:ext>
              </a:extLst>
            </p:cNvPr>
            <p:cNvSpPr/>
            <p:nvPr/>
          </p:nvSpPr>
          <p:spPr>
            <a:xfrm flipH="1">
              <a:off x="10793569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D4CEF29-A09D-A454-989A-BB02788B8B0C}"/>
                </a:ext>
              </a:extLst>
            </p:cNvPr>
            <p:cNvSpPr/>
            <p:nvPr/>
          </p:nvSpPr>
          <p:spPr>
            <a:xfrm flipH="1">
              <a:off x="11540693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rgbClr val="C8E7E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813B3-5B5F-925C-664B-071A35EA48A9}"/>
              </a:ext>
            </a:extLst>
          </p:cNvPr>
          <p:cNvSpPr/>
          <p:nvPr userDrawn="1"/>
        </p:nvSpPr>
        <p:spPr>
          <a:xfrm>
            <a:off x="12682537" y="4725191"/>
            <a:ext cx="6324602" cy="23240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B6CDC-BCBB-692C-A69C-3642C262DD1D}"/>
              </a:ext>
            </a:extLst>
          </p:cNvPr>
          <p:cNvSpPr txBox="1"/>
          <p:nvPr userDrawn="1"/>
        </p:nvSpPr>
        <p:spPr>
          <a:xfrm>
            <a:off x="13274806" y="5269219"/>
            <a:ext cx="2436886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grotesque Cyr Medium" pitchFamily="2" charset="0"/>
                <a:ea typeface="Geogrotesque Cyr Medium" pitchFamily="2" charset="0"/>
                <a:cs typeface="+mn-cs"/>
              </a:rPr>
              <a:t>we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grotesque Cyr Medium" pitchFamily="2" charset="0"/>
                <a:ea typeface="Geogrotesque Cyr Medium" pitchFamily="2" charset="0"/>
                <a:cs typeface="+mn-cs"/>
              </a:rPr>
              <a:t>commit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FC4722C-A77D-D8A1-19BE-4EE63149039A}"/>
              </a:ext>
            </a:extLst>
          </p:cNvPr>
          <p:cNvGrpSpPr/>
          <p:nvPr userDrawn="1"/>
        </p:nvGrpSpPr>
        <p:grpSpPr>
          <a:xfrm>
            <a:off x="16273824" y="5626031"/>
            <a:ext cx="2193404" cy="659791"/>
            <a:chOff x="16273824" y="3986940"/>
            <a:chExt cx="2193404" cy="659791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60131DD-9DF4-6186-A101-DF201A227A6F}"/>
                </a:ext>
              </a:extLst>
            </p:cNvPr>
            <p:cNvSpPr/>
            <p:nvPr/>
          </p:nvSpPr>
          <p:spPr>
            <a:xfrm flipH="1">
              <a:off x="16273824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EDE861FA-CCB0-D313-F2F2-43245F747475}"/>
                </a:ext>
              </a:extLst>
            </p:cNvPr>
            <p:cNvSpPr/>
            <p:nvPr/>
          </p:nvSpPr>
          <p:spPr>
            <a:xfrm flipH="1">
              <a:off x="17043397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A9FE0EFE-5C48-7835-C375-4EF5CA54A3FF}"/>
                </a:ext>
              </a:extLst>
            </p:cNvPr>
            <p:cNvSpPr/>
            <p:nvPr/>
          </p:nvSpPr>
          <p:spPr>
            <a:xfrm flipH="1">
              <a:off x="17790521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AAC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F8DEFA1-2167-B317-9836-2E200F4CA15E}"/>
              </a:ext>
            </a:extLst>
          </p:cNvPr>
          <p:cNvCxnSpPr/>
          <p:nvPr userDrawn="1"/>
        </p:nvCxnSpPr>
        <p:spPr>
          <a:xfrm>
            <a:off x="6324604" y="7044202"/>
            <a:ext cx="6352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3" name="Espace réservé pour une image  30">
            <a:extLst>
              <a:ext uri="{FF2B5EF4-FFF2-40B4-BE49-F238E27FC236}">
                <a16:creationId xmlns:a16="http://schemas.microsoft.com/office/drawing/2014/main" id="{C55C101C-A6CF-4AC3-CB85-F6A55D1E12B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676982" y="2406336"/>
            <a:ext cx="6323013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4" name="Espace réservé pour une image  30">
            <a:extLst>
              <a:ext uri="{FF2B5EF4-FFF2-40B4-BE49-F238E27FC236}">
                <a16:creationId xmlns:a16="http://schemas.microsoft.com/office/drawing/2014/main" id="{27796584-3717-192C-B69B-3552A8345C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4602" y="2406336"/>
            <a:ext cx="6353971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5" name="Espace réservé du texte 55">
            <a:extLst>
              <a:ext uri="{FF2B5EF4-FFF2-40B4-BE49-F238E27FC236}">
                <a16:creationId xmlns:a16="http://schemas.microsoft.com/office/drawing/2014/main" id="{42B026BC-C6DD-FF89-E324-2CDF55633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4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36" name="Espace réservé du texte 55">
            <a:extLst>
              <a:ext uri="{FF2B5EF4-FFF2-40B4-BE49-F238E27FC236}">
                <a16:creationId xmlns:a16="http://schemas.microsoft.com/office/drawing/2014/main" id="{EF21F12A-989B-12E3-7EAE-66AF9D45C4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07823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37" name="Espace réservé du texte 55">
            <a:extLst>
              <a:ext uri="{FF2B5EF4-FFF2-40B4-BE49-F238E27FC236}">
                <a16:creationId xmlns:a16="http://schemas.microsoft.com/office/drawing/2014/main" id="{EBD52ECA-120E-0691-505A-0E071D6FC0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40972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3FB87608-2C5B-6B9B-6C7B-720B08BA0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140C90D7-83A1-FEEE-B526-DECDD4860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06352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30696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AFBF743F-0662-C4CF-3584-DC3B9F750A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513013"/>
            <a:ext cx="17853824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BB32DC-A47D-6D6B-2D6C-E1DEBE7EF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C475FC-C681-85EC-D114-7ED5526E8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42560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4EE8C8-1E8C-CD6E-BBF9-9E3688C36702}"/>
              </a:ext>
            </a:extLst>
          </p:cNvPr>
          <p:cNvCxnSpPr>
            <a:cxnSpLocks/>
          </p:cNvCxnSpPr>
          <p:nvPr userDrawn="1"/>
        </p:nvCxnSpPr>
        <p:spPr>
          <a:xfrm flipV="1">
            <a:off x="9503569" y="2513013"/>
            <a:ext cx="0" cy="631348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788F1856-D5F4-C8E6-12D9-C0ABC1347E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674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86F1627D-31D2-BC6C-AAA5-9BEDD98B88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9689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0DD80F9-D3BC-2771-C913-ABA23681B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0CED73-DA4A-B6B8-DA91-399A40B04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6666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_tau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/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7FB8C32-9CBC-3F71-BB01-C6F462E770D7}"/>
              </a:ext>
            </a:extLst>
          </p:cNvPr>
          <p:cNvSpPr/>
          <p:nvPr userDrawn="1"/>
        </p:nvSpPr>
        <p:spPr>
          <a:xfrm>
            <a:off x="2029673" y="2513013"/>
            <a:ext cx="5427601" cy="5427599"/>
          </a:xfrm>
          <a:prstGeom prst="roundRect">
            <a:avLst>
              <a:gd name="adj" fmla="val 21513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pour une image  30">
            <a:extLst>
              <a:ext uri="{FF2B5EF4-FFF2-40B4-BE49-F238E27FC236}">
                <a16:creationId xmlns:a16="http://schemas.microsoft.com/office/drawing/2014/main" id="{9884F696-610D-3C56-F030-90974A56EE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98800" y="3062917"/>
            <a:ext cx="5427600" cy="5427599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" name="Espace réservé du texte 11">
            <a:extLst>
              <a:ext uri="{FF2B5EF4-FFF2-40B4-BE49-F238E27FC236}">
                <a16:creationId xmlns:a16="http://schemas.microsoft.com/office/drawing/2014/main" id="{FA1F523D-102F-86DC-C3D7-0B14028A33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9688" y="2513013"/>
            <a:ext cx="8378810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184FD530-DBFE-F325-9C22-5C98BCB7359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08F7AA0E-EFE7-71D4-3527-C1EEB20E624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928311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_vert"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53C2EE2-1C0B-3C69-CE41-E67013DD44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3DE8628-836A-74FF-B5AE-34E44BD7ECC8}"/>
              </a:ext>
            </a:extLst>
          </p:cNvPr>
          <p:cNvSpPr/>
          <p:nvPr userDrawn="1"/>
        </p:nvSpPr>
        <p:spPr>
          <a:xfrm>
            <a:off x="14856162" y="7276604"/>
            <a:ext cx="4150977" cy="3415209"/>
          </a:xfrm>
          <a:custGeom>
            <a:avLst/>
            <a:gdLst>
              <a:gd name="connsiteX0" fmla="*/ 2541575 w 4150977"/>
              <a:gd name="connsiteY0" fmla="*/ 0 h 3415209"/>
              <a:gd name="connsiteX1" fmla="*/ 4150977 w 4150977"/>
              <a:gd name="connsiteY1" fmla="*/ 0 h 3415209"/>
              <a:gd name="connsiteX2" fmla="*/ 4150977 w 4150977"/>
              <a:gd name="connsiteY2" fmla="*/ 1609997 h 3415209"/>
              <a:gd name="connsiteX3" fmla="*/ 2541575 w 4150977"/>
              <a:gd name="connsiteY3" fmla="*/ 1609997 h 3415209"/>
              <a:gd name="connsiteX4" fmla="*/ 1609998 w 4150977"/>
              <a:gd name="connsiteY4" fmla="*/ 2541322 h 3415209"/>
              <a:gd name="connsiteX5" fmla="*/ 1609998 w 4150977"/>
              <a:gd name="connsiteY5" fmla="*/ 3415209 h 3415209"/>
              <a:gd name="connsiteX6" fmla="*/ 0 w 4150977"/>
              <a:gd name="connsiteY6" fmla="*/ 3415209 h 3415209"/>
              <a:gd name="connsiteX7" fmla="*/ 0 w 4150977"/>
              <a:gd name="connsiteY7" fmla="*/ 2541322 h 3415209"/>
              <a:gd name="connsiteX8" fmla="*/ 2541575 w 4150977"/>
              <a:gd name="connsiteY8" fmla="*/ 0 h 341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0977" h="3415209">
                <a:moveTo>
                  <a:pt x="2541575" y="0"/>
                </a:moveTo>
                <a:lnTo>
                  <a:pt x="4150977" y="0"/>
                </a:lnTo>
                <a:lnTo>
                  <a:pt x="4150977" y="1609997"/>
                </a:lnTo>
                <a:lnTo>
                  <a:pt x="2541575" y="1609997"/>
                </a:lnTo>
                <a:cubicBezTo>
                  <a:pt x="2027041" y="1609997"/>
                  <a:pt x="1609998" y="2026854"/>
                  <a:pt x="1609998" y="2541322"/>
                </a:cubicBezTo>
                <a:lnTo>
                  <a:pt x="1609998" y="3415209"/>
                </a:lnTo>
                <a:lnTo>
                  <a:pt x="0" y="3415209"/>
                </a:lnTo>
                <a:lnTo>
                  <a:pt x="0" y="2541322"/>
                </a:lnTo>
                <a:cubicBezTo>
                  <a:pt x="0" y="1137795"/>
                  <a:pt x="1137922" y="0"/>
                  <a:pt x="2541575" y="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3A5BE87-A306-8C58-7DF9-375F2AC04A44}"/>
              </a:ext>
            </a:extLst>
          </p:cNvPr>
          <p:cNvCxnSpPr>
            <a:cxnSpLocks/>
          </p:cNvCxnSpPr>
          <p:nvPr userDrawn="1"/>
        </p:nvCxnSpPr>
        <p:spPr>
          <a:xfrm flipV="1">
            <a:off x="9503569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9D794AD6-9301-6810-4662-EC326BCA1B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8" name="Espace réservé du texte 11">
            <a:extLst>
              <a:ext uri="{FF2B5EF4-FFF2-40B4-BE49-F238E27FC236}">
                <a16:creationId xmlns:a16="http://schemas.microsoft.com/office/drawing/2014/main" id="{A4AED9EB-FB35-58B5-D4D6-C700463A89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49688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DBB91426-32EA-CEDA-4BD8-E5E96F512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639C9896-B0CA-219E-7FE4-F9497F208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082552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4EE8C8-1E8C-CD6E-BBF9-9E3688C36702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5713" y="2513013"/>
            <a:ext cx="0" cy="631348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E5D9834-692E-6FA7-0635-C9C9F535F37E}"/>
              </a:ext>
            </a:extLst>
          </p:cNvPr>
          <p:cNvCxnSpPr>
            <a:cxnSpLocks/>
          </p:cNvCxnSpPr>
          <p:nvPr userDrawn="1"/>
        </p:nvCxnSpPr>
        <p:spPr>
          <a:xfrm flipV="1">
            <a:off x="12671426" y="2513013"/>
            <a:ext cx="0" cy="631348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11">
            <a:extLst>
              <a:ext uri="{FF2B5EF4-FFF2-40B4-BE49-F238E27FC236}">
                <a16:creationId xmlns:a16="http://schemas.microsoft.com/office/drawing/2014/main" id="{48BC7FEB-2273-9B37-8BC7-AB4CC246FB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F94D8A52-7D76-7F94-2CAF-748A80B0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0386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AF2F2DB-76C8-3C2E-5625-77BE300EAF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47691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D689D4-3A3B-7320-B32F-ACACF3C19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7F8840-9F90-4C43-1B31-501C73C79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62507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_vert"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74E601B-5AFA-0113-2021-8C9032193F46}"/>
              </a:ext>
            </a:extLst>
          </p:cNvPr>
          <p:cNvSpPr/>
          <p:nvPr userDrawn="1"/>
        </p:nvSpPr>
        <p:spPr>
          <a:xfrm>
            <a:off x="1" y="4326389"/>
            <a:ext cx="5165655" cy="6365424"/>
          </a:xfrm>
          <a:custGeom>
            <a:avLst/>
            <a:gdLst>
              <a:gd name="connsiteX0" fmla="*/ 0 w 5165655"/>
              <a:gd name="connsiteY0" fmla="*/ 0 h 6365424"/>
              <a:gd name="connsiteX1" fmla="*/ 744185 w 5165655"/>
              <a:gd name="connsiteY1" fmla="*/ 0 h 6365424"/>
              <a:gd name="connsiteX2" fmla="*/ 744185 w 5165655"/>
              <a:gd name="connsiteY2" fmla="*/ 4985225 h 6365424"/>
              <a:gd name="connsiteX3" fmla="*/ 1492138 w 5165655"/>
              <a:gd name="connsiteY3" fmla="*/ 5733115 h 6365424"/>
              <a:gd name="connsiteX4" fmla="*/ 5165655 w 5165655"/>
              <a:gd name="connsiteY4" fmla="*/ 5733115 h 6365424"/>
              <a:gd name="connsiteX5" fmla="*/ 4940036 w 5165655"/>
              <a:gd name="connsiteY5" fmla="*/ 6365424 h 6365424"/>
              <a:gd name="connsiteX6" fmla="*/ 0 w 5165655"/>
              <a:gd name="connsiteY6" fmla="*/ 6365424 h 636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655" h="6365424">
                <a:moveTo>
                  <a:pt x="0" y="0"/>
                </a:moveTo>
                <a:lnTo>
                  <a:pt x="744185" y="0"/>
                </a:lnTo>
                <a:lnTo>
                  <a:pt x="744185" y="4985225"/>
                </a:lnTo>
                <a:cubicBezTo>
                  <a:pt x="744185" y="5398332"/>
                  <a:pt x="1079030" y="5733115"/>
                  <a:pt x="1492138" y="5733115"/>
                </a:cubicBezTo>
                <a:lnTo>
                  <a:pt x="5165655" y="5733115"/>
                </a:lnTo>
                <a:lnTo>
                  <a:pt x="4940036" y="6365424"/>
                </a:lnTo>
                <a:lnTo>
                  <a:pt x="0" y="6365424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53C2EE2-1C0B-3C69-CE41-E67013DD44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8413CED-C3AD-50AF-1196-881E78A8FD5F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5713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6B8AA90-C6E4-7865-7BDE-65B0023738ED}"/>
              </a:ext>
            </a:extLst>
          </p:cNvPr>
          <p:cNvCxnSpPr>
            <a:cxnSpLocks/>
          </p:cNvCxnSpPr>
          <p:nvPr userDrawn="1"/>
        </p:nvCxnSpPr>
        <p:spPr>
          <a:xfrm flipV="1">
            <a:off x="12671426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C0FEC144-5677-BEF3-C0A8-2F2573954C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50BB95C9-8D5D-5377-B3D6-61A9FC72AA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0386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2408B711-FABC-5B84-FF46-B7A84769F3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46097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966DC027-8C0C-9CE9-FF0D-992413FED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381C4BE-2BD6-B8DA-ACCF-CEA9B7F92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070753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TY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Espace réservé du texte 55">
            <a:extLst>
              <a:ext uri="{FF2B5EF4-FFF2-40B4-BE49-F238E27FC236}">
                <a16:creationId xmlns:a16="http://schemas.microsoft.com/office/drawing/2014/main" id="{F67D9C47-9BBA-3155-5D46-C0C5C70D4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5882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7" name="Espace réservé du texte 55">
            <a:extLst>
              <a:ext uri="{FF2B5EF4-FFF2-40B4-BE49-F238E27FC236}">
                <a16:creationId xmlns:a16="http://schemas.microsoft.com/office/drawing/2014/main" id="{E7F0552E-D5CE-45EA-FE0D-182C6C9E6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81593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62026AAD-849E-DE87-0A79-6AF7040E23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25246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65B3E392-B438-961B-DBFD-DA10D5749B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5882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656317D7-4456-0212-20AD-B25AF055FF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593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14525CBE-6729-F558-FA79-DFD2FD9BE1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25246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84C99B3D-483F-65D2-9A1C-3C7E5F942A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47137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Espace réservé pour une image  30">
            <a:extLst>
              <a:ext uri="{FF2B5EF4-FFF2-40B4-BE49-F238E27FC236}">
                <a16:creationId xmlns:a16="http://schemas.microsoft.com/office/drawing/2014/main" id="{2400B0B8-E4C5-7C1D-EF6F-64169B7FE0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86819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7" name="Espace réservé pour une image  30">
            <a:extLst>
              <a:ext uri="{FF2B5EF4-FFF2-40B4-BE49-F238E27FC236}">
                <a16:creationId xmlns:a16="http://schemas.microsoft.com/office/drawing/2014/main" id="{B4A3B6FD-4859-3F36-8989-6FFD22CB42E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4926501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B81C71-4828-DFEA-8FF6-2B3B1A4EA4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48068CFA-F6BC-4665-8E4B-3DDE30AF2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914260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TYQUE_vert"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Espace réservé du texte 55">
            <a:extLst>
              <a:ext uri="{FF2B5EF4-FFF2-40B4-BE49-F238E27FC236}">
                <a16:creationId xmlns:a16="http://schemas.microsoft.com/office/drawing/2014/main" id="{F67D9C47-9BBA-3155-5D46-C0C5C70D4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5882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7" name="Espace réservé du texte 55">
            <a:extLst>
              <a:ext uri="{FF2B5EF4-FFF2-40B4-BE49-F238E27FC236}">
                <a16:creationId xmlns:a16="http://schemas.microsoft.com/office/drawing/2014/main" id="{E7F0552E-D5CE-45EA-FE0D-182C6C9E6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81593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62026AAD-849E-DE87-0A79-6AF7040E23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25246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65B3E392-B438-961B-DBFD-DA10D5749B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5882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656317D7-4456-0212-20AD-B25AF055FF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593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14525CBE-6729-F558-FA79-DFD2FD9BE1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25246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84C99B3D-483F-65D2-9A1C-3C7E5F942A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47137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Espace réservé pour une image  30">
            <a:extLst>
              <a:ext uri="{FF2B5EF4-FFF2-40B4-BE49-F238E27FC236}">
                <a16:creationId xmlns:a16="http://schemas.microsoft.com/office/drawing/2014/main" id="{2400B0B8-E4C5-7C1D-EF6F-64169B7FE0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86819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7" name="Espace réservé pour une image  30">
            <a:extLst>
              <a:ext uri="{FF2B5EF4-FFF2-40B4-BE49-F238E27FC236}">
                <a16:creationId xmlns:a16="http://schemas.microsoft.com/office/drawing/2014/main" id="{B4A3B6FD-4859-3F36-8989-6FFD22CB42E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4926501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D7C7B12B-1A89-C807-A7C5-AF15C62080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8BA2EFFA-250D-3667-5208-AEC4977D5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73E914EB-0515-E567-F9CD-A05C6CF6C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97369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2262" y="9830696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7FB8C32-9CBC-3F71-BB01-C6F462E770D7}"/>
              </a:ext>
            </a:extLst>
          </p:cNvPr>
          <p:cNvSpPr/>
          <p:nvPr userDrawn="1"/>
        </p:nvSpPr>
        <p:spPr>
          <a:xfrm>
            <a:off x="2029673" y="2513013"/>
            <a:ext cx="5427601" cy="5427599"/>
          </a:xfrm>
          <a:prstGeom prst="roundRect">
            <a:avLst>
              <a:gd name="adj" fmla="val 21513"/>
            </a:avLst>
          </a:prstGeom>
          <a:solidFill>
            <a:srgbClr val="FF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Espace réservé pour une image  30">
            <a:extLst>
              <a:ext uri="{FF2B5EF4-FFF2-40B4-BE49-F238E27FC236}">
                <a16:creationId xmlns:a16="http://schemas.microsoft.com/office/drawing/2014/main" id="{9884F696-610D-3C56-F030-90974A56EE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98800" y="3062917"/>
            <a:ext cx="5427600" cy="542759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8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FDD150B8-9A2D-BAA4-0989-B2FF86C350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9688" y="2513013"/>
            <a:ext cx="8378810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D617465D-4164-3DDB-A7B8-ED77C44DA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F0645026-D645-1BC0-F63A-C0EA2BB27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452814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8D9185B4-3090-8869-8CF0-D03135CC1FE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6461919" y="2578100"/>
            <a:ext cx="6083300" cy="6083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20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GRAPHIQUE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619AC2F-D153-F48A-5783-7E1F60141F75}"/>
              </a:ext>
            </a:extLst>
          </p:cNvPr>
          <p:cNvCxnSpPr/>
          <p:nvPr userDrawn="1"/>
        </p:nvCxnSpPr>
        <p:spPr>
          <a:xfrm>
            <a:off x="0" y="3275666"/>
            <a:ext cx="4615543" cy="0"/>
          </a:xfrm>
          <a:prstGeom prst="line">
            <a:avLst/>
          </a:prstGeom>
          <a:ln w="152400">
            <a:solidFill>
              <a:srgbClr val="FFD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1741DAC2-CD9C-E77E-E6BE-019A33392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3529013"/>
            <a:ext cx="4040188" cy="497681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FFD600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5D9E5569-A877-6342-8F8D-73034B005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095538" y="3973513"/>
            <a:ext cx="3336925" cy="104414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76%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849030BD-717D-7869-D6DB-B5BAFBA40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95538" y="4862513"/>
            <a:ext cx="3336925" cy="183038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299615-8E8D-6252-8433-56D2E554B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840136-B447-111F-0C83-58511E91B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990285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5D9E5569-A877-6342-8F8D-73034B005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0969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FFD600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849030BD-717D-7869-D6DB-B5BAFBA40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0969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FFD600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4" name="Espace réservé pour une image  30">
            <a:extLst>
              <a:ext uri="{FF2B5EF4-FFF2-40B4-BE49-F238E27FC236}">
                <a16:creationId xmlns:a16="http://schemas.microsoft.com/office/drawing/2014/main" id="{9943AE7A-3F7B-6568-A642-64A478367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83544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5" name="Espace réservé du texte 55">
            <a:extLst>
              <a:ext uri="{FF2B5EF4-FFF2-40B4-BE49-F238E27FC236}">
                <a16:creationId xmlns:a16="http://schemas.microsoft.com/office/drawing/2014/main" id="{5CA3ED58-A4B8-9801-6E7F-A36536287D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43084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FFD600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8" name="Espace réservé du texte 55">
            <a:extLst>
              <a:ext uri="{FF2B5EF4-FFF2-40B4-BE49-F238E27FC236}">
                <a16:creationId xmlns:a16="http://schemas.microsoft.com/office/drawing/2014/main" id="{2CAE6306-2956-D956-8B1D-B246CD80E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43084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FFD600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2" name="Espace réservé pour une image  30">
            <a:extLst>
              <a:ext uri="{FF2B5EF4-FFF2-40B4-BE49-F238E27FC236}">
                <a16:creationId xmlns:a16="http://schemas.microsoft.com/office/drawing/2014/main" id="{7E7BCE13-3920-A63D-7051-CB37A0E506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95659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3" name="Espace réservé du texte 55">
            <a:extLst>
              <a:ext uri="{FF2B5EF4-FFF2-40B4-BE49-F238E27FC236}">
                <a16:creationId xmlns:a16="http://schemas.microsoft.com/office/drawing/2014/main" id="{FA5BDF96-5EDF-9DDA-442A-0EAD7580F92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255199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FFD600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AA57DE36-365C-E77C-4548-7A409BC45C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255199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FFD600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9800405C-4C2D-F8EB-01BB-40F9BD2AE07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3907774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6" name="Espace réservé du texte 55">
            <a:extLst>
              <a:ext uri="{FF2B5EF4-FFF2-40B4-BE49-F238E27FC236}">
                <a16:creationId xmlns:a16="http://schemas.microsoft.com/office/drawing/2014/main" id="{25A5C70D-A457-AF2F-27E9-093DD5F5FC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07883" y="6523492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FFD600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7" name="Espace réservé du texte 55">
            <a:extLst>
              <a:ext uri="{FF2B5EF4-FFF2-40B4-BE49-F238E27FC236}">
                <a16:creationId xmlns:a16="http://schemas.microsoft.com/office/drawing/2014/main" id="{23CCFE1A-5541-133F-CE93-43C9989B42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7883" y="7343145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FFD600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8" name="Espace réservé pour une image  30">
            <a:extLst>
              <a:ext uri="{FF2B5EF4-FFF2-40B4-BE49-F238E27FC236}">
                <a16:creationId xmlns:a16="http://schemas.microsoft.com/office/drawing/2014/main" id="{821C1466-DD3C-4290-07E7-A8297B584FF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60458" y="6523492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9" name="Espace réservé du texte 55">
            <a:extLst>
              <a:ext uri="{FF2B5EF4-FFF2-40B4-BE49-F238E27FC236}">
                <a16:creationId xmlns:a16="http://schemas.microsoft.com/office/drawing/2014/main" id="{DD8A9581-8E35-B47C-8740-4F861A9B9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19998" y="6523492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FFD600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20" name="Espace réservé du texte 55">
            <a:extLst>
              <a:ext uri="{FF2B5EF4-FFF2-40B4-BE49-F238E27FC236}">
                <a16:creationId xmlns:a16="http://schemas.microsoft.com/office/drawing/2014/main" id="{D7606DA6-7ABD-5E36-BDE2-A7D08F5CCE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19998" y="7343145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FFD600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21" name="Espace réservé pour une image  30">
            <a:extLst>
              <a:ext uri="{FF2B5EF4-FFF2-40B4-BE49-F238E27FC236}">
                <a16:creationId xmlns:a16="http://schemas.microsoft.com/office/drawing/2014/main" id="{9F587E0F-8810-7A32-42B9-9D2933759C8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672573" y="6523492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033E23-8CD2-5A19-5599-C46BF369C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908333E7-0CB5-5904-B7F5-CC787DB74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356064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A004A75-4CEA-514C-A30C-D5BDD65A4B0B}"/>
              </a:ext>
            </a:extLst>
          </p:cNvPr>
          <p:cNvSpPr/>
          <p:nvPr userDrawn="1"/>
        </p:nvSpPr>
        <p:spPr>
          <a:xfrm>
            <a:off x="0" y="6233608"/>
            <a:ext cx="7024660" cy="4458205"/>
          </a:xfrm>
          <a:custGeom>
            <a:avLst/>
            <a:gdLst>
              <a:gd name="connsiteX0" fmla="*/ 1260803 w 7024660"/>
              <a:gd name="connsiteY0" fmla="*/ 0 h 4458205"/>
              <a:gd name="connsiteX1" fmla="*/ 5182460 w 7024660"/>
              <a:gd name="connsiteY1" fmla="*/ 0 h 4458205"/>
              <a:gd name="connsiteX2" fmla="*/ 7024660 w 7024660"/>
              <a:gd name="connsiteY2" fmla="*/ 1842134 h 4458205"/>
              <a:gd name="connsiteX3" fmla="*/ 7024660 w 7024660"/>
              <a:gd name="connsiteY3" fmla="*/ 4458205 h 4458205"/>
              <a:gd name="connsiteX4" fmla="*/ 5857643 w 7024660"/>
              <a:gd name="connsiteY4" fmla="*/ 4458205 h 4458205"/>
              <a:gd name="connsiteX5" fmla="*/ 5857643 w 7024660"/>
              <a:gd name="connsiteY5" fmla="*/ 1842134 h 4458205"/>
              <a:gd name="connsiteX6" fmla="*/ 5182460 w 7024660"/>
              <a:gd name="connsiteY6" fmla="*/ 1166951 h 4458205"/>
              <a:gd name="connsiteX7" fmla="*/ 1260803 w 7024660"/>
              <a:gd name="connsiteY7" fmla="*/ 1166951 h 4458205"/>
              <a:gd name="connsiteX8" fmla="*/ 585684 w 7024660"/>
              <a:gd name="connsiteY8" fmla="*/ 1842134 h 4458205"/>
              <a:gd name="connsiteX9" fmla="*/ 585684 w 7024660"/>
              <a:gd name="connsiteY9" fmla="*/ 4458205 h 4458205"/>
              <a:gd name="connsiteX10" fmla="*/ 0 w 7024660"/>
              <a:gd name="connsiteY10" fmla="*/ 4458205 h 4458205"/>
              <a:gd name="connsiteX11" fmla="*/ 0 w 7024660"/>
              <a:gd name="connsiteY11" fmla="*/ 501548 h 4458205"/>
              <a:gd name="connsiteX12" fmla="*/ 89032 w 7024660"/>
              <a:gd name="connsiteY12" fmla="*/ 420633 h 4458205"/>
              <a:gd name="connsiteX13" fmla="*/ 1260803 w 7024660"/>
              <a:gd name="connsiteY13" fmla="*/ 0 h 44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24660" h="4458205">
                <a:moveTo>
                  <a:pt x="1260803" y="0"/>
                </a:moveTo>
                <a:lnTo>
                  <a:pt x="5182460" y="0"/>
                </a:lnTo>
                <a:cubicBezTo>
                  <a:pt x="6199906" y="0"/>
                  <a:pt x="7024660" y="824688"/>
                  <a:pt x="7024660" y="1842134"/>
                </a:cubicBezTo>
                <a:lnTo>
                  <a:pt x="7024660" y="4458205"/>
                </a:lnTo>
                <a:lnTo>
                  <a:pt x="5857643" y="4458205"/>
                </a:lnTo>
                <a:lnTo>
                  <a:pt x="5857643" y="1842134"/>
                </a:lnTo>
                <a:cubicBezTo>
                  <a:pt x="5857643" y="1469211"/>
                  <a:pt x="5555258" y="1166951"/>
                  <a:pt x="5182460" y="1166951"/>
                </a:cubicBezTo>
                <a:lnTo>
                  <a:pt x="1260803" y="1166951"/>
                </a:lnTo>
                <a:cubicBezTo>
                  <a:pt x="887938" y="1166951"/>
                  <a:pt x="585684" y="1469211"/>
                  <a:pt x="585684" y="1842134"/>
                </a:cubicBezTo>
                <a:lnTo>
                  <a:pt x="585684" y="4458205"/>
                </a:lnTo>
                <a:lnTo>
                  <a:pt x="0" y="4458205"/>
                </a:lnTo>
                <a:lnTo>
                  <a:pt x="0" y="501548"/>
                </a:lnTo>
                <a:lnTo>
                  <a:pt x="89032" y="420633"/>
                </a:lnTo>
                <a:cubicBezTo>
                  <a:pt x="407461" y="157850"/>
                  <a:pt x="815695" y="0"/>
                  <a:pt x="1260803" y="0"/>
                </a:cubicBezTo>
                <a:close/>
              </a:path>
            </a:pathLst>
          </a:custGeom>
          <a:solidFill>
            <a:srgbClr val="FFD6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70EEFB-4FFC-BD00-C7D7-E01BF5991BBC}"/>
              </a:ext>
            </a:extLst>
          </p:cNvPr>
          <p:cNvCxnSpPr>
            <a:cxnSpLocks/>
          </p:cNvCxnSpPr>
          <p:nvPr userDrawn="1"/>
        </p:nvCxnSpPr>
        <p:spPr>
          <a:xfrm>
            <a:off x="0" y="3891548"/>
            <a:ext cx="12177486" cy="0"/>
          </a:xfrm>
          <a:prstGeom prst="line">
            <a:avLst/>
          </a:prstGeom>
          <a:ln w="152400">
            <a:solidFill>
              <a:srgbClr val="FFD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B1BB283-9BD9-E8DB-2002-8C3FDD2C496B}"/>
              </a:ext>
            </a:extLst>
          </p:cNvPr>
          <p:cNvCxnSpPr>
            <a:cxnSpLocks/>
          </p:cNvCxnSpPr>
          <p:nvPr userDrawn="1"/>
        </p:nvCxnSpPr>
        <p:spPr>
          <a:xfrm>
            <a:off x="9503569" y="7816928"/>
            <a:ext cx="9503569" cy="0"/>
          </a:xfrm>
          <a:prstGeom prst="line">
            <a:avLst/>
          </a:prstGeom>
          <a:ln w="152400">
            <a:solidFill>
              <a:srgbClr val="FFD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F0EE05F-B76A-A853-C220-9E4354F78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4310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D60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8EED8700-E79C-610A-7326-BF8BECAE1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4068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D60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8" name="Espace réservé du texte 29">
            <a:extLst>
              <a:ext uri="{FF2B5EF4-FFF2-40B4-BE49-F238E27FC236}">
                <a16:creationId xmlns:a16="http://schemas.microsoft.com/office/drawing/2014/main" id="{89C7DDD6-E175-FFFF-5986-DA17F8C228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3826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D60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9" name="Espace réservé du texte 29">
            <a:extLst>
              <a:ext uri="{FF2B5EF4-FFF2-40B4-BE49-F238E27FC236}">
                <a16:creationId xmlns:a16="http://schemas.microsoft.com/office/drawing/2014/main" id="{B4A07D93-1CD9-BF2B-10FF-EB0F2370B5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78276" y="7653602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D60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40" name="Espace réservé du texte 29">
            <a:extLst>
              <a:ext uri="{FF2B5EF4-FFF2-40B4-BE49-F238E27FC236}">
                <a16:creationId xmlns:a16="http://schemas.microsoft.com/office/drawing/2014/main" id="{21C624EE-89C9-B6C2-9797-AD74FFB0AD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75856" y="7653602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D60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41" name="Espace réservé pour une image  30">
            <a:extLst>
              <a:ext uri="{FF2B5EF4-FFF2-40B4-BE49-F238E27FC236}">
                <a16:creationId xmlns:a16="http://schemas.microsoft.com/office/drawing/2014/main" id="{40F5382C-8FD8-7C86-C245-84C8F34A5F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70992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2" name="Espace réservé pour une image  30">
            <a:extLst>
              <a:ext uri="{FF2B5EF4-FFF2-40B4-BE49-F238E27FC236}">
                <a16:creationId xmlns:a16="http://schemas.microsoft.com/office/drawing/2014/main" id="{F16E45D6-D211-7FE2-03DC-BE2EF2F319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68571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3" name="Espace réservé pour une image  30">
            <a:extLst>
              <a:ext uri="{FF2B5EF4-FFF2-40B4-BE49-F238E27FC236}">
                <a16:creationId xmlns:a16="http://schemas.microsoft.com/office/drawing/2014/main" id="{069642BB-8B65-F6C0-2DF8-53C37F5E47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529454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4" name="Espace réservé pour une image  30">
            <a:extLst>
              <a:ext uri="{FF2B5EF4-FFF2-40B4-BE49-F238E27FC236}">
                <a16:creationId xmlns:a16="http://schemas.microsoft.com/office/drawing/2014/main" id="{15B1C7A8-93CD-D4A9-A60B-B896D9F037A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506167" y="5935358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5" name="Espace réservé pour une image  30">
            <a:extLst>
              <a:ext uri="{FF2B5EF4-FFF2-40B4-BE49-F238E27FC236}">
                <a16:creationId xmlns:a16="http://schemas.microsoft.com/office/drawing/2014/main" id="{8CDC0F5F-B9C6-69ED-3110-DB30855EC8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990454" y="5935358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6" name="Espace réservé du texte 55">
            <a:extLst>
              <a:ext uri="{FF2B5EF4-FFF2-40B4-BE49-F238E27FC236}">
                <a16:creationId xmlns:a16="http://schemas.microsoft.com/office/drawing/2014/main" id="{3B085A43-D9CA-03A3-DC30-750F3AEDA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70989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7" name="Espace réservé du texte 55">
            <a:extLst>
              <a:ext uri="{FF2B5EF4-FFF2-40B4-BE49-F238E27FC236}">
                <a16:creationId xmlns:a16="http://schemas.microsoft.com/office/drawing/2014/main" id="{5F82ADA9-31E0-265E-6740-9278CB3A96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8571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8" name="Espace réservé du texte 55">
            <a:extLst>
              <a:ext uri="{FF2B5EF4-FFF2-40B4-BE49-F238E27FC236}">
                <a16:creationId xmlns:a16="http://schemas.microsoft.com/office/drawing/2014/main" id="{BD4E5B18-790D-8A2B-6C1F-1C87428B4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29450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9" name="Espace réservé du texte 55">
            <a:extLst>
              <a:ext uri="{FF2B5EF4-FFF2-40B4-BE49-F238E27FC236}">
                <a16:creationId xmlns:a16="http://schemas.microsoft.com/office/drawing/2014/main" id="{A143D0BA-33AF-D5FC-FD62-FDD30C165A0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06167" y="828761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50" name="Espace réservé du texte 55">
            <a:extLst>
              <a:ext uri="{FF2B5EF4-FFF2-40B4-BE49-F238E27FC236}">
                <a16:creationId xmlns:a16="http://schemas.microsoft.com/office/drawing/2014/main" id="{4F3717F2-296F-60C7-3951-A43856E166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987674" y="828761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BF4DB1-E88E-360C-7684-24FE91EF3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EA3850E3-A3B0-1818-9B97-77B533B12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08529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D600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70EEFB-4FFC-BD00-C7D7-E01BF5991BBC}"/>
              </a:ext>
            </a:extLst>
          </p:cNvPr>
          <p:cNvCxnSpPr>
            <a:cxnSpLocks/>
          </p:cNvCxnSpPr>
          <p:nvPr userDrawn="1"/>
        </p:nvCxnSpPr>
        <p:spPr>
          <a:xfrm>
            <a:off x="573995" y="5345906"/>
            <a:ext cx="17182441" cy="0"/>
          </a:xfrm>
          <a:prstGeom prst="line">
            <a:avLst/>
          </a:prstGeom>
          <a:ln w="152400">
            <a:solidFill>
              <a:srgbClr val="FFD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F0EE05F-B76A-A853-C220-9E4354F78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850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D60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8EED8700-E79C-610A-7326-BF8BECAE1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08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D60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38" name="Espace réservé du texte 29">
            <a:extLst>
              <a:ext uri="{FF2B5EF4-FFF2-40B4-BE49-F238E27FC236}">
                <a16:creationId xmlns:a16="http://schemas.microsoft.com/office/drawing/2014/main" id="{89C7DDD6-E175-FFFF-5986-DA17F8C228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6366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D60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46" name="Espace réservé du texte 55">
            <a:extLst>
              <a:ext uri="{FF2B5EF4-FFF2-40B4-BE49-F238E27FC236}">
                <a16:creationId xmlns:a16="http://schemas.microsoft.com/office/drawing/2014/main" id="{3B085A43-D9CA-03A3-DC30-750F3AEDA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39219" y="664329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7" name="Espace réservé du texte 55">
            <a:extLst>
              <a:ext uri="{FF2B5EF4-FFF2-40B4-BE49-F238E27FC236}">
                <a16:creationId xmlns:a16="http://schemas.microsoft.com/office/drawing/2014/main" id="{5F82ADA9-31E0-265E-6740-9278CB3A96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36801" y="322023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8" name="Espace réservé du texte 55">
            <a:extLst>
              <a:ext uri="{FF2B5EF4-FFF2-40B4-BE49-F238E27FC236}">
                <a16:creationId xmlns:a16="http://schemas.microsoft.com/office/drawing/2014/main" id="{BD4E5B18-790D-8A2B-6C1F-1C87428B4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680" y="6643296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95CB545-B939-1FB0-0A61-E7035B6D2548}"/>
              </a:ext>
            </a:extLst>
          </p:cNvPr>
          <p:cNvSpPr/>
          <p:nvPr userDrawn="1"/>
        </p:nvSpPr>
        <p:spPr>
          <a:xfrm flipH="1">
            <a:off x="17756436" y="5016010"/>
            <a:ext cx="676707" cy="659791"/>
          </a:xfrm>
          <a:custGeom>
            <a:avLst/>
            <a:gdLst>
              <a:gd name="connsiteX0" fmla="*/ 82 w 3034883"/>
              <a:gd name="connsiteY0" fmla="*/ 1479839 h 2959017"/>
              <a:gd name="connsiteX1" fmla="*/ 423259 w 3034883"/>
              <a:gd name="connsiteY1" fmla="*/ 878687 h 2959017"/>
              <a:gd name="connsiteX2" fmla="*/ 2854572 w 3034883"/>
              <a:gd name="connsiteY2" fmla="*/ 320 h 2959017"/>
              <a:gd name="connsiteX3" fmla="*/ 3034966 w 3034883"/>
              <a:gd name="connsiteY3" fmla="*/ 504469 h 2959017"/>
              <a:gd name="connsiteX4" fmla="*/ 598881 w 3034883"/>
              <a:gd name="connsiteY4" fmla="*/ 1358357 h 2959017"/>
              <a:gd name="connsiteX5" fmla="*/ 514041 w 3034883"/>
              <a:gd name="connsiteY5" fmla="*/ 1479839 h 2959017"/>
              <a:gd name="connsiteX6" fmla="*/ 598881 w 3034883"/>
              <a:gd name="connsiteY6" fmla="*/ 1601321 h 2959017"/>
              <a:gd name="connsiteX7" fmla="*/ 3034966 w 3034883"/>
              <a:gd name="connsiteY7" fmla="*/ 2455161 h 2959017"/>
              <a:gd name="connsiteX8" fmla="*/ 2854572 w 3034883"/>
              <a:gd name="connsiteY8" fmla="*/ 2959338 h 2959017"/>
              <a:gd name="connsiteX9" fmla="*/ 423259 w 3034883"/>
              <a:gd name="connsiteY9" fmla="*/ 2080971 h 2959017"/>
              <a:gd name="connsiteX10" fmla="*/ 82 w 3034883"/>
              <a:gd name="connsiteY10" fmla="*/ 1479839 h 295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34883" h="2959017">
                <a:moveTo>
                  <a:pt x="82" y="1479839"/>
                </a:moveTo>
                <a:cubicBezTo>
                  <a:pt x="82" y="1202699"/>
                  <a:pt x="176599" y="967184"/>
                  <a:pt x="423259" y="878687"/>
                </a:cubicBezTo>
                <a:lnTo>
                  <a:pt x="2854572" y="320"/>
                </a:lnTo>
                <a:lnTo>
                  <a:pt x="3034966" y="504469"/>
                </a:lnTo>
                <a:lnTo>
                  <a:pt x="598881" y="1358357"/>
                </a:lnTo>
                <a:cubicBezTo>
                  <a:pt x="549389" y="1376492"/>
                  <a:pt x="514041" y="1424051"/>
                  <a:pt x="514041" y="1479839"/>
                </a:cubicBezTo>
                <a:cubicBezTo>
                  <a:pt x="514041" y="1535598"/>
                  <a:pt x="549389" y="1583147"/>
                  <a:pt x="598881" y="1601321"/>
                </a:cubicBezTo>
                <a:lnTo>
                  <a:pt x="3034966" y="2455161"/>
                </a:lnTo>
                <a:lnTo>
                  <a:pt x="2854572" y="2959338"/>
                </a:lnTo>
                <a:lnTo>
                  <a:pt x="423259" y="2080971"/>
                </a:lnTo>
                <a:cubicBezTo>
                  <a:pt x="176599" y="1992512"/>
                  <a:pt x="82" y="1756940"/>
                  <a:pt x="82" y="1479839"/>
                </a:cubicBezTo>
              </a:path>
            </a:pathLst>
          </a:custGeom>
          <a:solidFill>
            <a:srgbClr val="FFD600"/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AAC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215E13B2-0E30-4C27-0E24-A4C67152D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07808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D600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16" name="Espace réservé du texte 55">
            <a:extLst>
              <a:ext uri="{FF2B5EF4-FFF2-40B4-BE49-F238E27FC236}">
                <a16:creationId xmlns:a16="http://schemas.microsoft.com/office/drawing/2014/main" id="{06C19B7A-15D9-70B6-45DD-B347F13C78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448801" y="322023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BA7DF2-2914-B0FE-5433-8EA8019BA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EDAA62-0D59-D977-2DC9-C1A66132B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615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/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8D9185B4-3090-8869-8CF0-D03135CC1FE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6461919" y="2578100"/>
            <a:ext cx="6083300" cy="6083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fr-FR" dirty="0"/>
              <a:t>GRAPHIQUE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619AC2F-D153-F48A-5783-7E1F60141F75}"/>
              </a:ext>
            </a:extLst>
          </p:cNvPr>
          <p:cNvCxnSpPr/>
          <p:nvPr userDrawn="1"/>
        </p:nvCxnSpPr>
        <p:spPr>
          <a:xfrm>
            <a:off x="0" y="3275666"/>
            <a:ext cx="4615543" cy="0"/>
          </a:xfrm>
          <a:prstGeom prst="line">
            <a:avLst/>
          </a:prstGeom>
          <a:ln w="152400">
            <a:solidFill>
              <a:srgbClr val="00A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1741DAC2-CD9C-E77E-E6BE-019A33392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3529013"/>
            <a:ext cx="4040188" cy="497681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5D9E5569-A877-6342-8F8D-73034B005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095538" y="3973513"/>
            <a:ext cx="3336925" cy="104414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76%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849030BD-717D-7869-D6DB-B5BAFBA40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95538" y="4862513"/>
            <a:ext cx="3336925" cy="183038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0CBD79-341B-1502-D1BE-A9D278FB05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90E90F-9062-6591-EA6E-C473867C12D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198557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05DC266-4347-C05D-72F3-1FBD0A8E43FE}"/>
              </a:ext>
            </a:extLst>
          </p:cNvPr>
          <p:cNvSpPr/>
          <p:nvPr userDrawn="1"/>
        </p:nvSpPr>
        <p:spPr>
          <a:xfrm>
            <a:off x="0" y="0"/>
            <a:ext cx="19007138" cy="10691813"/>
          </a:xfrm>
          <a:custGeom>
            <a:avLst/>
            <a:gdLst>
              <a:gd name="connsiteX0" fmla="*/ 19007138 w 19007138"/>
              <a:gd name="connsiteY0" fmla="*/ 2167970 h 10691813"/>
              <a:gd name="connsiteX1" fmla="*/ 19007138 w 19007138"/>
              <a:gd name="connsiteY1" fmla="*/ 4646796 h 10691813"/>
              <a:gd name="connsiteX2" fmla="*/ 13096724 w 19007138"/>
              <a:gd name="connsiteY2" fmla="*/ 6718493 h 10691813"/>
              <a:gd name="connsiteX3" fmla="*/ 12719440 w 19007138"/>
              <a:gd name="connsiteY3" fmla="*/ 7258726 h 10691813"/>
              <a:gd name="connsiteX4" fmla="*/ 13096724 w 19007138"/>
              <a:gd name="connsiteY4" fmla="*/ 7798959 h 10691813"/>
              <a:gd name="connsiteX5" fmla="*/ 19007138 w 19007138"/>
              <a:gd name="connsiteY5" fmla="*/ 9870540 h 10691813"/>
              <a:gd name="connsiteX6" fmla="*/ 19007138 w 19007138"/>
              <a:gd name="connsiteY6" fmla="*/ 10691813 h 10691813"/>
              <a:gd name="connsiteX7" fmla="*/ 14418968 w 19007138"/>
              <a:gd name="connsiteY7" fmla="*/ 10691813 h 10691813"/>
              <a:gd name="connsiteX8" fmla="*/ 12315730 w 19007138"/>
              <a:gd name="connsiteY8" fmla="*/ 9931971 h 10691813"/>
              <a:gd name="connsiteX9" fmla="*/ 10433855 w 19007138"/>
              <a:gd name="connsiteY9" fmla="*/ 7258726 h 10691813"/>
              <a:gd name="connsiteX10" fmla="*/ 12315730 w 19007138"/>
              <a:gd name="connsiteY10" fmla="*/ 4585392 h 10691813"/>
              <a:gd name="connsiteX11" fmla="*/ 0 w 19007138"/>
              <a:gd name="connsiteY11" fmla="*/ 0 h 10691813"/>
              <a:gd name="connsiteX12" fmla="*/ 4580284 w 19007138"/>
              <a:gd name="connsiteY12" fmla="*/ 0 h 10691813"/>
              <a:gd name="connsiteX13" fmla="*/ 6691410 w 19007138"/>
              <a:gd name="connsiteY13" fmla="*/ 762692 h 10691813"/>
              <a:gd name="connsiteX14" fmla="*/ 8573284 w 19007138"/>
              <a:gd name="connsiteY14" fmla="*/ 3436026 h 10691813"/>
              <a:gd name="connsiteX15" fmla="*/ 6691410 w 19007138"/>
              <a:gd name="connsiteY15" fmla="*/ 6109271 h 10691813"/>
              <a:gd name="connsiteX16" fmla="*/ 0 w 19007138"/>
              <a:gd name="connsiteY16" fmla="*/ 8526694 h 10691813"/>
              <a:gd name="connsiteX17" fmla="*/ 0 w 19007138"/>
              <a:gd name="connsiteY17" fmla="*/ 6047840 h 10691813"/>
              <a:gd name="connsiteX18" fmla="*/ 5910415 w 19007138"/>
              <a:gd name="connsiteY18" fmla="*/ 3976259 h 10691813"/>
              <a:gd name="connsiteX19" fmla="*/ 6287700 w 19007138"/>
              <a:gd name="connsiteY19" fmla="*/ 3436026 h 10691813"/>
              <a:gd name="connsiteX20" fmla="*/ 5910415 w 19007138"/>
              <a:gd name="connsiteY20" fmla="*/ 2895793 h 10691813"/>
              <a:gd name="connsiteX21" fmla="*/ 0 w 19007138"/>
              <a:gd name="connsiteY21" fmla="*/ 824096 h 106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007138" h="10691813">
                <a:moveTo>
                  <a:pt x="19007138" y="2167970"/>
                </a:moveTo>
                <a:lnTo>
                  <a:pt x="19007138" y="4646796"/>
                </a:lnTo>
                <a:lnTo>
                  <a:pt x="13096724" y="6718493"/>
                </a:lnTo>
                <a:cubicBezTo>
                  <a:pt x="12876632" y="6799140"/>
                  <a:pt x="12719440" y="7010636"/>
                  <a:pt x="12719440" y="7258726"/>
                </a:cubicBezTo>
                <a:cubicBezTo>
                  <a:pt x="12719440" y="7506687"/>
                  <a:pt x="12876632" y="7718139"/>
                  <a:pt x="13096724" y="7798959"/>
                </a:cubicBezTo>
                <a:lnTo>
                  <a:pt x="19007138" y="9870540"/>
                </a:lnTo>
                <a:lnTo>
                  <a:pt x="19007138" y="10691813"/>
                </a:lnTo>
                <a:lnTo>
                  <a:pt x="14418968" y="10691813"/>
                </a:lnTo>
                <a:lnTo>
                  <a:pt x="12315730" y="9931971"/>
                </a:lnTo>
                <a:cubicBezTo>
                  <a:pt x="11218829" y="9538592"/>
                  <a:pt x="10433855" y="8490999"/>
                  <a:pt x="10433855" y="7258726"/>
                </a:cubicBezTo>
                <a:cubicBezTo>
                  <a:pt x="10433855" y="6026279"/>
                  <a:pt x="11218829" y="4978940"/>
                  <a:pt x="12315730" y="4585392"/>
                </a:cubicBezTo>
                <a:close/>
                <a:moveTo>
                  <a:pt x="0" y="0"/>
                </a:moveTo>
                <a:lnTo>
                  <a:pt x="4580284" y="0"/>
                </a:lnTo>
                <a:lnTo>
                  <a:pt x="6691410" y="762692"/>
                </a:lnTo>
                <a:cubicBezTo>
                  <a:pt x="7788311" y="1156240"/>
                  <a:pt x="8573284" y="2203579"/>
                  <a:pt x="8573284" y="3436026"/>
                </a:cubicBezTo>
                <a:cubicBezTo>
                  <a:pt x="8573284" y="4668301"/>
                  <a:pt x="7788311" y="5715892"/>
                  <a:pt x="6691410" y="6109271"/>
                </a:cubicBezTo>
                <a:lnTo>
                  <a:pt x="0" y="8526694"/>
                </a:lnTo>
                <a:lnTo>
                  <a:pt x="0" y="6047840"/>
                </a:lnTo>
                <a:lnTo>
                  <a:pt x="5910415" y="3976259"/>
                </a:lnTo>
                <a:cubicBezTo>
                  <a:pt x="6130507" y="3895439"/>
                  <a:pt x="6287700" y="3683987"/>
                  <a:pt x="6287700" y="3436026"/>
                </a:cubicBezTo>
                <a:cubicBezTo>
                  <a:pt x="6287700" y="3187936"/>
                  <a:pt x="6130507" y="2976440"/>
                  <a:pt x="5910415" y="2895793"/>
                </a:cubicBezTo>
                <a:lnTo>
                  <a:pt x="0" y="824096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re 53">
            <a:extLst>
              <a:ext uri="{FF2B5EF4-FFF2-40B4-BE49-F238E27FC236}">
                <a16:creationId xmlns:a16="http://schemas.microsoft.com/office/drawing/2014/main" id="{ABBF7C22-DD08-8FDF-0B81-DE628A64C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30"/>
            <a:ext cx="17859148" cy="58477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CONTACT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84991F6A-E2AA-0BDA-73AE-18592CB6B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C3A2F8A-7A16-AF9A-1EB7-A6E6BAC580DD}"/>
              </a:ext>
            </a:extLst>
          </p:cNvPr>
          <p:cNvSpPr/>
          <p:nvPr userDrawn="1"/>
        </p:nvSpPr>
        <p:spPr>
          <a:xfrm>
            <a:off x="6523039" y="3776694"/>
            <a:ext cx="5961062" cy="3138424"/>
          </a:xfrm>
          <a:prstGeom prst="roundRect">
            <a:avLst>
              <a:gd name="adj" fmla="val 21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8246B4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4AC9FFCF-E1A4-49D3-EB2F-9FF5C609B9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58038" y="43587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FFD600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36E81B5D-7CD9-FB5C-33C6-B8B65F2A50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58038" y="48159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FFD600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00 00 00 00 00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1007312D-4420-DE3B-E243-B4E568CF18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58038" y="52731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FFD600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email@keolis.com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2C1E2390-9EF6-2F6F-2B24-982028CC6E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58038" y="6093619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www.keolis.com</a:t>
            </a:r>
          </a:p>
        </p:txBody>
      </p:sp>
    </p:spTree>
    <p:extLst>
      <p:ext uri="{BB962C8B-B14F-4D97-AF65-F5344CB8AC3E}">
        <p14:creationId xmlns:p14="http://schemas.microsoft.com/office/powerpoint/2010/main" val="179185646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bg>
      <p:bgPr>
        <a:solidFill>
          <a:srgbClr val="FFD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541B7EA-8AA6-F08F-B9C6-3128501E0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76133"/>
            <a:ext cx="19007138" cy="35395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D7B13B-B345-30DE-4F0A-74A5516BD4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8539" y="9886184"/>
            <a:ext cx="1770062" cy="4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1399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878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/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5D9E5569-A877-6342-8F8D-73034B005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0969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849030BD-717D-7869-D6DB-B5BAFBA40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0969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4" name="Espace réservé pour une image  30">
            <a:extLst>
              <a:ext uri="{FF2B5EF4-FFF2-40B4-BE49-F238E27FC236}">
                <a16:creationId xmlns:a16="http://schemas.microsoft.com/office/drawing/2014/main" id="{9943AE7A-3F7B-6568-A642-64A478367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83544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5" name="Espace réservé du texte 55">
            <a:extLst>
              <a:ext uri="{FF2B5EF4-FFF2-40B4-BE49-F238E27FC236}">
                <a16:creationId xmlns:a16="http://schemas.microsoft.com/office/drawing/2014/main" id="{5CA3ED58-A4B8-9801-6E7F-A36536287D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43084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8" name="Espace réservé du texte 55">
            <a:extLst>
              <a:ext uri="{FF2B5EF4-FFF2-40B4-BE49-F238E27FC236}">
                <a16:creationId xmlns:a16="http://schemas.microsoft.com/office/drawing/2014/main" id="{2CAE6306-2956-D956-8B1D-B246CD80E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43084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2" name="Espace réservé pour une image  30">
            <a:extLst>
              <a:ext uri="{FF2B5EF4-FFF2-40B4-BE49-F238E27FC236}">
                <a16:creationId xmlns:a16="http://schemas.microsoft.com/office/drawing/2014/main" id="{7E7BCE13-3920-A63D-7051-CB37A0E506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95659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3" name="Espace réservé du texte 55">
            <a:extLst>
              <a:ext uri="{FF2B5EF4-FFF2-40B4-BE49-F238E27FC236}">
                <a16:creationId xmlns:a16="http://schemas.microsoft.com/office/drawing/2014/main" id="{FA5BDF96-5EDF-9DDA-442A-0EAD7580F92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255199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AA57DE36-365C-E77C-4548-7A409BC45C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255199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9800405C-4C2D-F8EB-01BB-40F9BD2AE07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3907774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6" name="Espace réservé du texte 55">
            <a:extLst>
              <a:ext uri="{FF2B5EF4-FFF2-40B4-BE49-F238E27FC236}">
                <a16:creationId xmlns:a16="http://schemas.microsoft.com/office/drawing/2014/main" id="{25A5C70D-A457-AF2F-27E9-093DD5F5FC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07883" y="6523492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7" name="Espace réservé du texte 55">
            <a:extLst>
              <a:ext uri="{FF2B5EF4-FFF2-40B4-BE49-F238E27FC236}">
                <a16:creationId xmlns:a16="http://schemas.microsoft.com/office/drawing/2014/main" id="{23CCFE1A-5541-133F-CE93-43C9989B42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7883" y="7343145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8" name="Espace réservé pour une image  30">
            <a:extLst>
              <a:ext uri="{FF2B5EF4-FFF2-40B4-BE49-F238E27FC236}">
                <a16:creationId xmlns:a16="http://schemas.microsoft.com/office/drawing/2014/main" id="{821C1466-DD3C-4290-07E7-A8297B584FF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60458" y="6523492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9" name="Espace réservé du texte 55">
            <a:extLst>
              <a:ext uri="{FF2B5EF4-FFF2-40B4-BE49-F238E27FC236}">
                <a16:creationId xmlns:a16="http://schemas.microsoft.com/office/drawing/2014/main" id="{DD8A9581-8E35-B47C-8740-4F861A9B9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19998" y="6523492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20" name="Espace réservé du texte 55">
            <a:extLst>
              <a:ext uri="{FF2B5EF4-FFF2-40B4-BE49-F238E27FC236}">
                <a16:creationId xmlns:a16="http://schemas.microsoft.com/office/drawing/2014/main" id="{D7606DA6-7ABD-5E36-BDE2-A7D08F5CCE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19998" y="7343145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21" name="Espace réservé pour une image  30">
            <a:extLst>
              <a:ext uri="{FF2B5EF4-FFF2-40B4-BE49-F238E27FC236}">
                <a16:creationId xmlns:a16="http://schemas.microsoft.com/office/drawing/2014/main" id="{9F587E0F-8810-7A32-42B9-9D2933759C8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672573" y="6523492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11AB04-FB82-3199-699F-58C3FA599BE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0DA03262-917D-8CD3-24A0-E6265B23EB1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5895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/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A004A75-4CEA-514C-A30C-D5BDD65A4B0B}"/>
              </a:ext>
            </a:extLst>
          </p:cNvPr>
          <p:cNvSpPr/>
          <p:nvPr userDrawn="1"/>
        </p:nvSpPr>
        <p:spPr>
          <a:xfrm>
            <a:off x="0" y="6233608"/>
            <a:ext cx="7024660" cy="4458205"/>
          </a:xfrm>
          <a:custGeom>
            <a:avLst/>
            <a:gdLst>
              <a:gd name="connsiteX0" fmla="*/ 1260803 w 7024660"/>
              <a:gd name="connsiteY0" fmla="*/ 0 h 4458205"/>
              <a:gd name="connsiteX1" fmla="*/ 5182460 w 7024660"/>
              <a:gd name="connsiteY1" fmla="*/ 0 h 4458205"/>
              <a:gd name="connsiteX2" fmla="*/ 7024660 w 7024660"/>
              <a:gd name="connsiteY2" fmla="*/ 1842134 h 4458205"/>
              <a:gd name="connsiteX3" fmla="*/ 7024660 w 7024660"/>
              <a:gd name="connsiteY3" fmla="*/ 4458205 h 4458205"/>
              <a:gd name="connsiteX4" fmla="*/ 5857643 w 7024660"/>
              <a:gd name="connsiteY4" fmla="*/ 4458205 h 4458205"/>
              <a:gd name="connsiteX5" fmla="*/ 5857643 w 7024660"/>
              <a:gd name="connsiteY5" fmla="*/ 1842134 h 4458205"/>
              <a:gd name="connsiteX6" fmla="*/ 5182460 w 7024660"/>
              <a:gd name="connsiteY6" fmla="*/ 1166951 h 4458205"/>
              <a:gd name="connsiteX7" fmla="*/ 1260803 w 7024660"/>
              <a:gd name="connsiteY7" fmla="*/ 1166951 h 4458205"/>
              <a:gd name="connsiteX8" fmla="*/ 585684 w 7024660"/>
              <a:gd name="connsiteY8" fmla="*/ 1842134 h 4458205"/>
              <a:gd name="connsiteX9" fmla="*/ 585684 w 7024660"/>
              <a:gd name="connsiteY9" fmla="*/ 4458205 h 4458205"/>
              <a:gd name="connsiteX10" fmla="*/ 0 w 7024660"/>
              <a:gd name="connsiteY10" fmla="*/ 4458205 h 4458205"/>
              <a:gd name="connsiteX11" fmla="*/ 0 w 7024660"/>
              <a:gd name="connsiteY11" fmla="*/ 501548 h 4458205"/>
              <a:gd name="connsiteX12" fmla="*/ 89032 w 7024660"/>
              <a:gd name="connsiteY12" fmla="*/ 420633 h 4458205"/>
              <a:gd name="connsiteX13" fmla="*/ 1260803 w 7024660"/>
              <a:gd name="connsiteY13" fmla="*/ 0 h 44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24660" h="4458205">
                <a:moveTo>
                  <a:pt x="1260803" y="0"/>
                </a:moveTo>
                <a:lnTo>
                  <a:pt x="5182460" y="0"/>
                </a:lnTo>
                <a:cubicBezTo>
                  <a:pt x="6199906" y="0"/>
                  <a:pt x="7024660" y="824688"/>
                  <a:pt x="7024660" y="1842134"/>
                </a:cubicBezTo>
                <a:lnTo>
                  <a:pt x="7024660" y="4458205"/>
                </a:lnTo>
                <a:lnTo>
                  <a:pt x="5857643" y="4458205"/>
                </a:lnTo>
                <a:lnTo>
                  <a:pt x="5857643" y="1842134"/>
                </a:lnTo>
                <a:cubicBezTo>
                  <a:pt x="5857643" y="1469211"/>
                  <a:pt x="5555258" y="1166951"/>
                  <a:pt x="5182460" y="1166951"/>
                </a:cubicBezTo>
                <a:lnTo>
                  <a:pt x="1260803" y="1166951"/>
                </a:lnTo>
                <a:cubicBezTo>
                  <a:pt x="887938" y="1166951"/>
                  <a:pt x="585684" y="1469211"/>
                  <a:pt x="585684" y="1842134"/>
                </a:cubicBezTo>
                <a:lnTo>
                  <a:pt x="585684" y="4458205"/>
                </a:lnTo>
                <a:lnTo>
                  <a:pt x="0" y="4458205"/>
                </a:lnTo>
                <a:lnTo>
                  <a:pt x="0" y="501548"/>
                </a:lnTo>
                <a:lnTo>
                  <a:pt x="89032" y="420633"/>
                </a:lnTo>
                <a:cubicBezTo>
                  <a:pt x="407461" y="157850"/>
                  <a:pt x="815695" y="0"/>
                  <a:pt x="1260803" y="0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70EEFB-4FFC-BD00-C7D7-E01BF5991BBC}"/>
              </a:ext>
            </a:extLst>
          </p:cNvPr>
          <p:cNvCxnSpPr>
            <a:cxnSpLocks/>
          </p:cNvCxnSpPr>
          <p:nvPr userDrawn="1"/>
        </p:nvCxnSpPr>
        <p:spPr>
          <a:xfrm>
            <a:off x="0" y="3891548"/>
            <a:ext cx="12177486" cy="0"/>
          </a:xfrm>
          <a:prstGeom prst="line">
            <a:avLst/>
          </a:prstGeom>
          <a:ln w="152400">
            <a:solidFill>
              <a:srgbClr val="00A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B1BB283-9BD9-E8DB-2002-8C3FDD2C496B}"/>
              </a:ext>
            </a:extLst>
          </p:cNvPr>
          <p:cNvCxnSpPr>
            <a:cxnSpLocks/>
          </p:cNvCxnSpPr>
          <p:nvPr userDrawn="1"/>
        </p:nvCxnSpPr>
        <p:spPr>
          <a:xfrm>
            <a:off x="9503569" y="7816928"/>
            <a:ext cx="9503569" cy="0"/>
          </a:xfrm>
          <a:prstGeom prst="line">
            <a:avLst/>
          </a:prstGeom>
          <a:ln w="152400">
            <a:solidFill>
              <a:srgbClr val="00A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F0EE05F-B76A-A853-C220-9E4354F78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4310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8EED8700-E79C-610A-7326-BF8BECAE1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4068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8" name="Espace réservé du texte 29">
            <a:extLst>
              <a:ext uri="{FF2B5EF4-FFF2-40B4-BE49-F238E27FC236}">
                <a16:creationId xmlns:a16="http://schemas.microsoft.com/office/drawing/2014/main" id="{89C7DDD6-E175-FFFF-5986-DA17F8C228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3826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9" name="Espace réservé du texte 29">
            <a:extLst>
              <a:ext uri="{FF2B5EF4-FFF2-40B4-BE49-F238E27FC236}">
                <a16:creationId xmlns:a16="http://schemas.microsoft.com/office/drawing/2014/main" id="{B4A07D93-1CD9-BF2B-10FF-EB0F2370B5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78276" y="7653602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40" name="Espace réservé du texte 29">
            <a:extLst>
              <a:ext uri="{FF2B5EF4-FFF2-40B4-BE49-F238E27FC236}">
                <a16:creationId xmlns:a16="http://schemas.microsoft.com/office/drawing/2014/main" id="{21C624EE-89C9-B6C2-9797-AD74FFB0AD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75856" y="7653602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41" name="Espace réservé pour une image  30">
            <a:extLst>
              <a:ext uri="{FF2B5EF4-FFF2-40B4-BE49-F238E27FC236}">
                <a16:creationId xmlns:a16="http://schemas.microsoft.com/office/drawing/2014/main" id="{40F5382C-8FD8-7C86-C245-84C8F34A5F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70992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2" name="Espace réservé pour une image  30">
            <a:extLst>
              <a:ext uri="{FF2B5EF4-FFF2-40B4-BE49-F238E27FC236}">
                <a16:creationId xmlns:a16="http://schemas.microsoft.com/office/drawing/2014/main" id="{F16E45D6-D211-7FE2-03DC-BE2EF2F319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68571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3" name="Espace réservé pour une image  30">
            <a:extLst>
              <a:ext uri="{FF2B5EF4-FFF2-40B4-BE49-F238E27FC236}">
                <a16:creationId xmlns:a16="http://schemas.microsoft.com/office/drawing/2014/main" id="{069642BB-8B65-F6C0-2DF8-53C37F5E47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529454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4" name="Espace réservé pour une image  30">
            <a:extLst>
              <a:ext uri="{FF2B5EF4-FFF2-40B4-BE49-F238E27FC236}">
                <a16:creationId xmlns:a16="http://schemas.microsoft.com/office/drawing/2014/main" id="{15B1C7A8-93CD-D4A9-A60B-B896D9F037A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506167" y="5935358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5" name="Espace réservé pour une image  30">
            <a:extLst>
              <a:ext uri="{FF2B5EF4-FFF2-40B4-BE49-F238E27FC236}">
                <a16:creationId xmlns:a16="http://schemas.microsoft.com/office/drawing/2014/main" id="{8CDC0F5F-B9C6-69ED-3110-DB30855EC8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990454" y="5935358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6" name="Espace réservé du texte 55">
            <a:extLst>
              <a:ext uri="{FF2B5EF4-FFF2-40B4-BE49-F238E27FC236}">
                <a16:creationId xmlns:a16="http://schemas.microsoft.com/office/drawing/2014/main" id="{3B085A43-D9CA-03A3-DC30-750F3AEDA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70989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7" name="Espace réservé du texte 55">
            <a:extLst>
              <a:ext uri="{FF2B5EF4-FFF2-40B4-BE49-F238E27FC236}">
                <a16:creationId xmlns:a16="http://schemas.microsoft.com/office/drawing/2014/main" id="{5F82ADA9-31E0-265E-6740-9278CB3A96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8571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8" name="Espace réservé du texte 55">
            <a:extLst>
              <a:ext uri="{FF2B5EF4-FFF2-40B4-BE49-F238E27FC236}">
                <a16:creationId xmlns:a16="http://schemas.microsoft.com/office/drawing/2014/main" id="{BD4E5B18-790D-8A2B-6C1F-1C87428B4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29450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9" name="Espace réservé du texte 55">
            <a:extLst>
              <a:ext uri="{FF2B5EF4-FFF2-40B4-BE49-F238E27FC236}">
                <a16:creationId xmlns:a16="http://schemas.microsoft.com/office/drawing/2014/main" id="{A143D0BA-33AF-D5FC-FD62-FDD30C165A0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06167" y="828761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50" name="Espace réservé du texte 55">
            <a:extLst>
              <a:ext uri="{FF2B5EF4-FFF2-40B4-BE49-F238E27FC236}">
                <a16:creationId xmlns:a16="http://schemas.microsoft.com/office/drawing/2014/main" id="{4F3717F2-296F-60C7-3951-A43856E166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987674" y="828761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B993C5-3284-78EE-A085-B31EE42463E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DC1B1646-C793-ECF5-9413-0A238396BA5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5453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/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70EEFB-4FFC-BD00-C7D7-E01BF5991BBC}"/>
              </a:ext>
            </a:extLst>
          </p:cNvPr>
          <p:cNvCxnSpPr>
            <a:cxnSpLocks/>
          </p:cNvCxnSpPr>
          <p:nvPr userDrawn="1"/>
        </p:nvCxnSpPr>
        <p:spPr>
          <a:xfrm>
            <a:off x="573995" y="5345906"/>
            <a:ext cx="17182441" cy="0"/>
          </a:xfrm>
          <a:prstGeom prst="line">
            <a:avLst/>
          </a:prstGeom>
          <a:ln w="152400">
            <a:solidFill>
              <a:srgbClr val="00A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F0EE05F-B76A-A853-C220-9E4354F78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850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8EED8700-E79C-610A-7326-BF8BECAE1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08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38" name="Espace réservé du texte 29">
            <a:extLst>
              <a:ext uri="{FF2B5EF4-FFF2-40B4-BE49-F238E27FC236}">
                <a16:creationId xmlns:a16="http://schemas.microsoft.com/office/drawing/2014/main" id="{89C7DDD6-E175-FFFF-5986-DA17F8C228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6366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46" name="Espace réservé du texte 55">
            <a:extLst>
              <a:ext uri="{FF2B5EF4-FFF2-40B4-BE49-F238E27FC236}">
                <a16:creationId xmlns:a16="http://schemas.microsoft.com/office/drawing/2014/main" id="{3B085A43-D9CA-03A3-DC30-750F3AEDA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39219" y="664329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7" name="Espace réservé du texte 55">
            <a:extLst>
              <a:ext uri="{FF2B5EF4-FFF2-40B4-BE49-F238E27FC236}">
                <a16:creationId xmlns:a16="http://schemas.microsoft.com/office/drawing/2014/main" id="{5F82ADA9-31E0-265E-6740-9278CB3A96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36801" y="322023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8" name="Espace réservé du texte 55">
            <a:extLst>
              <a:ext uri="{FF2B5EF4-FFF2-40B4-BE49-F238E27FC236}">
                <a16:creationId xmlns:a16="http://schemas.microsoft.com/office/drawing/2014/main" id="{BD4E5B18-790D-8A2B-6C1F-1C87428B4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680" y="6643296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95CB545-B939-1FB0-0A61-E7035B6D2548}"/>
              </a:ext>
            </a:extLst>
          </p:cNvPr>
          <p:cNvSpPr/>
          <p:nvPr userDrawn="1"/>
        </p:nvSpPr>
        <p:spPr>
          <a:xfrm flipH="1">
            <a:off x="17756436" y="5016010"/>
            <a:ext cx="676707" cy="659791"/>
          </a:xfrm>
          <a:custGeom>
            <a:avLst/>
            <a:gdLst>
              <a:gd name="connsiteX0" fmla="*/ 82 w 3034883"/>
              <a:gd name="connsiteY0" fmla="*/ 1479839 h 2959017"/>
              <a:gd name="connsiteX1" fmla="*/ 423259 w 3034883"/>
              <a:gd name="connsiteY1" fmla="*/ 878687 h 2959017"/>
              <a:gd name="connsiteX2" fmla="*/ 2854572 w 3034883"/>
              <a:gd name="connsiteY2" fmla="*/ 320 h 2959017"/>
              <a:gd name="connsiteX3" fmla="*/ 3034966 w 3034883"/>
              <a:gd name="connsiteY3" fmla="*/ 504469 h 2959017"/>
              <a:gd name="connsiteX4" fmla="*/ 598881 w 3034883"/>
              <a:gd name="connsiteY4" fmla="*/ 1358357 h 2959017"/>
              <a:gd name="connsiteX5" fmla="*/ 514041 w 3034883"/>
              <a:gd name="connsiteY5" fmla="*/ 1479839 h 2959017"/>
              <a:gd name="connsiteX6" fmla="*/ 598881 w 3034883"/>
              <a:gd name="connsiteY6" fmla="*/ 1601321 h 2959017"/>
              <a:gd name="connsiteX7" fmla="*/ 3034966 w 3034883"/>
              <a:gd name="connsiteY7" fmla="*/ 2455161 h 2959017"/>
              <a:gd name="connsiteX8" fmla="*/ 2854572 w 3034883"/>
              <a:gd name="connsiteY8" fmla="*/ 2959338 h 2959017"/>
              <a:gd name="connsiteX9" fmla="*/ 423259 w 3034883"/>
              <a:gd name="connsiteY9" fmla="*/ 2080971 h 2959017"/>
              <a:gd name="connsiteX10" fmla="*/ 82 w 3034883"/>
              <a:gd name="connsiteY10" fmla="*/ 1479839 h 295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34883" h="2959017">
                <a:moveTo>
                  <a:pt x="82" y="1479839"/>
                </a:moveTo>
                <a:cubicBezTo>
                  <a:pt x="82" y="1202699"/>
                  <a:pt x="176599" y="967184"/>
                  <a:pt x="423259" y="878687"/>
                </a:cubicBezTo>
                <a:lnTo>
                  <a:pt x="2854572" y="320"/>
                </a:lnTo>
                <a:lnTo>
                  <a:pt x="3034966" y="504469"/>
                </a:lnTo>
                <a:lnTo>
                  <a:pt x="598881" y="1358357"/>
                </a:lnTo>
                <a:cubicBezTo>
                  <a:pt x="549389" y="1376492"/>
                  <a:pt x="514041" y="1424051"/>
                  <a:pt x="514041" y="1479839"/>
                </a:cubicBezTo>
                <a:cubicBezTo>
                  <a:pt x="514041" y="1535598"/>
                  <a:pt x="549389" y="1583147"/>
                  <a:pt x="598881" y="1601321"/>
                </a:cubicBezTo>
                <a:lnTo>
                  <a:pt x="3034966" y="2455161"/>
                </a:lnTo>
                <a:lnTo>
                  <a:pt x="2854572" y="2959338"/>
                </a:lnTo>
                <a:lnTo>
                  <a:pt x="423259" y="2080971"/>
                </a:lnTo>
                <a:cubicBezTo>
                  <a:pt x="176599" y="1992512"/>
                  <a:pt x="82" y="1756940"/>
                  <a:pt x="82" y="1479839"/>
                </a:cubicBezTo>
              </a:path>
            </a:pathLst>
          </a:custGeom>
          <a:solidFill>
            <a:schemeClr val="tx1"/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215E13B2-0E30-4C27-0E24-A4C67152D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07808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16" name="Espace réservé du texte 55">
            <a:extLst>
              <a:ext uri="{FF2B5EF4-FFF2-40B4-BE49-F238E27FC236}">
                <a16:creationId xmlns:a16="http://schemas.microsoft.com/office/drawing/2014/main" id="{06C19B7A-15D9-70B6-45DD-B347F13C78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448801" y="322023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954AAB-BED0-5EBC-783C-16A85CC01AF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D0E900-4E1F-920A-08D2-EED981985F8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24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ABEADF-6E27-E92E-BCD0-185F9D7AE4DD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30BA5A1-0D58-FDA5-DD79-0A68FC9E57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832" y="1003040"/>
            <a:ext cx="4531475" cy="1077518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709C6B64-38AC-DA9C-B685-FA632F44ED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D838ADF-9A93-D3C4-6C67-D7562DA016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0931" y="6456729"/>
            <a:ext cx="2535931" cy="16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29BD8BB-3496-9E39-222C-4974E714E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1953" y="4608056"/>
            <a:ext cx="3002980" cy="16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10EF388C-E52E-CE0F-ED08-9E3EB3A6C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53313" y="6456728"/>
            <a:ext cx="3002978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1003ED4-FCEE-3A18-D069-312010F5CF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5403" y="4608057"/>
            <a:ext cx="3002980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0CAD8B07-00F9-2BC9-5862-6CD20F92E8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971" y="4608057"/>
            <a:ext cx="3002982" cy="16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A8458484-AEEC-E97C-8BA7-D8A7A33D1B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7955" y="6456728"/>
            <a:ext cx="3002975" cy="16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20973EC6-A990-F4DF-06B6-A77E5D5BDD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8971" y="6456729"/>
            <a:ext cx="2803785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ECC74D6D-9B87-9FB2-60D7-984AA98B7D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5189" y="4608056"/>
            <a:ext cx="3002978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>
            <a:extLst>
              <a:ext uri="{FF2B5EF4-FFF2-40B4-BE49-F238E27FC236}">
                <a16:creationId xmlns:a16="http://schemas.microsoft.com/office/drawing/2014/main" id="{87748506-CB96-1079-DC4C-1486D0ABFB1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156295" y="6456729"/>
            <a:ext cx="2371872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>
            <a:extLst>
              <a:ext uri="{FF2B5EF4-FFF2-40B4-BE49-F238E27FC236}">
                <a16:creationId xmlns:a16="http://schemas.microsoft.com/office/drawing/2014/main" id="{1D2D967A-924B-B1E8-5B94-E9EC478103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84933" y="4608057"/>
            <a:ext cx="1994299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466B2CF6-E2A7-ACF6-7274-561298D104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2757" y="6456729"/>
            <a:ext cx="2595197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4">
            <a:extLst>
              <a:ext uri="{FF2B5EF4-FFF2-40B4-BE49-F238E27FC236}">
                <a16:creationId xmlns:a16="http://schemas.microsoft.com/office/drawing/2014/main" id="{3E001537-A989-1365-0D98-5ABC5185D0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8383" y="4608057"/>
            <a:ext cx="1736453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>
            <a:extLst>
              <a:ext uri="{FF2B5EF4-FFF2-40B4-BE49-F238E27FC236}">
                <a16:creationId xmlns:a16="http://schemas.microsoft.com/office/drawing/2014/main" id="{F75879AA-9EC7-B29B-C49D-86BADDF6EF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16863" y="6456730"/>
            <a:ext cx="1736449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8B6E39EE-5DF4-6A4A-AE45-E837100020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214836" y="4608055"/>
            <a:ext cx="2318010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511E750-6C1A-86A4-D29C-EB303684FCEA}"/>
              </a:ext>
            </a:extLst>
          </p:cNvPr>
          <p:cNvCxnSpPr>
            <a:cxnSpLocks/>
          </p:cNvCxnSpPr>
          <p:nvPr userDrawn="1"/>
        </p:nvCxnSpPr>
        <p:spPr>
          <a:xfrm>
            <a:off x="0" y="4608055"/>
            <a:ext cx="6966857" cy="0"/>
          </a:xfrm>
          <a:prstGeom prst="line">
            <a:avLst/>
          </a:prstGeom>
          <a:ln w="152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2B3F714-9BEE-04F1-8769-7F23F490C3B2}"/>
              </a:ext>
            </a:extLst>
          </p:cNvPr>
          <p:cNvCxnSpPr>
            <a:cxnSpLocks/>
          </p:cNvCxnSpPr>
          <p:nvPr userDrawn="1"/>
        </p:nvCxnSpPr>
        <p:spPr>
          <a:xfrm>
            <a:off x="12293600" y="8145697"/>
            <a:ext cx="6713538" cy="0"/>
          </a:xfrm>
          <a:prstGeom prst="line">
            <a:avLst/>
          </a:prstGeom>
          <a:ln w="152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EDF21108-37F4-6A2C-CE0F-137611880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831" y="1003040"/>
            <a:ext cx="4531475" cy="1077518"/>
          </a:xfrm>
          <a:prstGeom prst="rect">
            <a:avLst/>
          </a:prstGeom>
        </p:spPr>
      </p:pic>
      <p:sp>
        <p:nvSpPr>
          <p:cNvPr id="38" name="Titre 19">
            <a:extLst>
              <a:ext uri="{FF2B5EF4-FFF2-40B4-BE49-F238E27FC236}">
                <a16:creationId xmlns:a16="http://schemas.microsoft.com/office/drawing/2014/main" id="{147A675F-044A-88A7-260C-6526118E4EB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097992" y="2148654"/>
            <a:ext cx="14811152" cy="659259"/>
          </a:xfrm>
          <a:prstGeom prst="rect">
            <a:avLst/>
          </a:prstGeom>
        </p:spPr>
        <p:txBody>
          <a:bodyPr/>
          <a:lstStyle>
            <a:lvl1pPr algn="ctr">
              <a:defRPr sz="4400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39" name="Espace réservé du texte 21">
            <a:extLst>
              <a:ext uri="{FF2B5EF4-FFF2-40B4-BE49-F238E27FC236}">
                <a16:creationId xmlns:a16="http://schemas.microsoft.com/office/drawing/2014/main" id="{ECB10921-3B3C-AD30-A46A-9A4308D1781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016565" y="2997016"/>
            <a:ext cx="3075834" cy="547687"/>
          </a:xfrm>
          <a:prstGeom prst="roundRect">
            <a:avLst>
              <a:gd name="adj" fmla="val 27267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spc="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36791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05DC266-4347-C05D-72F3-1FBD0A8E43FE}"/>
              </a:ext>
            </a:extLst>
          </p:cNvPr>
          <p:cNvSpPr/>
          <p:nvPr userDrawn="1"/>
        </p:nvSpPr>
        <p:spPr>
          <a:xfrm>
            <a:off x="0" y="0"/>
            <a:ext cx="19007138" cy="10691813"/>
          </a:xfrm>
          <a:custGeom>
            <a:avLst/>
            <a:gdLst>
              <a:gd name="connsiteX0" fmla="*/ 19007138 w 19007138"/>
              <a:gd name="connsiteY0" fmla="*/ 2167970 h 10691813"/>
              <a:gd name="connsiteX1" fmla="*/ 19007138 w 19007138"/>
              <a:gd name="connsiteY1" fmla="*/ 4646796 h 10691813"/>
              <a:gd name="connsiteX2" fmla="*/ 13096724 w 19007138"/>
              <a:gd name="connsiteY2" fmla="*/ 6718493 h 10691813"/>
              <a:gd name="connsiteX3" fmla="*/ 12719440 w 19007138"/>
              <a:gd name="connsiteY3" fmla="*/ 7258726 h 10691813"/>
              <a:gd name="connsiteX4" fmla="*/ 13096724 w 19007138"/>
              <a:gd name="connsiteY4" fmla="*/ 7798959 h 10691813"/>
              <a:gd name="connsiteX5" fmla="*/ 19007138 w 19007138"/>
              <a:gd name="connsiteY5" fmla="*/ 9870540 h 10691813"/>
              <a:gd name="connsiteX6" fmla="*/ 19007138 w 19007138"/>
              <a:gd name="connsiteY6" fmla="*/ 10691813 h 10691813"/>
              <a:gd name="connsiteX7" fmla="*/ 14418968 w 19007138"/>
              <a:gd name="connsiteY7" fmla="*/ 10691813 h 10691813"/>
              <a:gd name="connsiteX8" fmla="*/ 12315730 w 19007138"/>
              <a:gd name="connsiteY8" fmla="*/ 9931971 h 10691813"/>
              <a:gd name="connsiteX9" fmla="*/ 10433855 w 19007138"/>
              <a:gd name="connsiteY9" fmla="*/ 7258726 h 10691813"/>
              <a:gd name="connsiteX10" fmla="*/ 12315730 w 19007138"/>
              <a:gd name="connsiteY10" fmla="*/ 4585392 h 10691813"/>
              <a:gd name="connsiteX11" fmla="*/ 0 w 19007138"/>
              <a:gd name="connsiteY11" fmla="*/ 0 h 10691813"/>
              <a:gd name="connsiteX12" fmla="*/ 4580284 w 19007138"/>
              <a:gd name="connsiteY12" fmla="*/ 0 h 10691813"/>
              <a:gd name="connsiteX13" fmla="*/ 6691410 w 19007138"/>
              <a:gd name="connsiteY13" fmla="*/ 762692 h 10691813"/>
              <a:gd name="connsiteX14" fmla="*/ 8573284 w 19007138"/>
              <a:gd name="connsiteY14" fmla="*/ 3436026 h 10691813"/>
              <a:gd name="connsiteX15" fmla="*/ 6691410 w 19007138"/>
              <a:gd name="connsiteY15" fmla="*/ 6109271 h 10691813"/>
              <a:gd name="connsiteX16" fmla="*/ 0 w 19007138"/>
              <a:gd name="connsiteY16" fmla="*/ 8526694 h 10691813"/>
              <a:gd name="connsiteX17" fmla="*/ 0 w 19007138"/>
              <a:gd name="connsiteY17" fmla="*/ 6047840 h 10691813"/>
              <a:gd name="connsiteX18" fmla="*/ 5910415 w 19007138"/>
              <a:gd name="connsiteY18" fmla="*/ 3976259 h 10691813"/>
              <a:gd name="connsiteX19" fmla="*/ 6287700 w 19007138"/>
              <a:gd name="connsiteY19" fmla="*/ 3436026 h 10691813"/>
              <a:gd name="connsiteX20" fmla="*/ 5910415 w 19007138"/>
              <a:gd name="connsiteY20" fmla="*/ 2895793 h 10691813"/>
              <a:gd name="connsiteX21" fmla="*/ 0 w 19007138"/>
              <a:gd name="connsiteY21" fmla="*/ 824096 h 106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007138" h="10691813">
                <a:moveTo>
                  <a:pt x="19007138" y="2167970"/>
                </a:moveTo>
                <a:lnTo>
                  <a:pt x="19007138" y="4646796"/>
                </a:lnTo>
                <a:lnTo>
                  <a:pt x="13096724" y="6718493"/>
                </a:lnTo>
                <a:cubicBezTo>
                  <a:pt x="12876632" y="6799140"/>
                  <a:pt x="12719440" y="7010636"/>
                  <a:pt x="12719440" y="7258726"/>
                </a:cubicBezTo>
                <a:cubicBezTo>
                  <a:pt x="12719440" y="7506687"/>
                  <a:pt x="12876632" y="7718139"/>
                  <a:pt x="13096724" y="7798959"/>
                </a:cubicBezTo>
                <a:lnTo>
                  <a:pt x="19007138" y="9870540"/>
                </a:lnTo>
                <a:lnTo>
                  <a:pt x="19007138" y="10691813"/>
                </a:lnTo>
                <a:lnTo>
                  <a:pt x="14418968" y="10691813"/>
                </a:lnTo>
                <a:lnTo>
                  <a:pt x="12315730" y="9931971"/>
                </a:lnTo>
                <a:cubicBezTo>
                  <a:pt x="11218829" y="9538592"/>
                  <a:pt x="10433855" y="8490999"/>
                  <a:pt x="10433855" y="7258726"/>
                </a:cubicBezTo>
                <a:cubicBezTo>
                  <a:pt x="10433855" y="6026279"/>
                  <a:pt x="11218829" y="4978940"/>
                  <a:pt x="12315730" y="4585392"/>
                </a:cubicBezTo>
                <a:close/>
                <a:moveTo>
                  <a:pt x="0" y="0"/>
                </a:moveTo>
                <a:lnTo>
                  <a:pt x="4580284" y="0"/>
                </a:lnTo>
                <a:lnTo>
                  <a:pt x="6691410" y="762692"/>
                </a:lnTo>
                <a:cubicBezTo>
                  <a:pt x="7788311" y="1156240"/>
                  <a:pt x="8573284" y="2203579"/>
                  <a:pt x="8573284" y="3436026"/>
                </a:cubicBezTo>
                <a:cubicBezTo>
                  <a:pt x="8573284" y="4668301"/>
                  <a:pt x="7788311" y="5715892"/>
                  <a:pt x="6691410" y="6109271"/>
                </a:cubicBezTo>
                <a:lnTo>
                  <a:pt x="0" y="8526694"/>
                </a:lnTo>
                <a:lnTo>
                  <a:pt x="0" y="6047840"/>
                </a:lnTo>
                <a:lnTo>
                  <a:pt x="5910415" y="3976259"/>
                </a:lnTo>
                <a:cubicBezTo>
                  <a:pt x="6130507" y="3895439"/>
                  <a:pt x="6287700" y="3683987"/>
                  <a:pt x="6287700" y="3436026"/>
                </a:cubicBezTo>
                <a:cubicBezTo>
                  <a:pt x="6287700" y="3187936"/>
                  <a:pt x="6130507" y="2976440"/>
                  <a:pt x="5910415" y="2895793"/>
                </a:cubicBezTo>
                <a:lnTo>
                  <a:pt x="0" y="824096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Titre 53">
            <a:extLst>
              <a:ext uri="{FF2B5EF4-FFF2-40B4-BE49-F238E27FC236}">
                <a16:creationId xmlns:a16="http://schemas.microsoft.com/office/drawing/2014/main" id="{ABBF7C22-DD08-8FDF-0B81-DE628A64C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30"/>
            <a:ext cx="17859148" cy="58477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CONTACT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84991F6A-E2AA-0BDA-73AE-18592CB6B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C3A2F8A-7A16-AF9A-1EB7-A6E6BAC580DD}"/>
              </a:ext>
            </a:extLst>
          </p:cNvPr>
          <p:cNvSpPr/>
          <p:nvPr userDrawn="1"/>
        </p:nvSpPr>
        <p:spPr>
          <a:xfrm>
            <a:off x="6523039" y="3776694"/>
            <a:ext cx="5961062" cy="3138424"/>
          </a:xfrm>
          <a:prstGeom prst="roundRect">
            <a:avLst>
              <a:gd name="adj" fmla="val 215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4AC9FFCF-E1A4-49D3-EB2F-9FF5C609B9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58038" y="43587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36E81B5D-7CD9-FB5C-33C6-B8B65F2A50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58038" y="48159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00 00 00 00 00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1007312D-4420-DE3B-E243-B4E568CF18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58038" y="52731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email@keolis.com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2C1E2390-9EF6-2F6F-2B24-982028CC6E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58038" y="6093619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www.keolis.com</a:t>
            </a:r>
          </a:p>
        </p:txBody>
      </p:sp>
    </p:spTree>
    <p:extLst>
      <p:ext uri="{BB962C8B-B14F-4D97-AF65-F5344CB8AC3E}">
        <p14:creationId xmlns:p14="http://schemas.microsoft.com/office/powerpoint/2010/main" val="4145986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541B7EA-8AA6-F08F-B9C6-3128501E0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76133"/>
            <a:ext cx="19007138" cy="35395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D7B13B-B345-30DE-4F0A-74A5516BD4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8539" y="9886184"/>
            <a:ext cx="1770062" cy="4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51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350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69FD0-2661-BCA1-C214-EFC7ABC4F3F5}"/>
              </a:ext>
            </a:extLst>
          </p:cNvPr>
          <p:cNvSpPr/>
          <p:nvPr userDrawn="1"/>
        </p:nvSpPr>
        <p:spPr>
          <a:xfrm>
            <a:off x="0" y="0"/>
            <a:ext cx="19007138" cy="10691813"/>
          </a:xfrm>
          <a:prstGeom prst="rect">
            <a:avLst/>
          </a:prstGeom>
          <a:solidFill>
            <a:srgbClr val="6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93CB3419-999D-756C-A840-376CCDEF7B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95698" y="0"/>
            <a:ext cx="10211440" cy="10691813"/>
          </a:xfrm>
          <a:custGeom>
            <a:avLst/>
            <a:gdLst>
              <a:gd name="connsiteX0" fmla="*/ 9082488 w 10211440"/>
              <a:gd name="connsiteY0" fmla="*/ 0 h 10691813"/>
              <a:gd name="connsiteX1" fmla="*/ 10211440 w 10211440"/>
              <a:gd name="connsiteY1" fmla="*/ 0 h 10691813"/>
              <a:gd name="connsiteX2" fmla="*/ 10211440 w 10211440"/>
              <a:gd name="connsiteY2" fmla="*/ 2175643 h 10691813"/>
              <a:gd name="connsiteX3" fmla="*/ 2760004 w 10211440"/>
              <a:gd name="connsiteY3" fmla="*/ 4787492 h 10691813"/>
              <a:gd name="connsiteX4" fmla="*/ 2368956 w 10211440"/>
              <a:gd name="connsiteY4" fmla="*/ 5347431 h 10691813"/>
              <a:gd name="connsiteX5" fmla="*/ 2760004 w 10211440"/>
              <a:gd name="connsiteY5" fmla="*/ 5907369 h 10691813"/>
              <a:gd name="connsiteX6" fmla="*/ 10211440 w 10211440"/>
              <a:gd name="connsiteY6" fmla="*/ 8519072 h 10691813"/>
              <a:gd name="connsiteX7" fmla="*/ 10211440 w 10211440"/>
              <a:gd name="connsiteY7" fmla="*/ 10691813 h 10691813"/>
              <a:gd name="connsiteX8" fmla="*/ 9074304 w 10211440"/>
              <a:gd name="connsiteY8" fmla="*/ 10691813 h 10691813"/>
              <a:gd name="connsiteX9" fmla="*/ 1950521 w 10211440"/>
              <a:gd name="connsiteY9" fmla="*/ 8118186 h 10691813"/>
              <a:gd name="connsiteX10" fmla="*/ 0 w 10211440"/>
              <a:gd name="connsiteY10" fmla="*/ 5347431 h 10691813"/>
              <a:gd name="connsiteX11" fmla="*/ 1950521 w 10211440"/>
              <a:gd name="connsiteY11" fmla="*/ 2576583 h 106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1440" h="10691813">
                <a:moveTo>
                  <a:pt x="9082488" y="0"/>
                </a:moveTo>
                <a:lnTo>
                  <a:pt x="10211440" y="0"/>
                </a:lnTo>
                <a:lnTo>
                  <a:pt x="10211440" y="2175643"/>
                </a:lnTo>
                <a:lnTo>
                  <a:pt x="2760004" y="4787492"/>
                </a:lnTo>
                <a:cubicBezTo>
                  <a:pt x="2531884" y="4871081"/>
                  <a:pt x="2368956" y="5090292"/>
                  <a:pt x="2368956" y="5347431"/>
                </a:cubicBezTo>
                <a:cubicBezTo>
                  <a:pt x="2368956" y="5604437"/>
                  <a:pt x="2531884" y="5823601"/>
                  <a:pt x="2760004" y="5907369"/>
                </a:cubicBezTo>
                <a:lnTo>
                  <a:pt x="10211440" y="8519072"/>
                </a:lnTo>
                <a:lnTo>
                  <a:pt x="10211440" y="10691813"/>
                </a:lnTo>
                <a:lnTo>
                  <a:pt x="9074304" y="10691813"/>
                </a:lnTo>
                <a:lnTo>
                  <a:pt x="1950521" y="8118186"/>
                </a:lnTo>
                <a:cubicBezTo>
                  <a:pt x="813608" y="7710458"/>
                  <a:pt x="0" y="6624653"/>
                  <a:pt x="0" y="5347431"/>
                </a:cubicBezTo>
                <a:cubicBezTo>
                  <a:pt x="0" y="4070029"/>
                  <a:pt x="813608" y="2984486"/>
                  <a:pt x="1950521" y="257658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69AA11-1FCC-D898-A58A-31425647E5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8493" y="4312295"/>
            <a:ext cx="4531475" cy="1077518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C7E9AC1-EC32-7761-0E32-898A618B44F3}"/>
              </a:ext>
            </a:extLst>
          </p:cNvPr>
          <p:cNvSpPr/>
          <p:nvPr userDrawn="1"/>
        </p:nvSpPr>
        <p:spPr>
          <a:xfrm>
            <a:off x="14541258" y="1825558"/>
            <a:ext cx="3962080" cy="3303778"/>
          </a:xfrm>
          <a:custGeom>
            <a:avLst/>
            <a:gdLst>
              <a:gd name="connsiteX0" fmla="*/ 959596 w 3962080"/>
              <a:gd name="connsiteY0" fmla="*/ 607883 h 3303778"/>
              <a:gd name="connsiteX1" fmla="*/ 607917 w 3962080"/>
              <a:gd name="connsiteY1" fmla="*/ 959596 h 3303778"/>
              <a:gd name="connsiteX2" fmla="*/ 607917 w 3962080"/>
              <a:gd name="connsiteY2" fmla="*/ 2344178 h 3303778"/>
              <a:gd name="connsiteX3" fmla="*/ 959596 w 3962080"/>
              <a:gd name="connsiteY3" fmla="*/ 2695891 h 3303778"/>
              <a:gd name="connsiteX4" fmla="*/ 3002448 w 3962080"/>
              <a:gd name="connsiteY4" fmla="*/ 2695891 h 3303778"/>
              <a:gd name="connsiteX5" fmla="*/ 3354162 w 3962080"/>
              <a:gd name="connsiteY5" fmla="*/ 2344178 h 3303778"/>
              <a:gd name="connsiteX6" fmla="*/ 3354162 w 3962080"/>
              <a:gd name="connsiteY6" fmla="*/ 959596 h 3303778"/>
              <a:gd name="connsiteX7" fmla="*/ 3002448 w 3962080"/>
              <a:gd name="connsiteY7" fmla="*/ 607883 h 3303778"/>
              <a:gd name="connsiteX8" fmla="*/ 959596 w 3962080"/>
              <a:gd name="connsiteY8" fmla="*/ 0 h 3303778"/>
              <a:gd name="connsiteX9" fmla="*/ 3002448 w 3962080"/>
              <a:gd name="connsiteY9" fmla="*/ 0 h 3303778"/>
              <a:gd name="connsiteX10" fmla="*/ 3962080 w 3962080"/>
              <a:gd name="connsiteY10" fmla="*/ 959596 h 3303778"/>
              <a:gd name="connsiteX11" fmla="*/ 3962080 w 3962080"/>
              <a:gd name="connsiteY11" fmla="*/ 2344178 h 3303778"/>
              <a:gd name="connsiteX12" fmla="*/ 3002448 w 3962080"/>
              <a:gd name="connsiteY12" fmla="*/ 3303778 h 3303778"/>
              <a:gd name="connsiteX13" fmla="*/ 959596 w 3962080"/>
              <a:gd name="connsiteY13" fmla="*/ 3303778 h 3303778"/>
              <a:gd name="connsiteX14" fmla="*/ 0 w 3962080"/>
              <a:gd name="connsiteY14" fmla="*/ 2344178 h 3303778"/>
              <a:gd name="connsiteX15" fmla="*/ 0 w 3962080"/>
              <a:gd name="connsiteY15" fmla="*/ 959596 h 3303778"/>
              <a:gd name="connsiteX16" fmla="*/ 959596 w 3962080"/>
              <a:gd name="connsiteY16" fmla="*/ 0 h 330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62080" h="3303778">
                <a:moveTo>
                  <a:pt x="959596" y="607883"/>
                </a:moveTo>
                <a:cubicBezTo>
                  <a:pt x="765365" y="607883"/>
                  <a:pt x="607917" y="765335"/>
                  <a:pt x="607917" y="959596"/>
                </a:cubicBezTo>
                <a:lnTo>
                  <a:pt x="607917" y="2344178"/>
                </a:lnTo>
                <a:cubicBezTo>
                  <a:pt x="607917" y="2538477"/>
                  <a:pt x="765365" y="2695891"/>
                  <a:pt x="959596" y="2695891"/>
                </a:cubicBezTo>
                <a:lnTo>
                  <a:pt x="3002448" y="2695891"/>
                </a:lnTo>
                <a:cubicBezTo>
                  <a:pt x="3196646" y="2695891"/>
                  <a:pt x="3354162" y="2538477"/>
                  <a:pt x="3354162" y="2344178"/>
                </a:cubicBezTo>
                <a:lnTo>
                  <a:pt x="3354162" y="959596"/>
                </a:lnTo>
                <a:cubicBezTo>
                  <a:pt x="3354162" y="765335"/>
                  <a:pt x="3196646" y="607883"/>
                  <a:pt x="3002448" y="607883"/>
                </a:cubicBezTo>
                <a:close/>
                <a:moveTo>
                  <a:pt x="959596" y="0"/>
                </a:moveTo>
                <a:lnTo>
                  <a:pt x="3002448" y="0"/>
                </a:lnTo>
                <a:cubicBezTo>
                  <a:pt x="3532452" y="0"/>
                  <a:pt x="3962080" y="429593"/>
                  <a:pt x="3962080" y="959596"/>
                </a:cubicBezTo>
                <a:lnTo>
                  <a:pt x="3962080" y="2344178"/>
                </a:lnTo>
                <a:cubicBezTo>
                  <a:pt x="3962080" y="2874216"/>
                  <a:pt x="3532452" y="3303778"/>
                  <a:pt x="3002448" y="3303778"/>
                </a:cubicBezTo>
                <a:lnTo>
                  <a:pt x="959596" y="3303778"/>
                </a:lnTo>
                <a:cubicBezTo>
                  <a:pt x="429623" y="3303778"/>
                  <a:pt x="0" y="2874216"/>
                  <a:pt x="0" y="2344178"/>
                </a:cubicBezTo>
                <a:lnTo>
                  <a:pt x="0" y="959596"/>
                </a:lnTo>
                <a:cubicBezTo>
                  <a:pt x="0" y="429593"/>
                  <a:pt x="429623" y="0"/>
                  <a:pt x="959596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C60B0963-22CD-F6AF-4AED-F429A1C8F494}"/>
              </a:ext>
            </a:extLst>
          </p:cNvPr>
          <p:cNvSpPr/>
          <p:nvPr userDrawn="1"/>
        </p:nvSpPr>
        <p:spPr>
          <a:xfrm>
            <a:off x="0" y="5850845"/>
            <a:ext cx="3728288" cy="4840968"/>
          </a:xfrm>
          <a:custGeom>
            <a:avLst/>
            <a:gdLst>
              <a:gd name="connsiteX0" fmla="*/ 0 w 3728288"/>
              <a:gd name="connsiteY0" fmla="*/ 0 h 4840968"/>
              <a:gd name="connsiteX1" fmla="*/ 408390 w 3728288"/>
              <a:gd name="connsiteY1" fmla="*/ 0 h 4840968"/>
              <a:gd name="connsiteX2" fmla="*/ 408390 w 3728288"/>
              <a:gd name="connsiteY2" fmla="*/ 3743199 h 4840968"/>
              <a:gd name="connsiteX3" fmla="*/ 969996 w 3728288"/>
              <a:gd name="connsiteY3" fmla="*/ 4304759 h 4840968"/>
              <a:gd name="connsiteX4" fmla="*/ 3728288 w 3728288"/>
              <a:gd name="connsiteY4" fmla="*/ 4304759 h 4840968"/>
              <a:gd name="connsiteX5" fmla="*/ 3536960 w 3728288"/>
              <a:gd name="connsiteY5" fmla="*/ 4840968 h 4840968"/>
              <a:gd name="connsiteX6" fmla="*/ 0 w 3728288"/>
              <a:gd name="connsiteY6" fmla="*/ 4840968 h 484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28288" h="4840968">
                <a:moveTo>
                  <a:pt x="0" y="0"/>
                </a:moveTo>
                <a:lnTo>
                  <a:pt x="408390" y="0"/>
                </a:lnTo>
                <a:lnTo>
                  <a:pt x="408390" y="3743199"/>
                </a:lnTo>
                <a:cubicBezTo>
                  <a:pt x="408390" y="4053384"/>
                  <a:pt x="659811" y="4304759"/>
                  <a:pt x="969996" y="4304759"/>
                </a:cubicBezTo>
                <a:lnTo>
                  <a:pt x="3728288" y="4304759"/>
                </a:lnTo>
                <a:lnTo>
                  <a:pt x="3536960" y="4840968"/>
                </a:lnTo>
                <a:lnTo>
                  <a:pt x="0" y="484096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164A7DBF-9434-7F5B-0177-A51F30947AB9}"/>
              </a:ext>
            </a:extLst>
          </p:cNvPr>
          <p:cNvSpPr/>
          <p:nvPr userDrawn="1"/>
        </p:nvSpPr>
        <p:spPr>
          <a:xfrm>
            <a:off x="7765636" y="7182338"/>
            <a:ext cx="6291447" cy="3509475"/>
          </a:xfrm>
          <a:custGeom>
            <a:avLst/>
            <a:gdLst>
              <a:gd name="connsiteX0" fmla="*/ 1827527 w 6291447"/>
              <a:gd name="connsiteY0" fmla="*/ 0 h 3509475"/>
              <a:gd name="connsiteX1" fmla="*/ 4464148 w 6291447"/>
              <a:gd name="connsiteY1" fmla="*/ 0 h 3509475"/>
              <a:gd name="connsiteX2" fmla="*/ 6291447 w 6291447"/>
              <a:gd name="connsiteY2" fmla="*/ 1827346 h 3509475"/>
              <a:gd name="connsiteX3" fmla="*/ 6291447 w 6291447"/>
              <a:gd name="connsiteY3" fmla="*/ 3509475 h 3509475"/>
              <a:gd name="connsiteX4" fmla="*/ 5133958 w 6291447"/>
              <a:gd name="connsiteY4" fmla="*/ 3509475 h 3509475"/>
              <a:gd name="connsiteX5" fmla="*/ 5133958 w 6291447"/>
              <a:gd name="connsiteY5" fmla="*/ 1827346 h 3509475"/>
              <a:gd name="connsiteX6" fmla="*/ 4464148 w 6291447"/>
              <a:gd name="connsiteY6" fmla="*/ 1157675 h 3509475"/>
              <a:gd name="connsiteX7" fmla="*/ 1827527 w 6291447"/>
              <a:gd name="connsiteY7" fmla="*/ 1157675 h 3509475"/>
              <a:gd name="connsiteX8" fmla="*/ 1157674 w 6291447"/>
              <a:gd name="connsiteY8" fmla="*/ 1827346 h 3509475"/>
              <a:gd name="connsiteX9" fmla="*/ 1157674 w 6291447"/>
              <a:gd name="connsiteY9" fmla="*/ 3509475 h 3509475"/>
              <a:gd name="connsiteX10" fmla="*/ 0 w 6291447"/>
              <a:gd name="connsiteY10" fmla="*/ 3509475 h 3509475"/>
              <a:gd name="connsiteX11" fmla="*/ 0 w 6291447"/>
              <a:gd name="connsiteY11" fmla="*/ 1827346 h 3509475"/>
              <a:gd name="connsiteX12" fmla="*/ 1827527 w 6291447"/>
              <a:gd name="connsiteY12" fmla="*/ 0 h 350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91447" h="3509475">
                <a:moveTo>
                  <a:pt x="1827527" y="0"/>
                </a:moveTo>
                <a:lnTo>
                  <a:pt x="4464148" y="0"/>
                </a:lnTo>
                <a:cubicBezTo>
                  <a:pt x="5473359" y="0"/>
                  <a:pt x="6291447" y="818136"/>
                  <a:pt x="6291447" y="1827346"/>
                </a:cubicBezTo>
                <a:lnTo>
                  <a:pt x="6291447" y="3509475"/>
                </a:lnTo>
                <a:lnTo>
                  <a:pt x="5133958" y="3509475"/>
                </a:lnTo>
                <a:lnTo>
                  <a:pt x="5133958" y="1827346"/>
                </a:lnTo>
                <a:cubicBezTo>
                  <a:pt x="5133958" y="1457417"/>
                  <a:pt x="4834077" y="1157675"/>
                  <a:pt x="4464148" y="1157675"/>
                </a:cubicBezTo>
                <a:lnTo>
                  <a:pt x="1827527" y="1157675"/>
                </a:lnTo>
                <a:cubicBezTo>
                  <a:pt x="1457550" y="1157675"/>
                  <a:pt x="1157674" y="1457417"/>
                  <a:pt x="1157674" y="1827346"/>
                </a:cubicBezTo>
                <a:lnTo>
                  <a:pt x="1157674" y="3509475"/>
                </a:lnTo>
                <a:lnTo>
                  <a:pt x="0" y="3509475"/>
                </a:lnTo>
                <a:lnTo>
                  <a:pt x="0" y="1827346"/>
                </a:lnTo>
                <a:cubicBezTo>
                  <a:pt x="0" y="818136"/>
                  <a:pt x="818226" y="0"/>
                  <a:pt x="1827527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23C803E-48DC-2583-FF02-1FA327FD87A1}"/>
              </a:ext>
            </a:extLst>
          </p:cNvPr>
          <p:cNvSpPr/>
          <p:nvPr userDrawn="1"/>
        </p:nvSpPr>
        <p:spPr>
          <a:xfrm>
            <a:off x="8474170" y="0"/>
            <a:ext cx="4872117" cy="2959322"/>
          </a:xfrm>
          <a:custGeom>
            <a:avLst/>
            <a:gdLst>
              <a:gd name="connsiteX0" fmla="*/ 2071 w 4872117"/>
              <a:gd name="connsiteY0" fmla="*/ 0 h 2959322"/>
              <a:gd name="connsiteX1" fmla="*/ 766879 w 4872117"/>
              <a:gd name="connsiteY1" fmla="*/ 0 h 2959322"/>
              <a:gd name="connsiteX2" fmla="*/ 762746 w 4872117"/>
              <a:gd name="connsiteY2" fmla="*/ 40998 h 2959322"/>
              <a:gd name="connsiteX3" fmla="*/ 1227032 w 4872117"/>
              <a:gd name="connsiteY3" fmla="*/ 505284 h 2959322"/>
              <a:gd name="connsiteX4" fmla="*/ 3645132 w 4872117"/>
              <a:gd name="connsiteY4" fmla="*/ 505284 h 2959322"/>
              <a:gd name="connsiteX5" fmla="*/ 4872117 w 4872117"/>
              <a:gd name="connsiteY5" fmla="*/ 1732316 h 2959322"/>
              <a:gd name="connsiteX6" fmla="*/ 3645038 w 4872117"/>
              <a:gd name="connsiteY6" fmla="*/ 2959322 h 2959322"/>
              <a:gd name="connsiteX7" fmla="*/ 56506 w 4872117"/>
              <a:gd name="connsiteY7" fmla="*/ 2959322 h 2959322"/>
              <a:gd name="connsiteX8" fmla="*/ 328675 w 4872117"/>
              <a:gd name="connsiteY8" fmla="*/ 2196577 h 2959322"/>
              <a:gd name="connsiteX9" fmla="*/ 3645038 w 4872117"/>
              <a:gd name="connsiteY9" fmla="*/ 2196577 h 2959322"/>
              <a:gd name="connsiteX10" fmla="*/ 4109323 w 4872117"/>
              <a:gd name="connsiteY10" fmla="*/ 1732316 h 2959322"/>
              <a:gd name="connsiteX11" fmla="*/ 3645038 w 4872117"/>
              <a:gd name="connsiteY11" fmla="*/ 1268030 h 2959322"/>
              <a:gd name="connsiteX12" fmla="*/ 1226960 w 4872117"/>
              <a:gd name="connsiteY12" fmla="*/ 1268030 h 2959322"/>
              <a:gd name="connsiteX13" fmla="*/ 0 w 4872117"/>
              <a:gd name="connsiteY13" fmla="*/ 40998 h 295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72117" h="2959322">
                <a:moveTo>
                  <a:pt x="2071" y="0"/>
                </a:moveTo>
                <a:lnTo>
                  <a:pt x="766879" y="0"/>
                </a:lnTo>
                <a:lnTo>
                  <a:pt x="762746" y="40998"/>
                </a:lnTo>
                <a:cubicBezTo>
                  <a:pt x="762746" y="297446"/>
                  <a:pt x="970584" y="505284"/>
                  <a:pt x="1227032" y="505284"/>
                </a:cubicBezTo>
                <a:lnTo>
                  <a:pt x="3645132" y="505284"/>
                </a:lnTo>
                <a:cubicBezTo>
                  <a:pt x="4326263" y="509114"/>
                  <a:pt x="4872117" y="1056858"/>
                  <a:pt x="4872117" y="1732316"/>
                </a:cubicBezTo>
                <a:cubicBezTo>
                  <a:pt x="4872117" y="2410044"/>
                  <a:pt x="4322719" y="2959322"/>
                  <a:pt x="3645038" y="2959322"/>
                </a:cubicBezTo>
                <a:lnTo>
                  <a:pt x="56506" y="2959322"/>
                </a:lnTo>
                <a:lnTo>
                  <a:pt x="328675" y="2196577"/>
                </a:lnTo>
                <a:lnTo>
                  <a:pt x="3645038" y="2196577"/>
                </a:lnTo>
                <a:cubicBezTo>
                  <a:pt x="3901439" y="2196577"/>
                  <a:pt x="4109323" y="1988739"/>
                  <a:pt x="4109323" y="1732316"/>
                </a:cubicBezTo>
                <a:cubicBezTo>
                  <a:pt x="4109323" y="1475868"/>
                  <a:pt x="3901439" y="1268030"/>
                  <a:pt x="3645038" y="1268030"/>
                </a:cubicBezTo>
                <a:lnTo>
                  <a:pt x="1226960" y="1268030"/>
                </a:lnTo>
                <a:cubicBezTo>
                  <a:pt x="545829" y="1264200"/>
                  <a:pt x="0" y="716433"/>
                  <a:pt x="0" y="4099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376C2296-3083-913E-A0A3-E012EA3E895B}"/>
              </a:ext>
            </a:extLst>
          </p:cNvPr>
          <p:cNvSpPr/>
          <p:nvPr userDrawn="1"/>
        </p:nvSpPr>
        <p:spPr>
          <a:xfrm>
            <a:off x="0" y="0"/>
            <a:ext cx="5369916" cy="4287742"/>
          </a:xfrm>
          <a:custGeom>
            <a:avLst/>
            <a:gdLst>
              <a:gd name="connsiteX0" fmla="*/ 2016622 w 5369916"/>
              <a:gd name="connsiteY0" fmla="*/ 0 h 4287742"/>
              <a:gd name="connsiteX1" fmla="*/ 5167592 w 5369916"/>
              <a:gd name="connsiteY1" fmla="*/ 0 h 4287742"/>
              <a:gd name="connsiteX2" fmla="*/ 5267502 w 5369916"/>
              <a:gd name="connsiteY2" fmla="*/ 240967 h 4287742"/>
              <a:gd name="connsiteX3" fmla="*/ 5369916 w 5369916"/>
              <a:gd name="connsiteY3" fmla="*/ 887359 h 4287742"/>
              <a:gd name="connsiteX4" fmla="*/ 3991221 w 5369916"/>
              <a:gd name="connsiteY4" fmla="*/ 2845823 h 4287742"/>
              <a:gd name="connsiteX5" fmla="*/ 0 w 5369916"/>
              <a:gd name="connsiteY5" fmla="*/ 4287742 h 4287742"/>
              <a:gd name="connsiteX6" fmla="*/ 0 w 5369916"/>
              <a:gd name="connsiteY6" fmla="*/ 2481509 h 4287742"/>
              <a:gd name="connsiteX7" fmla="*/ 3419051 w 5369916"/>
              <a:gd name="connsiteY7" fmla="*/ 1283142 h 4287742"/>
              <a:gd name="connsiteX8" fmla="*/ 3695457 w 5369916"/>
              <a:gd name="connsiteY8" fmla="*/ 887359 h 4287742"/>
              <a:gd name="connsiteX9" fmla="*/ 3419051 w 5369916"/>
              <a:gd name="connsiteY9" fmla="*/ 491575 h 428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9916" h="4287742">
                <a:moveTo>
                  <a:pt x="2016622" y="0"/>
                </a:moveTo>
                <a:lnTo>
                  <a:pt x="5167592" y="0"/>
                </a:lnTo>
                <a:lnTo>
                  <a:pt x="5267502" y="240967"/>
                </a:lnTo>
                <a:cubicBezTo>
                  <a:pt x="5333973" y="444379"/>
                  <a:pt x="5369916" y="661631"/>
                  <a:pt x="5369916" y="887359"/>
                </a:cubicBezTo>
                <a:cubicBezTo>
                  <a:pt x="5369916" y="1790143"/>
                  <a:pt x="4794830" y="2557627"/>
                  <a:pt x="3991221" y="2845823"/>
                </a:cubicBezTo>
                <a:lnTo>
                  <a:pt x="0" y="4287742"/>
                </a:lnTo>
                <a:lnTo>
                  <a:pt x="0" y="2481509"/>
                </a:lnTo>
                <a:lnTo>
                  <a:pt x="3419051" y="1283142"/>
                </a:lnTo>
                <a:cubicBezTo>
                  <a:pt x="3580294" y="1223932"/>
                  <a:pt x="3695457" y="1069019"/>
                  <a:pt x="3695457" y="887359"/>
                </a:cubicBezTo>
                <a:cubicBezTo>
                  <a:pt x="3695457" y="705603"/>
                  <a:pt x="3580294" y="550658"/>
                  <a:pt x="3419051" y="49157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3C1AA790-7393-BD56-61CF-6312B6A4F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6629" y="5457909"/>
            <a:ext cx="5515201" cy="1254698"/>
          </a:xfrm>
          <a:prstGeom prst="rect">
            <a:avLst/>
          </a:prstGeom>
        </p:spPr>
        <p:txBody>
          <a:bodyPr/>
          <a:lstStyle>
            <a:lvl1pPr algn="ctr">
              <a:defRPr sz="4400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474C8333-977F-E817-94EF-D4ED2BA207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87227" y="7019112"/>
            <a:ext cx="3075834" cy="547687"/>
          </a:xfrm>
          <a:prstGeom prst="roundRect">
            <a:avLst>
              <a:gd name="adj" fmla="val 27267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spc="600">
                <a:solidFill>
                  <a:srgbClr val="64B4B4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798375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ABEADF-6E27-E92E-BCD0-185F9D7AE4DD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rgbClr val="6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30BA5A1-0D58-FDA5-DD79-0A68FC9E57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832" y="1003040"/>
            <a:ext cx="4531475" cy="1077518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709C6B64-38AC-DA9C-B685-FA632F44ED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D838ADF-9A93-D3C4-6C67-D7562DA016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0931" y="6456729"/>
            <a:ext cx="2535931" cy="16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29BD8BB-3496-9E39-222C-4974E714E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1953" y="4608056"/>
            <a:ext cx="3002980" cy="16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10EF388C-E52E-CE0F-ED08-9E3EB3A6C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53313" y="6456728"/>
            <a:ext cx="3002978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1003ED4-FCEE-3A18-D069-312010F5CF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5403" y="4608057"/>
            <a:ext cx="3002980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0CAD8B07-00F9-2BC9-5862-6CD20F92E8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971" y="4608057"/>
            <a:ext cx="3002982" cy="16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A8458484-AEEC-E97C-8BA7-D8A7A33D1B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7955" y="6456728"/>
            <a:ext cx="3002975" cy="16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20973EC6-A990-F4DF-06B6-A77E5D5BDD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8971" y="6456729"/>
            <a:ext cx="2803785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ECC74D6D-9B87-9FB2-60D7-984AA98B7D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5189" y="4608056"/>
            <a:ext cx="3002978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>
            <a:extLst>
              <a:ext uri="{FF2B5EF4-FFF2-40B4-BE49-F238E27FC236}">
                <a16:creationId xmlns:a16="http://schemas.microsoft.com/office/drawing/2014/main" id="{87748506-CB96-1079-DC4C-1486D0ABFB1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156295" y="6456729"/>
            <a:ext cx="2371872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>
            <a:extLst>
              <a:ext uri="{FF2B5EF4-FFF2-40B4-BE49-F238E27FC236}">
                <a16:creationId xmlns:a16="http://schemas.microsoft.com/office/drawing/2014/main" id="{1D2D967A-924B-B1E8-5B94-E9EC478103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84933" y="4608057"/>
            <a:ext cx="1994299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466B2CF6-E2A7-ACF6-7274-561298D104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2757" y="6456729"/>
            <a:ext cx="2595197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4">
            <a:extLst>
              <a:ext uri="{FF2B5EF4-FFF2-40B4-BE49-F238E27FC236}">
                <a16:creationId xmlns:a16="http://schemas.microsoft.com/office/drawing/2014/main" id="{3E001537-A989-1365-0D98-5ABC5185D0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8383" y="4608057"/>
            <a:ext cx="1736453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>
            <a:extLst>
              <a:ext uri="{FF2B5EF4-FFF2-40B4-BE49-F238E27FC236}">
                <a16:creationId xmlns:a16="http://schemas.microsoft.com/office/drawing/2014/main" id="{F75879AA-9EC7-B29B-C49D-86BADDF6EF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16863" y="6456730"/>
            <a:ext cx="1736449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8B6E39EE-5DF4-6A4A-AE45-E837100020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214836" y="4608055"/>
            <a:ext cx="2318010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511E750-6C1A-86A4-D29C-EB303684FCEA}"/>
              </a:ext>
            </a:extLst>
          </p:cNvPr>
          <p:cNvCxnSpPr>
            <a:cxnSpLocks/>
          </p:cNvCxnSpPr>
          <p:nvPr userDrawn="1"/>
        </p:nvCxnSpPr>
        <p:spPr>
          <a:xfrm>
            <a:off x="0" y="4608055"/>
            <a:ext cx="6966857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2B3F714-9BEE-04F1-8769-7F23F490C3B2}"/>
              </a:ext>
            </a:extLst>
          </p:cNvPr>
          <p:cNvCxnSpPr>
            <a:cxnSpLocks/>
          </p:cNvCxnSpPr>
          <p:nvPr userDrawn="1"/>
        </p:nvCxnSpPr>
        <p:spPr>
          <a:xfrm>
            <a:off x="12293600" y="8145697"/>
            <a:ext cx="671353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EDF21108-37F4-6A2C-CE0F-137611880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831" y="1003040"/>
            <a:ext cx="4531475" cy="1077518"/>
          </a:xfrm>
          <a:prstGeom prst="rect">
            <a:avLst/>
          </a:prstGeom>
        </p:spPr>
      </p:pic>
      <p:sp>
        <p:nvSpPr>
          <p:cNvPr id="38" name="Titre 19">
            <a:extLst>
              <a:ext uri="{FF2B5EF4-FFF2-40B4-BE49-F238E27FC236}">
                <a16:creationId xmlns:a16="http://schemas.microsoft.com/office/drawing/2014/main" id="{147A675F-044A-88A7-260C-6526118E4EB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097992" y="2148654"/>
            <a:ext cx="14811152" cy="659259"/>
          </a:xfrm>
          <a:prstGeom prst="rect">
            <a:avLst/>
          </a:prstGeom>
        </p:spPr>
        <p:txBody>
          <a:bodyPr/>
          <a:lstStyle>
            <a:lvl1pPr algn="ctr">
              <a:defRPr sz="4400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39" name="Espace réservé du texte 21">
            <a:extLst>
              <a:ext uri="{FF2B5EF4-FFF2-40B4-BE49-F238E27FC236}">
                <a16:creationId xmlns:a16="http://schemas.microsoft.com/office/drawing/2014/main" id="{ECB10921-3B3C-AD30-A46A-9A4308D1781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016565" y="2997016"/>
            <a:ext cx="3075834" cy="547687"/>
          </a:xfrm>
          <a:prstGeom prst="roundRect">
            <a:avLst>
              <a:gd name="adj" fmla="val 27267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spc="600">
                <a:solidFill>
                  <a:srgbClr val="64B4B4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09684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C198A-6526-87E7-8D6D-FE0743132609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rgbClr val="6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6E2A527C-DB81-6AEB-B061-380686BF3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sp>
        <p:nvSpPr>
          <p:cNvPr id="4" name="Espace réservé pour une image  52">
            <a:extLst>
              <a:ext uri="{FF2B5EF4-FFF2-40B4-BE49-F238E27FC236}">
                <a16:creationId xmlns:a16="http://schemas.microsoft.com/office/drawing/2014/main" id="{2625DC5F-9BF1-46E3-1F03-B8E4B5293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6565" y="1018762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BF4B878-97CB-8FA6-FB01-6F441211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3485" y="4833483"/>
            <a:ext cx="4735546" cy="3448565"/>
          </a:xfrm>
          <a:prstGeom prst="rect">
            <a:avLst/>
          </a:prstGeom>
        </p:spPr>
        <p:txBody>
          <a:bodyPr/>
          <a:lstStyle>
            <a:lvl1pPr>
              <a:defRPr sz="48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PARTIE SUR PLUSIEURS LIGNES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4610920-43AC-7964-C459-BC04E6D604BC}"/>
              </a:ext>
            </a:extLst>
          </p:cNvPr>
          <p:cNvCxnSpPr>
            <a:cxnSpLocks/>
          </p:cNvCxnSpPr>
          <p:nvPr userDrawn="1"/>
        </p:nvCxnSpPr>
        <p:spPr>
          <a:xfrm>
            <a:off x="2293485" y="4576344"/>
            <a:ext cx="4735546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C60AAD10-CC32-1167-DF3B-826089C0AD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3310" y="1712685"/>
            <a:ext cx="4865721" cy="2863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00" b="1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3232155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00E9C3B-4F7F-B8FB-D97E-B4D0F4B2DBBD}"/>
              </a:ext>
            </a:extLst>
          </p:cNvPr>
          <p:cNvSpPr/>
          <p:nvPr userDrawn="1"/>
        </p:nvSpPr>
        <p:spPr>
          <a:xfrm>
            <a:off x="6038517" y="1509486"/>
            <a:ext cx="6930103" cy="7524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4760F8-6D23-214B-9549-FC15564FAABC}"/>
              </a:ext>
            </a:extLst>
          </p:cNvPr>
          <p:cNvCxnSpPr/>
          <p:nvPr userDrawn="1"/>
        </p:nvCxnSpPr>
        <p:spPr>
          <a:xfrm>
            <a:off x="0" y="3275666"/>
            <a:ext cx="4615543" cy="0"/>
          </a:xfrm>
          <a:prstGeom prst="line">
            <a:avLst/>
          </a:prstGeom>
          <a:ln w="152400">
            <a:solidFill>
              <a:srgbClr val="64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space réservé pour une image  52">
            <a:extLst>
              <a:ext uri="{FF2B5EF4-FFF2-40B4-BE49-F238E27FC236}">
                <a16:creationId xmlns:a16="http://schemas.microsoft.com/office/drawing/2014/main" id="{EBD7F847-7472-7B12-7E4C-F1A7777BCC5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87043" y="1657391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30"/>
            <a:ext cx="17859148" cy="58477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TITRE DE LA PAGE SUR UNE LIGNE</a:t>
            </a:r>
          </a:p>
        </p:txBody>
      </p:sp>
      <p:sp>
        <p:nvSpPr>
          <p:cNvPr id="56" name="Espace réservé du texte 55">
            <a:extLst>
              <a:ext uri="{FF2B5EF4-FFF2-40B4-BE49-F238E27FC236}">
                <a16:creationId xmlns:a16="http://schemas.microsoft.com/office/drawing/2014/main" id="{04947137-FBA8-E5BC-8C2F-90CE7DB30E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3529013"/>
            <a:ext cx="4040188" cy="497681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rgbClr val="64B4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32</a:t>
            </a:r>
          </a:p>
        </p:txBody>
      </p:sp>
      <p:sp>
        <p:nvSpPr>
          <p:cNvPr id="57" name="Espace réservé du texte 55">
            <a:extLst>
              <a:ext uri="{FF2B5EF4-FFF2-40B4-BE49-F238E27FC236}">
                <a16:creationId xmlns:a16="http://schemas.microsoft.com/office/drawing/2014/main" id="{7C42D94A-B0E3-75A8-AF7F-8A80845D7A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91594" y="2584491"/>
            <a:ext cx="4040188" cy="4976812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rgbClr val="64B4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32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5CEB0EE-F900-A68A-B642-11C4FAABF1DA}"/>
              </a:ext>
            </a:extLst>
          </p:cNvPr>
          <p:cNvCxnSpPr/>
          <p:nvPr userDrawn="1"/>
        </p:nvCxnSpPr>
        <p:spPr>
          <a:xfrm>
            <a:off x="14391595" y="7862180"/>
            <a:ext cx="4615543" cy="0"/>
          </a:xfrm>
          <a:prstGeom prst="line">
            <a:avLst/>
          </a:prstGeom>
          <a:ln w="152400">
            <a:solidFill>
              <a:srgbClr val="64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8A473F-7765-EC33-AD25-6D5759120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3E8A97-C14A-3AD1-11BA-D7D42BB51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48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D3E06C4-C052-E292-A82F-E1935444DAC7}"/>
              </a:ext>
            </a:extLst>
          </p:cNvPr>
          <p:cNvSpPr/>
          <p:nvPr userDrawn="1"/>
        </p:nvSpPr>
        <p:spPr>
          <a:xfrm>
            <a:off x="0" y="0"/>
            <a:ext cx="19012694" cy="10691808"/>
          </a:xfrm>
          <a:custGeom>
            <a:avLst/>
            <a:gdLst>
              <a:gd name="connsiteX0" fmla="*/ 18129152 w 19012694"/>
              <a:gd name="connsiteY0" fmla="*/ 3100653 h 10691808"/>
              <a:gd name="connsiteX1" fmla="*/ 19012694 w 19012694"/>
              <a:gd name="connsiteY1" fmla="*/ 3100653 h 10691808"/>
              <a:gd name="connsiteX2" fmla="*/ 19012694 w 19012694"/>
              <a:gd name="connsiteY2" fmla="*/ 10691808 h 10691808"/>
              <a:gd name="connsiteX3" fmla="*/ 18423260 w 19012694"/>
              <a:gd name="connsiteY3" fmla="*/ 10691808 h 10691808"/>
              <a:gd name="connsiteX4" fmla="*/ 18334686 w 19012694"/>
              <a:gd name="connsiteY4" fmla="*/ 10507942 h 10691808"/>
              <a:gd name="connsiteX5" fmla="*/ 18129152 w 19012694"/>
              <a:gd name="connsiteY5" fmla="*/ 9489899 h 10691808"/>
              <a:gd name="connsiteX6" fmla="*/ 959278 w 19012694"/>
              <a:gd name="connsiteY6" fmla="*/ 0 h 10691808"/>
              <a:gd name="connsiteX7" fmla="*/ 1750940 w 19012694"/>
              <a:gd name="connsiteY7" fmla="*/ 0 h 10691808"/>
              <a:gd name="connsiteX8" fmla="*/ 1750940 w 19012694"/>
              <a:gd name="connsiteY8" fmla="*/ 2123621 h 10691808"/>
              <a:gd name="connsiteX9" fmla="*/ 501164 w 19012694"/>
              <a:gd name="connsiteY9" fmla="*/ 3373429 h 10691808"/>
              <a:gd name="connsiteX10" fmla="*/ 0 w 19012694"/>
              <a:gd name="connsiteY10" fmla="*/ 3373429 h 10691808"/>
              <a:gd name="connsiteX11" fmla="*/ 0 w 19012694"/>
              <a:gd name="connsiteY11" fmla="*/ 2581673 h 10691808"/>
              <a:gd name="connsiteX12" fmla="*/ 501164 w 19012694"/>
              <a:gd name="connsiteY12" fmla="*/ 2581673 h 10691808"/>
              <a:gd name="connsiteX13" fmla="*/ 959278 w 19012694"/>
              <a:gd name="connsiteY13" fmla="*/ 2123621 h 1069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12694" h="10691808">
                <a:moveTo>
                  <a:pt x="18129152" y="3100653"/>
                </a:moveTo>
                <a:lnTo>
                  <a:pt x="19012694" y="3100653"/>
                </a:lnTo>
                <a:lnTo>
                  <a:pt x="19012694" y="10691808"/>
                </a:lnTo>
                <a:lnTo>
                  <a:pt x="18423260" y="10691808"/>
                </a:lnTo>
                <a:lnTo>
                  <a:pt x="18334686" y="10507942"/>
                </a:lnTo>
                <a:cubicBezTo>
                  <a:pt x="18202338" y="10195034"/>
                  <a:pt x="18129152" y="9851012"/>
                  <a:pt x="18129152" y="9489899"/>
                </a:cubicBezTo>
                <a:close/>
                <a:moveTo>
                  <a:pt x="959278" y="0"/>
                </a:moveTo>
                <a:lnTo>
                  <a:pt x="1750940" y="0"/>
                </a:lnTo>
                <a:lnTo>
                  <a:pt x="1750940" y="2123621"/>
                </a:lnTo>
                <a:cubicBezTo>
                  <a:pt x="1750940" y="2813900"/>
                  <a:pt x="1191410" y="3373429"/>
                  <a:pt x="501164" y="3373429"/>
                </a:cubicBezTo>
                <a:lnTo>
                  <a:pt x="0" y="3373429"/>
                </a:lnTo>
                <a:lnTo>
                  <a:pt x="0" y="2581673"/>
                </a:lnTo>
                <a:lnTo>
                  <a:pt x="501164" y="2581673"/>
                </a:lnTo>
                <a:cubicBezTo>
                  <a:pt x="754175" y="2581673"/>
                  <a:pt x="959278" y="2376542"/>
                  <a:pt x="959278" y="2123621"/>
                </a:cubicBezTo>
                <a:close/>
              </a:path>
            </a:pathLst>
          </a:custGeom>
          <a:solidFill>
            <a:srgbClr val="64B4B4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1FC1D0CE-36AA-CAC9-E5DC-72ECA6E6A7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406336"/>
            <a:ext cx="6323013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ED085-08DA-12DD-85D9-4E9DF4DB2E59}"/>
              </a:ext>
            </a:extLst>
          </p:cNvPr>
          <p:cNvSpPr/>
          <p:nvPr userDrawn="1"/>
        </p:nvSpPr>
        <p:spPr>
          <a:xfrm>
            <a:off x="0" y="4725191"/>
            <a:ext cx="6324604" cy="2324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1D9DE-97FA-8D71-83DC-5B7E221576D6}"/>
              </a:ext>
            </a:extLst>
          </p:cNvPr>
          <p:cNvSpPr/>
          <p:nvPr userDrawn="1"/>
        </p:nvSpPr>
        <p:spPr>
          <a:xfrm>
            <a:off x="6330157" y="4725191"/>
            <a:ext cx="6346825" cy="2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EFD9D2-056D-19DB-AA06-F0E05D55965E}"/>
              </a:ext>
            </a:extLst>
          </p:cNvPr>
          <p:cNvSpPr txBox="1"/>
          <p:nvPr userDrawn="1"/>
        </p:nvSpPr>
        <p:spPr>
          <a:xfrm>
            <a:off x="544648" y="5269219"/>
            <a:ext cx="2518638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imagine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3B18DF-284B-C9D7-387A-4B5676FE4835}"/>
              </a:ext>
            </a:extLst>
          </p:cNvPr>
          <p:cNvSpPr txBox="1"/>
          <p:nvPr userDrawn="1"/>
        </p:nvSpPr>
        <p:spPr>
          <a:xfrm>
            <a:off x="6891473" y="5269219"/>
            <a:ext cx="1462260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latin typeface="Geogrotesque Cyr Medium" pitchFamily="2" charset="0"/>
                <a:ea typeface="Geogrotesque Cyr Medium" pitchFamily="2" charset="0"/>
              </a:rPr>
              <a:t>care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C063B9F-7F29-7356-D92D-7E9919DDBC55}"/>
              </a:ext>
            </a:extLst>
          </p:cNvPr>
          <p:cNvGrpSpPr/>
          <p:nvPr userDrawn="1"/>
        </p:nvGrpSpPr>
        <p:grpSpPr>
          <a:xfrm>
            <a:off x="3608408" y="5626031"/>
            <a:ext cx="2193404" cy="659791"/>
            <a:chOff x="3608408" y="3986940"/>
            <a:chExt cx="2193404" cy="65979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3DA4A7D-D3CF-8D42-4F2F-85725E8DC069}"/>
                </a:ext>
              </a:extLst>
            </p:cNvPr>
            <p:cNvSpPr/>
            <p:nvPr/>
          </p:nvSpPr>
          <p:spPr>
            <a:xfrm flipH="1">
              <a:off x="3608408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EDA22EE7-6F59-EBBC-68D7-05ECD7244286}"/>
                </a:ext>
              </a:extLst>
            </p:cNvPr>
            <p:cNvSpPr/>
            <p:nvPr/>
          </p:nvSpPr>
          <p:spPr>
            <a:xfrm flipH="1">
              <a:off x="4377981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C22668EB-E7A5-3965-FF21-BBC8121FA553}"/>
                </a:ext>
              </a:extLst>
            </p:cNvPr>
            <p:cNvSpPr/>
            <p:nvPr/>
          </p:nvSpPr>
          <p:spPr>
            <a:xfrm flipH="1">
              <a:off x="5125105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8E7C229-9E7A-3081-A01B-FF1501C0912D}"/>
              </a:ext>
            </a:extLst>
          </p:cNvPr>
          <p:cNvGrpSpPr/>
          <p:nvPr userDrawn="1"/>
        </p:nvGrpSpPr>
        <p:grpSpPr>
          <a:xfrm>
            <a:off x="10023996" y="5626031"/>
            <a:ext cx="2193404" cy="659791"/>
            <a:chOff x="10023996" y="3986940"/>
            <a:chExt cx="2193404" cy="659791"/>
          </a:xfrm>
        </p:grpSpPr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337CEF74-3521-C9CA-FE60-2CEB8781EDBD}"/>
                </a:ext>
              </a:extLst>
            </p:cNvPr>
            <p:cNvSpPr/>
            <p:nvPr/>
          </p:nvSpPr>
          <p:spPr>
            <a:xfrm flipH="1">
              <a:off x="10023996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rgbClr val="C8E7E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4F64DE01-CE97-35B9-1EC7-3560E27F8546}"/>
                </a:ext>
              </a:extLst>
            </p:cNvPr>
            <p:cNvSpPr/>
            <p:nvPr/>
          </p:nvSpPr>
          <p:spPr>
            <a:xfrm flipH="1">
              <a:off x="10793569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D4CEF29-A09D-A454-989A-BB02788B8B0C}"/>
                </a:ext>
              </a:extLst>
            </p:cNvPr>
            <p:cNvSpPr/>
            <p:nvPr/>
          </p:nvSpPr>
          <p:spPr>
            <a:xfrm flipH="1">
              <a:off x="11540693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rgbClr val="C8E7E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813B3-5B5F-925C-664B-071A35EA48A9}"/>
              </a:ext>
            </a:extLst>
          </p:cNvPr>
          <p:cNvSpPr/>
          <p:nvPr userDrawn="1"/>
        </p:nvSpPr>
        <p:spPr>
          <a:xfrm>
            <a:off x="12682537" y="4725191"/>
            <a:ext cx="6324602" cy="23240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B6CDC-BCBB-692C-A69C-3642C262DD1D}"/>
              </a:ext>
            </a:extLst>
          </p:cNvPr>
          <p:cNvSpPr txBox="1"/>
          <p:nvPr userDrawn="1"/>
        </p:nvSpPr>
        <p:spPr>
          <a:xfrm>
            <a:off x="13274806" y="5269219"/>
            <a:ext cx="2436886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commit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FC4722C-A77D-D8A1-19BE-4EE63149039A}"/>
              </a:ext>
            </a:extLst>
          </p:cNvPr>
          <p:cNvGrpSpPr/>
          <p:nvPr userDrawn="1"/>
        </p:nvGrpSpPr>
        <p:grpSpPr>
          <a:xfrm>
            <a:off x="16273824" y="5626031"/>
            <a:ext cx="2193404" cy="659791"/>
            <a:chOff x="16273824" y="3986940"/>
            <a:chExt cx="2193404" cy="659791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60131DD-9DF4-6186-A101-DF201A227A6F}"/>
                </a:ext>
              </a:extLst>
            </p:cNvPr>
            <p:cNvSpPr/>
            <p:nvPr/>
          </p:nvSpPr>
          <p:spPr>
            <a:xfrm flipH="1">
              <a:off x="16273824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EDE861FA-CCB0-D313-F2F2-43245F747475}"/>
                </a:ext>
              </a:extLst>
            </p:cNvPr>
            <p:cNvSpPr/>
            <p:nvPr/>
          </p:nvSpPr>
          <p:spPr>
            <a:xfrm flipH="1">
              <a:off x="17043397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A9FE0EFE-5C48-7835-C375-4EF5CA54A3FF}"/>
                </a:ext>
              </a:extLst>
            </p:cNvPr>
            <p:cNvSpPr/>
            <p:nvPr/>
          </p:nvSpPr>
          <p:spPr>
            <a:xfrm flipH="1">
              <a:off x="17790521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F8DEFA1-2167-B317-9836-2E200F4CA15E}"/>
              </a:ext>
            </a:extLst>
          </p:cNvPr>
          <p:cNvCxnSpPr/>
          <p:nvPr userDrawn="1"/>
        </p:nvCxnSpPr>
        <p:spPr>
          <a:xfrm>
            <a:off x="6324604" y="7044202"/>
            <a:ext cx="6352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3" name="Espace réservé pour une image  30">
            <a:extLst>
              <a:ext uri="{FF2B5EF4-FFF2-40B4-BE49-F238E27FC236}">
                <a16:creationId xmlns:a16="http://schemas.microsoft.com/office/drawing/2014/main" id="{C55C101C-A6CF-4AC3-CB85-F6A55D1E12B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676982" y="2406336"/>
            <a:ext cx="6323013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4" name="Espace réservé pour une image  30">
            <a:extLst>
              <a:ext uri="{FF2B5EF4-FFF2-40B4-BE49-F238E27FC236}">
                <a16:creationId xmlns:a16="http://schemas.microsoft.com/office/drawing/2014/main" id="{27796584-3717-192C-B69B-3552A8345C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4602" y="2406336"/>
            <a:ext cx="6353971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5" name="Espace réservé du texte 55">
            <a:extLst>
              <a:ext uri="{FF2B5EF4-FFF2-40B4-BE49-F238E27FC236}">
                <a16:creationId xmlns:a16="http://schemas.microsoft.com/office/drawing/2014/main" id="{42B026BC-C6DD-FF89-E324-2CDF55633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4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36" name="Espace réservé du texte 55">
            <a:extLst>
              <a:ext uri="{FF2B5EF4-FFF2-40B4-BE49-F238E27FC236}">
                <a16:creationId xmlns:a16="http://schemas.microsoft.com/office/drawing/2014/main" id="{EF21F12A-989B-12E3-7EAE-66AF9D45C4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07823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37" name="Espace réservé du texte 55">
            <a:extLst>
              <a:ext uri="{FF2B5EF4-FFF2-40B4-BE49-F238E27FC236}">
                <a16:creationId xmlns:a16="http://schemas.microsoft.com/office/drawing/2014/main" id="{EBD52ECA-120E-0691-505A-0E071D6FC0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40972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95722E2A-4A76-10B7-23F2-CD6F27E15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056BCB7-BF0C-B4AB-A4AB-BC5DBD101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9195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AFBF743F-0662-C4CF-3584-DC3B9F750A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513013"/>
            <a:ext cx="17853824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D3F2CA-63EB-654B-0F4E-AF681154E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4A17EC-E4FF-3F60-550F-D7C1E104B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56954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4EE8C8-1E8C-CD6E-BBF9-9E3688C36702}"/>
              </a:ext>
            </a:extLst>
          </p:cNvPr>
          <p:cNvCxnSpPr>
            <a:cxnSpLocks/>
          </p:cNvCxnSpPr>
          <p:nvPr userDrawn="1"/>
        </p:nvCxnSpPr>
        <p:spPr>
          <a:xfrm flipV="1">
            <a:off x="9503569" y="2513013"/>
            <a:ext cx="0" cy="6313487"/>
          </a:xfrm>
          <a:prstGeom prst="line">
            <a:avLst/>
          </a:prstGeom>
          <a:ln>
            <a:solidFill>
              <a:srgbClr val="64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788F1856-D5F4-C8E6-12D9-C0ABC1347E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674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86F1627D-31D2-BC6C-AAA5-9BEDD98B88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9689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A8AAB8-CBD9-8448-C0BD-2ED37591C0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CE8587-5827-5194-B3A8-12B57101D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60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C198A-6526-87E7-8D6D-FE0743132609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6E2A527C-DB81-6AEB-B061-380686BF3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sp>
        <p:nvSpPr>
          <p:cNvPr id="4" name="Espace réservé pour une image  52">
            <a:extLst>
              <a:ext uri="{FF2B5EF4-FFF2-40B4-BE49-F238E27FC236}">
                <a16:creationId xmlns:a16="http://schemas.microsoft.com/office/drawing/2014/main" id="{2625DC5F-9BF1-46E3-1F03-B8E4B5293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6565" y="1018762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BF4B878-97CB-8FA6-FB01-6F441211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3485" y="4833483"/>
            <a:ext cx="4735546" cy="3448565"/>
          </a:xfrm>
          <a:prstGeom prst="rect">
            <a:avLst/>
          </a:prstGeom>
        </p:spPr>
        <p:txBody>
          <a:bodyPr/>
          <a:lstStyle>
            <a:lvl1pPr>
              <a:defRPr sz="48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PARTIE SUR PLUSIEURS LIGNES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4610920-43AC-7964-C459-BC04E6D604BC}"/>
              </a:ext>
            </a:extLst>
          </p:cNvPr>
          <p:cNvCxnSpPr>
            <a:cxnSpLocks/>
          </p:cNvCxnSpPr>
          <p:nvPr userDrawn="1"/>
        </p:nvCxnSpPr>
        <p:spPr>
          <a:xfrm>
            <a:off x="2293485" y="4576344"/>
            <a:ext cx="4735546" cy="0"/>
          </a:xfrm>
          <a:prstGeom prst="line">
            <a:avLst/>
          </a:prstGeom>
          <a:ln w="152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C60AAD10-CC32-1167-DF3B-826089C0AD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3310" y="1712685"/>
            <a:ext cx="4865721" cy="2863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00" b="1">
                <a:solidFill>
                  <a:schemeClr val="accent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9166529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_vert">
    <p:bg>
      <p:bgPr>
        <a:solidFill>
          <a:srgbClr val="6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53C2EE2-1C0B-3C69-CE41-E67013DD44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3DE8628-836A-74FF-B5AE-34E44BD7ECC8}"/>
              </a:ext>
            </a:extLst>
          </p:cNvPr>
          <p:cNvSpPr/>
          <p:nvPr userDrawn="1"/>
        </p:nvSpPr>
        <p:spPr>
          <a:xfrm>
            <a:off x="14856162" y="7276604"/>
            <a:ext cx="4150977" cy="3415209"/>
          </a:xfrm>
          <a:custGeom>
            <a:avLst/>
            <a:gdLst>
              <a:gd name="connsiteX0" fmla="*/ 2541575 w 4150977"/>
              <a:gd name="connsiteY0" fmla="*/ 0 h 3415209"/>
              <a:gd name="connsiteX1" fmla="*/ 4150977 w 4150977"/>
              <a:gd name="connsiteY1" fmla="*/ 0 h 3415209"/>
              <a:gd name="connsiteX2" fmla="*/ 4150977 w 4150977"/>
              <a:gd name="connsiteY2" fmla="*/ 1609997 h 3415209"/>
              <a:gd name="connsiteX3" fmla="*/ 2541575 w 4150977"/>
              <a:gd name="connsiteY3" fmla="*/ 1609997 h 3415209"/>
              <a:gd name="connsiteX4" fmla="*/ 1609998 w 4150977"/>
              <a:gd name="connsiteY4" fmla="*/ 2541322 h 3415209"/>
              <a:gd name="connsiteX5" fmla="*/ 1609998 w 4150977"/>
              <a:gd name="connsiteY5" fmla="*/ 3415209 h 3415209"/>
              <a:gd name="connsiteX6" fmla="*/ 0 w 4150977"/>
              <a:gd name="connsiteY6" fmla="*/ 3415209 h 3415209"/>
              <a:gd name="connsiteX7" fmla="*/ 0 w 4150977"/>
              <a:gd name="connsiteY7" fmla="*/ 2541322 h 3415209"/>
              <a:gd name="connsiteX8" fmla="*/ 2541575 w 4150977"/>
              <a:gd name="connsiteY8" fmla="*/ 0 h 341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0977" h="3415209">
                <a:moveTo>
                  <a:pt x="2541575" y="0"/>
                </a:moveTo>
                <a:lnTo>
                  <a:pt x="4150977" y="0"/>
                </a:lnTo>
                <a:lnTo>
                  <a:pt x="4150977" y="1609997"/>
                </a:lnTo>
                <a:lnTo>
                  <a:pt x="2541575" y="1609997"/>
                </a:lnTo>
                <a:cubicBezTo>
                  <a:pt x="2027041" y="1609997"/>
                  <a:pt x="1609998" y="2026854"/>
                  <a:pt x="1609998" y="2541322"/>
                </a:cubicBezTo>
                <a:lnTo>
                  <a:pt x="1609998" y="3415209"/>
                </a:lnTo>
                <a:lnTo>
                  <a:pt x="0" y="3415209"/>
                </a:lnTo>
                <a:lnTo>
                  <a:pt x="0" y="2541322"/>
                </a:lnTo>
                <a:cubicBezTo>
                  <a:pt x="0" y="1137795"/>
                  <a:pt x="1137922" y="0"/>
                  <a:pt x="2541575" y="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3A5BE87-A306-8C58-7DF9-375F2AC04A44}"/>
              </a:ext>
            </a:extLst>
          </p:cNvPr>
          <p:cNvCxnSpPr>
            <a:cxnSpLocks/>
          </p:cNvCxnSpPr>
          <p:nvPr userDrawn="1"/>
        </p:nvCxnSpPr>
        <p:spPr>
          <a:xfrm flipV="1">
            <a:off x="9503569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9D794AD6-9301-6810-4662-EC326BCA1B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8" name="Espace réservé du texte 11">
            <a:extLst>
              <a:ext uri="{FF2B5EF4-FFF2-40B4-BE49-F238E27FC236}">
                <a16:creationId xmlns:a16="http://schemas.microsoft.com/office/drawing/2014/main" id="{A4AED9EB-FB35-58B5-D4D6-C700463A89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49688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1E403645-697D-57F6-95DB-3A53BF9C6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22F91CF6-F7E9-33D8-CDA4-CE5333063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65492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4EE8C8-1E8C-CD6E-BBF9-9E3688C36702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5713" y="2513013"/>
            <a:ext cx="0" cy="6313487"/>
          </a:xfrm>
          <a:prstGeom prst="line">
            <a:avLst/>
          </a:prstGeom>
          <a:ln>
            <a:solidFill>
              <a:srgbClr val="64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E5D9834-692E-6FA7-0635-C9C9F535F37E}"/>
              </a:ext>
            </a:extLst>
          </p:cNvPr>
          <p:cNvCxnSpPr>
            <a:cxnSpLocks/>
          </p:cNvCxnSpPr>
          <p:nvPr userDrawn="1"/>
        </p:nvCxnSpPr>
        <p:spPr>
          <a:xfrm flipV="1">
            <a:off x="12671426" y="2513013"/>
            <a:ext cx="0" cy="6313487"/>
          </a:xfrm>
          <a:prstGeom prst="line">
            <a:avLst/>
          </a:prstGeom>
          <a:ln>
            <a:solidFill>
              <a:srgbClr val="64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11">
            <a:extLst>
              <a:ext uri="{FF2B5EF4-FFF2-40B4-BE49-F238E27FC236}">
                <a16:creationId xmlns:a16="http://schemas.microsoft.com/office/drawing/2014/main" id="{48BC7FEB-2273-9B37-8BC7-AB4CC246FB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F94D8A52-7D76-7F94-2CAF-748A80B0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0386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AF2F2DB-76C8-3C2E-5625-77BE300EAF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47691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61DB14-5E79-A8BF-7B24-1DA5F0E2B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4C68F1-72C0-9CC6-BA17-F3E281CD6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100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_vert">
    <p:bg>
      <p:bgPr>
        <a:solidFill>
          <a:srgbClr val="6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74E601B-5AFA-0113-2021-8C9032193F46}"/>
              </a:ext>
            </a:extLst>
          </p:cNvPr>
          <p:cNvSpPr/>
          <p:nvPr userDrawn="1"/>
        </p:nvSpPr>
        <p:spPr>
          <a:xfrm>
            <a:off x="1" y="4326389"/>
            <a:ext cx="5165655" cy="6365424"/>
          </a:xfrm>
          <a:custGeom>
            <a:avLst/>
            <a:gdLst>
              <a:gd name="connsiteX0" fmla="*/ 0 w 5165655"/>
              <a:gd name="connsiteY0" fmla="*/ 0 h 6365424"/>
              <a:gd name="connsiteX1" fmla="*/ 744185 w 5165655"/>
              <a:gd name="connsiteY1" fmla="*/ 0 h 6365424"/>
              <a:gd name="connsiteX2" fmla="*/ 744185 w 5165655"/>
              <a:gd name="connsiteY2" fmla="*/ 4985225 h 6365424"/>
              <a:gd name="connsiteX3" fmla="*/ 1492138 w 5165655"/>
              <a:gd name="connsiteY3" fmla="*/ 5733115 h 6365424"/>
              <a:gd name="connsiteX4" fmla="*/ 5165655 w 5165655"/>
              <a:gd name="connsiteY4" fmla="*/ 5733115 h 6365424"/>
              <a:gd name="connsiteX5" fmla="*/ 4940036 w 5165655"/>
              <a:gd name="connsiteY5" fmla="*/ 6365424 h 6365424"/>
              <a:gd name="connsiteX6" fmla="*/ 0 w 5165655"/>
              <a:gd name="connsiteY6" fmla="*/ 6365424 h 636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655" h="6365424">
                <a:moveTo>
                  <a:pt x="0" y="0"/>
                </a:moveTo>
                <a:lnTo>
                  <a:pt x="744185" y="0"/>
                </a:lnTo>
                <a:lnTo>
                  <a:pt x="744185" y="4985225"/>
                </a:lnTo>
                <a:cubicBezTo>
                  <a:pt x="744185" y="5398332"/>
                  <a:pt x="1079030" y="5733115"/>
                  <a:pt x="1492138" y="5733115"/>
                </a:cubicBezTo>
                <a:lnTo>
                  <a:pt x="5165655" y="5733115"/>
                </a:lnTo>
                <a:lnTo>
                  <a:pt x="4940036" y="6365424"/>
                </a:lnTo>
                <a:lnTo>
                  <a:pt x="0" y="6365424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/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53C2EE2-1C0B-3C69-CE41-E67013DD44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8413CED-C3AD-50AF-1196-881E78A8FD5F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5713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6B8AA90-C6E4-7865-7BDE-65B0023738ED}"/>
              </a:ext>
            </a:extLst>
          </p:cNvPr>
          <p:cNvCxnSpPr>
            <a:cxnSpLocks/>
          </p:cNvCxnSpPr>
          <p:nvPr userDrawn="1"/>
        </p:nvCxnSpPr>
        <p:spPr>
          <a:xfrm flipV="1">
            <a:off x="12671426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C0FEC144-5677-BEF3-C0A8-2F2573954C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50BB95C9-8D5D-5377-B3D6-61A9FC72AA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0386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2408B711-FABC-5B84-FF46-B7A84769F3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46097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35185FEA-F09A-871A-A5FE-021DDCA9F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CBC47EE-9CEF-2F5E-B03A-050FECE89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38580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TY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Espace réservé du texte 55">
            <a:extLst>
              <a:ext uri="{FF2B5EF4-FFF2-40B4-BE49-F238E27FC236}">
                <a16:creationId xmlns:a16="http://schemas.microsoft.com/office/drawing/2014/main" id="{F67D9C47-9BBA-3155-5D46-C0C5C70D4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5882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7" name="Espace réservé du texte 55">
            <a:extLst>
              <a:ext uri="{FF2B5EF4-FFF2-40B4-BE49-F238E27FC236}">
                <a16:creationId xmlns:a16="http://schemas.microsoft.com/office/drawing/2014/main" id="{E7F0552E-D5CE-45EA-FE0D-182C6C9E6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81593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62026AAD-849E-DE87-0A79-6AF7040E23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25246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65B3E392-B438-961B-DBFD-DA10D5749B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5882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656317D7-4456-0212-20AD-B25AF055FF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593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14525CBE-6729-F558-FA79-DFD2FD9BE1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25246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84C99B3D-483F-65D2-9A1C-3C7E5F942A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47137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Espace réservé pour une image  30">
            <a:extLst>
              <a:ext uri="{FF2B5EF4-FFF2-40B4-BE49-F238E27FC236}">
                <a16:creationId xmlns:a16="http://schemas.microsoft.com/office/drawing/2014/main" id="{2400B0B8-E4C5-7C1D-EF6F-64169B7FE0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86819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7" name="Espace réservé pour une image  30">
            <a:extLst>
              <a:ext uri="{FF2B5EF4-FFF2-40B4-BE49-F238E27FC236}">
                <a16:creationId xmlns:a16="http://schemas.microsoft.com/office/drawing/2014/main" id="{B4A3B6FD-4859-3F36-8989-6FFD22CB42E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4926501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2F1F60-3848-F603-5C97-59BAEA4FD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7E9E87F3-B82A-66E0-CC23-0A098D49B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635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TYQUE_vert">
    <p:bg>
      <p:bgPr>
        <a:solidFill>
          <a:srgbClr val="6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Espace réservé du texte 55">
            <a:extLst>
              <a:ext uri="{FF2B5EF4-FFF2-40B4-BE49-F238E27FC236}">
                <a16:creationId xmlns:a16="http://schemas.microsoft.com/office/drawing/2014/main" id="{F67D9C47-9BBA-3155-5D46-C0C5C70D4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5882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7" name="Espace réservé du texte 55">
            <a:extLst>
              <a:ext uri="{FF2B5EF4-FFF2-40B4-BE49-F238E27FC236}">
                <a16:creationId xmlns:a16="http://schemas.microsoft.com/office/drawing/2014/main" id="{E7F0552E-D5CE-45EA-FE0D-182C6C9E6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81593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62026AAD-849E-DE87-0A79-6AF7040E23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25246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65B3E392-B438-961B-DBFD-DA10D5749B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5882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656317D7-4456-0212-20AD-B25AF055FF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593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14525CBE-6729-F558-FA79-DFD2FD9BE1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25246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84C99B3D-483F-65D2-9A1C-3C7E5F942A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47137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Espace réservé pour une image  30">
            <a:extLst>
              <a:ext uri="{FF2B5EF4-FFF2-40B4-BE49-F238E27FC236}">
                <a16:creationId xmlns:a16="http://schemas.microsoft.com/office/drawing/2014/main" id="{2400B0B8-E4C5-7C1D-EF6F-64169B7FE0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86819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7" name="Espace réservé pour une image  30">
            <a:extLst>
              <a:ext uri="{FF2B5EF4-FFF2-40B4-BE49-F238E27FC236}">
                <a16:creationId xmlns:a16="http://schemas.microsoft.com/office/drawing/2014/main" id="{B4A3B6FD-4859-3F36-8989-6FFD22CB42E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4926501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D7C7B12B-1A89-C807-A7C5-AF15C62080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451E5A94-9E63-622E-614B-0B6C7D168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8683527A-3422-90DE-7828-D6BEBD1B7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9882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7FB8C32-9CBC-3F71-BB01-C6F462E770D7}"/>
              </a:ext>
            </a:extLst>
          </p:cNvPr>
          <p:cNvSpPr/>
          <p:nvPr userDrawn="1"/>
        </p:nvSpPr>
        <p:spPr>
          <a:xfrm>
            <a:off x="2029673" y="2513013"/>
            <a:ext cx="5427601" cy="5427599"/>
          </a:xfrm>
          <a:prstGeom prst="roundRect">
            <a:avLst>
              <a:gd name="adj" fmla="val 21513"/>
            </a:avLst>
          </a:prstGeom>
          <a:solidFill>
            <a:srgbClr val="6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pour une image  30">
            <a:extLst>
              <a:ext uri="{FF2B5EF4-FFF2-40B4-BE49-F238E27FC236}">
                <a16:creationId xmlns:a16="http://schemas.microsoft.com/office/drawing/2014/main" id="{9884F696-610D-3C56-F030-90974A56EE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98800" y="3062917"/>
            <a:ext cx="5427600" cy="542759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8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FDD150B8-9A2D-BAA4-0989-B2FF86C350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9688" y="2513013"/>
            <a:ext cx="8378810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D2E65E1D-71BC-69BB-7997-558CBF75D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342D022-8A73-4237-DEAD-3922F9000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381575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8D9185B4-3090-8869-8CF0-D03135CC1FE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6461919" y="2578100"/>
            <a:ext cx="6083300" cy="6083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20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GRAPHIQUE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619AC2F-D153-F48A-5783-7E1F60141F75}"/>
              </a:ext>
            </a:extLst>
          </p:cNvPr>
          <p:cNvCxnSpPr/>
          <p:nvPr userDrawn="1"/>
        </p:nvCxnSpPr>
        <p:spPr>
          <a:xfrm>
            <a:off x="0" y="3275666"/>
            <a:ext cx="4615543" cy="0"/>
          </a:xfrm>
          <a:prstGeom prst="line">
            <a:avLst/>
          </a:prstGeom>
          <a:ln w="152400">
            <a:solidFill>
              <a:srgbClr val="64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1741DAC2-CD9C-E77E-E6BE-019A33392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3529013"/>
            <a:ext cx="4040188" cy="497681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64B4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5D9E5569-A877-6342-8F8D-73034B005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095538" y="3973513"/>
            <a:ext cx="3336925" cy="104414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76%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849030BD-717D-7869-D6DB-B5BAFBA40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95538" y="4862513"/>
            <a:ext cx="3336925" cy="183038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C26351-1AA7-B861-CCFE-57DACC6A5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563AA1-C178-9106-8907-E0F67B45C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0881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5D9E5569-A877-6342-8F8D-73034B005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0969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64B4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849030BD-717D-7869-D6DB-B5BAFBA40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0969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4B4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4" name="Espace réservé pour une image  30">
            <a:extLst>
              <a:ext uri="{FF2B5EF4-FFF2-40B4-BE49-F238E27FC236}">
                <a16:creationId xmlns:a16="http://schemas.microsoft.com/office/drawing/2014/main" id="{9943AE7A-3F7B-6568-A642-64A478367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83544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5" name="Espace réservé du texte 55">
            <a:extLst>
              <a:ext uri="{FF2B5EF4-FFF2-40B4-BE49-F238E27FC236}">
                <a16:creationId xmlns:a16="http://schemas.microsoft.com/office/drawing/2014/main" id="{5CA3ED58-A4B8-9801-6E7F-A36536287D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43084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64B4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8" name="Espace réservé du texte 55">
            <a:extLst>
              <a:ext uri="{FF2B5EF4-FFF2-40B4-BE49-F238E27FC236}">
                <a16:creationId xmlns:a16="http://schemas.microsoft.com/office/drawing/2014/main" id="{2CAE6306-2956-D956-8B1D-B246CD80E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43084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4B4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2" name="Espace réservé pour une image  30">
            <a:extLst>
              <a:ext uri="{FF2B5EF4-FFF2-40B4-BE49-F238E27FC236}">
                <a16:creationId xmlns:a16="http://schemas.microsoft.com/office/drawing/2014/main" id="{7E7BCE13-3920-A63D-7051-CB37A0E506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95659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3" name="Espace réservé du texte 55">
            <a:extLst>
              <a:ext uri="{FF2B5EF4-FFF2-40B4-BE49-F238E27FC236}">
                <a16:creationId xmlns:a16="http://schemas.microsoft.com/office/drawing/2014/main" id="{FA5BDF96-5EDF-9DDA-442A-0EAD7580F92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255199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64B4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AA57DE36-365C-E77C-4548-7A409BC45C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255199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4B4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9800405C-4C2D-F8EB-01BB-40F9BD2AE07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3907774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6" name="Espace réservé du texte 55">
            <a:extLst>
              <a:ext uri="{FF2B5EF4-FFF2-40B4-BE49-F238E27FC236}">
                <a16:creationId xmlns:a16="http://schemas.microsoft.com/office/drawing/2014/main" id="{25A5C70D-A457-AF2F-27E9-093DD5F5FC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07883" y="6523492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64B4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7" name="Espace réservé du texte 55">
            <a:extLst>
              <a:ext uri="{FF2B5EF4-FFF2-40B4-BE49-F238E27FC236}">
                <a16:creationId xmlns:a16="http://schemas.microsoft.com/office/drawing/2014/main" id="{23CCFE1A-5541-133F-CE93-43C9989B42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7883" y="7343145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4B4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8" name="Espace réservé pour une image  30">
            <a:extLst>
              <a:ext uri="{FF2B5EF4-FFF2-40B4-BE49-F238E27FC236}">
                <a16:creationId xmlns:a16="http://schemas.microsoft.com/office/drawing/2014/main" id="{821C1466-DD3C-4290-07E7-A8297B584FF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60458" y="6523492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9" name="Espace réservé du texte 55">
            <a:extLst>
              <a:ext uri="{FF2B5EF4-FFF2-40B4-BE49-F238E27FC236}">
                <a16:creationId xmlns:a16="http://schemas.microsoft.com/office/drawing/2014/main" id="{DD8A9581-8E35-B47C-8740-4F861A9B9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19998" y="6523492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64B4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20" name="Espace réservé du texte 55">
            <a:extLst>
              <a:ext uri="{FF2B5EF4-FFF2-40B4-BE49-F238E27FC236}">
                <a16:creationId xmlns:a16="http://schemas.microsoft.com/office/drawing/2014/main" id="{D7606DA6-7ABD-5E36-BDE2-A7D08F5CCE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19998" y="7343145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4B4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21" name="Espace réservé pour une image  30">
            <a:extLst>
              <a:ext uri="{FF2B5EF4-FFF2-40B4-BE49-F238E27FC236}">
                <a16:creationId xmlns:a16="http://schemas.microsoft.com/office/drawing/2014/main" id="{9F587E0F-8810-7A32-42B9-9D2933759C8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672573" y="6523492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1D31AA-F808-B673-6F82-A2BBF5320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BE954ABB-2272-4226-E045-A8C71272B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40116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A004A75-4CEA-514C-A30C-D5BDD65A4B0B}"/>
              </a:ext>
            </a:extLst>
          </p:cNvPr>
          <p:cNvSpPr/>
          <p:nvPr userDrawn="1"/>
        </p:nvSpPr>
        <p:spPr>
          <a:xfrm>
            <a:off x="0" y="6233608"/>
            <a:ext cx="7024660" cy="4458205"/>
          </a:xfrm>
          <a:custGeom>
            <a:avLst/>
            <a:gdLst>
              <a:gd name="connsiteX0" fmla="*/ 1260803 w 7024660"/>
              <a:gd name="connsiteY0" fmla="*/ 0 h 4458205"/>
              <a:gd name="connsiteX1" fmla="*/ 5182460 w 7024660"/>
              <a:gd name="connsiteY1" fmla="*/ 0 h 4458205"/>
              <a:gd name="connsiteX2" fmla="*/ 7024660 w 7024660"/>
              <a:gd name="connsiteY2" fmla="*/ 1842134 h 4458205"/>
              <a:gd name="connsiteX3" fmla="*/ 7024660 w 7024660"/>
              <a:gd name="connsiteY3" fmla="*/ 4458205 h 4458205"/>
              <a:gd name="connsiteX4" fmla="*/ 5857643 w 7024660"/>
              <a:gd name="connsiteY4" fmla="*/ 4458205 h 4458205"/>
              <a:gd name="connsiteX5" fmla="*/ 5857643 w 7024660"/>
              <a:gd name="connsiteY5" fmla="*/ 1842134 h 4458205"/>
              <a:gd name="connsiteX6" fmla="*/ 5182460 w 7024660"/>
              <a:gd name="connsiteY6" fmla="*/ 1166951 h 4458205"/>
              <a:gd name="connsiteX7" fmla="*/ 1260803 w 7024660"/>
              <a:gd name="connsiteY7" fmla="*/ 1166951 h 4458205"/>
              <a:gd name="connsiteX8" fmla="*/ 585684 w 7024660"/>
              <a:gd name="connsiteY8" fmla="*/ 1842134 h 4458205"/>
              <a:gd name="connsiteX9" fmla="*/ 585684 w 7024660"/>
              <a:gd name="connsiteY9" fmla="*/ 4458205 h 4458205"/>
              <a:gd name="connsiteX10" fmla="*/ 0 w 7024660"/>
              <a:gd name="connsiteY10" fmla="*/ 4458205 h 4458205"/>
              <a:gd name="connsiteX11" fmla="*/ 0 w 7024660"/>
              <a:gd name="connsiteY11" fmla="*/ 501548 h 4458205"/>
              <a:gd name="connsiteX12" fmla="*/ 89032 w 7024660"/>
              <a:gd name="connsiteY12" fmla="*/ 420633 h 4458205"/>
              <a:gd name="connsiteX13" fmla="*/ 1260803 w 7024660"/>
              <a:gd name="connsiteY13" fmla="*/ 0 h 44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24660" h="4458205">
                <a:moveTo>
                  <a:pt x="1260803" y="0"/>
                </a:moveTo>
                <a:lnTo>
                  <a:pt x="5182460" y="0"/>
                </a:lnTo>
                <a:cubicBezTo>
                  <a:pt x="6199906" y="0"/>
                  <a:pt x="7024660" y="824688"/>
                  <a:pt x="7024660" y="1842134"/>
                </a:cubicBezTo>
                <a:lnTo>
                  <a:pt x="7024660" y="4458205"/>
                </a:lnTo>
                <a:lnTo>
                  <a:pt x="5857643" y="4458205"/>
                </a:lnTo>
                <a:lnTo>
                  <a:pt x="5857643" y="1842134"/>
                </a:lnTo>
                <a:cubicBezTo>
                  <a:pt x="5857643" y="1469211"/>
                  <a:pt x="5555258" y="1166951"/>
                  <a:pt x="5182460" y="1166951"/>
                </a:cubicBezTo>
                <a:lnTo>
                  <a:pt x="1260803" y="1166951"/>
                </a:lnTo>
                <a:cubicBezTo>
                  <a:pt x="887938" y="1166951"/>
                  <a:pt x="585684" y="1469211"/>
                  <a:pt x="585684" y="1842134"/>
                </a:cubicBezTo>
                <a:lnTo>
                  <a:pt x="585684" y="4458205"/>
                </a:lnTo>
                <a:lnTo>
                  <a:pt x="0" y="4458205"/>
                </a:lnTo>
                <a:lnTo>
                  <a:pt x="0" y="501548"/>
                </a:lnTo>
                <a:lnTo>
                  <a:pt x="89032" y="420633"/>
                </a:lnTo>
                <a:cubicBezTo>
                  <a:pt x="407461" y="157850"/>
                  <a:pt x="815695" y="0"/>
                  <a:pt x="1260803" y="0"/>
                </a:cubicBezTo>
                <a:close/>
              </a:path>
            </a:pathLst>
          </a:custGeom>
          <a:solidFill>
            <a:srgbClr val="64B4B4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70EEFB-4FFC-BD00-C7D7-E01BF5991BBC}"/>
              </a:ext>
            </a:extLst>
          </p:cNvPr>
          <p:cNvCxnSpPr>
            <a:cxnSpLocks/>
          </p:cNvCxnSpPr>
          <p:nvPr userDrawn="1"/>
        </p:nvCxnSpPr>
        <p:spPr>
          <a:xfrm>
            <a:off x="0" y="3891548"/>
            <a:ext cx="12177486" cy="0"/>
          </a:xfrm>
          <a:prstGeom prst="line">
            <a:avLst/>
          </a:prstGeom>
          <a:ln w="152400">
            <a:solidFill>
              <a:srgbClr val="64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B1BB283-9BD9-E8DB-2002-8C3FDD2C496B}"/>
              </a:ext>
            </a:extLst>
          </p:cNvPr>
          <p:cNvCxnSpPr>
            <a:cxnSpLocks/>
          </p:cNvCxnSpPr>
          <p:nvPr userDrawn="1"/>
        </p:nvCxnSpPr>
        <p:spPr>
          <a:xfrm>
            <a:off x="9503569" y="7816928"/>
            <a:ext cx="9503569" cy="0"/>
          </a:xfrm>
          <a:prstGeom prst="line">
            <a:avLst/>
          </a:prstGeom>
          <a:ln w="152400">
            <a:solidFill>
              <a:srgbClr val="64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F0EE05F-B76A-A853-C220-9E4354F78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4310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64B4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8EED8700-E79C-610A-7326-BF8BECAE1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4068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64B4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8" name="Espace réservé du texte 29">
            <a:extLst>
              <a:ext uri="{FF2B5EF4-FFF2-40B4-BE49-F238E27FC236}">
                <a16:creationId xmlns:a16="http://schemas.microsoft.com/office/drawing/2014/main" id="{89C7DDD6-E175-FFFF-5986-DA17F8C228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3826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64B4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9" name="Espace réservé du texte 29">
            <a:extLst>
              <a:ext uri="{FF2B5EF4-FFF2-40B4-BE49-F238E27FC236}">
                <a16:creationId xmlns:a16="http://schemas.microsoft.com/office/drawing/2014/main" id="{B4A07D93-1CD9-BF2B-10FF-EB0F2370B5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78276" y="7653602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64B4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40" name="Espace réservé du texte 29">
            <a:extLst>
              <a:ext uri="{FF2B5EF4-FFF2-40B4-BE49-F238E27FC236}">
                <a16:creationId xmlns:a16="http://schemas.microsoft.com/office/drawing/2014/main" id="{21C624EE-89C9-B6C2-9797-AD74FFB0AD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75856" y="7653602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64B4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41" name="Espace réservé pour une image  30">
            <a:extLst>
              <a:ext uri="{FF2B5EF4-FFF2-40B4-BE49-F238E27FC236}">
                <a16:creationId xmlns:a16="http://schemas.microsoft.com/office/drawing/2014/main" id="{40F5382C-8FD8-7C86-C245-84C8F34A5F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70992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2" name="Espace réservé pour une image  30">
            <a:extLst>
              <a:ext uri="{FF2B5EF4-FFF2-40B4-BE49-F238E27FC236}">
                <a16:creationId xmlns:a16="http://schemas.microsoft.com/office/drawing/2014/main" id="{F16E45D6-D211-7FE2-03DC-BE2EF2F319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68571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3" name="Espace réservé pour une image  30">
            <a:extLst>
              <a:ext uri="{FF2B5EF4-FFF2-40B4-BE49-F238E27FC236}">
                <a16:creationId xmlns:a16="http://schemas.microsoft.com/office/drawing/2014/main" id="{069642BB-8B65-F6C0-2DF8-53C37F5E47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529454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4" name="Espace réservé pour une image  30">
            <a:extLst>
              <a:ext uri="{FF2B5EF4-FFF2-40B4-BE49-F238E27FC236}">
                <a16:creationId xmlns:a16="http://schemas.microsoft.com/office/drawing/2014/main" id="{15B1C7A8-93CD-D4A9-A60B-B896D9F037A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506167" y="5935358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5" name="Espace réservé pour une image  30">
            <a:extLst>
              <a:ext uri="{FF2B5EF4-FFF2-40B4-BE49-F238E27FC236}">
                <a16:creationId xmlns:a16="http://schemas.microsoft.com/office/drawing/2014/main" id="{8CDC0F5F-B9C6-69ED-3110-DB30855EC8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990454" y="5935358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6" name="Espace réservé du texte 55">
            <a:extLst>
              <a:ext uri="{FF2B5EF4-FFF2-40B4-BE49-F238E27FC236}">
                <a16:creationId xmlns:a16="http://schemas.microsoft.com/office/drawing/2014/main" id="{3B085A43-D9CA-03A3-DC30-750F3AEDA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70989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7" name="Espace réservé du texte 55">
            <a:extLst>
              <a:ext uri="{FF2B5EF4-FFF2-40B4-BE49-F238E27FC236}">
                <a16:creationId xmlns:a16="http://schemas.microsoft.com/office/drawing/2014/main" id="{5F82ADA9-31E0-265E-6740-9278CB3A96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8571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8" name="Espace réservé du texte 55">
            <a:extLst>
              <a:ext uri="{FF2B5EF4-FFF2-40B4-BE49-F238E27FC236}">
                <a16:creationId xmlns:a16="http://schemas.microsoft.com/office/drawing/2014/main" id="{BD4E5B18-790D-8A2B-6C1F-1C87428B4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29450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9" name="Espace réservé du texte 55">
            <a:extLst>
              <a:ext uri="{FF2B5EF4-FFF2-40B4-BE49-F238E27FC236}">
                <a16:creationId xmlns:a16="http://schemas.microsoft.com/office/drawing/2014/main" id="{A143D0BA-33AF-D5FC-FD62-FDD30C165A0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06167" y="828761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50" name="Espace réservé du texte 55">
            <a:extLst>
              <a:ext uri="{FF2B5EF4-FFF2-40B4-BE49-F238E27FC236}">
                <a16:creationId xmlns:a16="http://schemas.microsoft.com/office/drawing/2014/main" id="{4F3717F2-296F-60C7-3951-A43856E166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987674" y="828761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4EA016-A443-B213-BDB9-13B0D538A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0F600BA6-D2BA-F5E9-608B-CC88CF461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66166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64B4B4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70EEFB-4FFC-BD00-C7D7-E01BF5991BBC}"/>
              </a:ext>
            </a:extLst>
          </p:cNvPr>
          <p:cNvCxnSpPr>
            <a:cxnSpLocks/>
          </p:cNvCxnSpPr>
          <p:nvPr userDrawn="1"/>
        </p:nvCxnSpPr>
        <p:spPr>
          <a:xfrm>
            <a:off x="573995" y="5345906"/>
            <a:ext cx="17182441" cy="0"/>
          </a:xfrm>
          <a:prstGeom prst="line">
            <a:avLst/>
          </a:prstGeom>
          <a:ln w="152400">
            <a:solidFill>
              <a:srgbClr val="64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F0EE05F-B76A-A853-C220-9E4354F78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850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64B4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8EED8700-E79C-610A-7326-BF8BECAE1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08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64B4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38" name="Espace réservé du texte 29">
            <a:extLst>
              <a:ext uri="{FF2B5EF4-FFF2-40B4-BE49-F238E27FC236}">
                <a16:creationId xmlns:a16="http://schemas.microsoft.com/office/drawing/2014/main" id="{89C7DDD6-E175-FFFF-5986-DA17F8C228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6366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64B4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46" name="Espace réservé du texte 55">
            <a:extLst>
              <a:ext uri="{FF2B5EF4-FFF2-40B4-BE49-F238E27FC236}">
                <a16:creationId xmlns:a16="http://schemas.microsoft.com/office/drawing/2014/main" id="{3B085A43-D9CA-03A3-DC30-750F3AEDA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39219" y="664329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7" name="Espace réservé du texte 55">
            <a:extLst>
              <a:ext uri="{FF2B5EF4-FFF2-40B4-BE49-F238E27FC236}">
                <a16:creationId xmlns:a16="http://schemas.microsoft.com/office/drawing/2014/main" id="{5F82ADA9-31E0-265E-6740-9278CB3A96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36801" y="322023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8" name="Espace réservé du texte 55">
            <a:extLst>
              <a:ext uri="{FF2B5EF4-FFF2-40B4-BE49-F238E27FC236}">
                <a16:creationId xmlns:a16="http://schemas.microsoft.com/office/drawing/2014/main" id="{BD4E5B18-790D-8A2B-6C1F-1C87428B4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680" y="6643296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95CB545-B939-1FB0-0A61-E7035B6D2548}"/>
              </a:ext>
            </a:extLst>
          </p:cNvPr>
          <p:cNvSpPr/>
          <p:nvPr userDrawn="1"/>
        </p:nvSpPr>
        <p:spPr>
          <a:xfrm flipH="1">
            <a:off x="17756436" y="5016010"/>
            <a:ext cx="676707" cy="659791"/>
          </a:xfrm>
          <a:custGeom>
            <a:avLst/>
            <a:gdLst>
              <a:gd name="connsiteX0" fmla="*/ 82 w 3034883"/>
              <a:gd name="connsiteY0" fmla="*/ 1479839 h 2959017"/>
              <a:gd name="connsiteX1" fmla="*/ 423259 w 3034883"/>
              <a:gd name="connsiteY1" fmla="*/ 878687 h 2959017"/>
              <a:gd name="connsiteX2" fmla="*/ 2854572 w 3034883"/>
              <a:gd name="connsiteY2" fmla="*/ 320 h 2959017"/>
              <a:gd name="connsiteX3" fmla="*/ 3034966 w 3034883"/>
              <a:gd name="connsiteY3" fmla="*/ 504469 h 2959017"/>
              <a:gd name="connsiteX4" fmla="*/ 598881 w 3034883"/>
              <a:gd name="connsiteY4" fmla="*/ 1358357 h 2959017"/>
              <a:gd name="connsiteX5" fmla="*/ 514041 w 3034883"/>
              <a:gd name="connsiteY5" fmla="*/ 1479839 h 2959017"/>
              <a:gd name="connsiteX6" fmla="*/ 598881 w 3034883"/>
              <a:gd name="connsiteY6" fmla="*/ 1601321 h 2959017"/>
              <a:gd name="connsiteX7" fmla="*/ 3034966 w 3034883"/>
              <a:gd name="connsiteY7" fmla="*/ 2455161 h 2959017"/>
              <a:gd name="connsiteX8" fmla="*/ 2854572 w 3034883"/>
              <a:gd name="connsiteY8" fmla="*/ 2959338 h 2959017"/>
              <a:gd name="connsiteX9" fmla="*/ 423259 w 3034883"/>
              <a:gd name="connsiteY9" fmla="*/ 2080971 h 2959017"/>
              <a:gd name="connsiteX10" fmla="*/ 82 w 3034883"/>
              <a:gd name="connsiteY10" fmla="*/ 1479839 h 295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34883" h="2959017">
                <a:moveTo>
                  <a:pt x="82" y="1479839"/>
                </a:moveTo>
                <a:cubicBezTo>
                  <a:pt x="82" y="1202699"/>
                  <a:pt x="176599" y="967184"/>
                  <a:pt x="423259" y="878687"/>
                </a:cubicBezTo>
                <a:lnTo>
                  <a:pt x="2854572" y="320"/>
                </a:lnTo>
                <a:lnTo>
                  <a:pt x="3034966" y="504469"/>
                </a:lnTo>
                <a:lnTo>
                  <a:pt x="598881" y="1358357"/>
                </a:lnTo>
                <a:cubicBezTo>
                  <a:pt x="549389" y="1376492"/>
                  <a:pt x="514041" y="1424051"/>
                  <a:pt x="514041" y="1479839"/>
                </a:cubicBezTo>
                <a:cubicBezTo>
                  <a:pt x="514041" y="1535598"/>
                  <a:pt x="549389" y="1583147"/>
                  <a:pt x="598881" y="1601321"/>
                </a:cubicBezTo>
                <a:lnTo>
                  <a:pt x="3034966" y="2455161"/>
                </a:lnTo>
                <a:lnTo>
                  <a:pt x="2854572" y="2959338"/>
                </a:lnTo>
                <a:lnTo>
                  <a:pt x="423259" y="2080971"/>
                </a:lnTo>
                <a:cubicBezTo>
                  <a:pt x="176599" y="1992512"/>
                  <a:pt x="82" y="1756940"/>
                  <a:pt x="82" y="1479839"/>
                </a:cubicBezTo>
              </a:path>
            </a:pathLst>
          </a:custGeom>
          <a:solidFill>
            <a:srgbClr val="64B4B4"/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215E13B2-0E30-4C27-0E24-A4C67152D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07808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64B4B4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16" name="Espace réservé du texte 55">
            <a:extLst>
              <a:ext uri="{FF2B5EF4-FFF2-40B4-BE49-F238E27FC236}">
                <a16:creationId xmlns:a16="http://schemas.microsoft.com/office/drawing/2014/main" id="{06C19B7A-15D9-70B6-45DD-B347F13C78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448801" y="322023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B260AD-6750-715E-180F-4131F7179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7FD0E4-8E81-6A96-C522-F3E6EABF5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007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C198A-6526-87E7-8D6D-FE0743132609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6E2A527C-DB81-6AEB-B061-380686BF3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sp>
        <p:nvSpPr>
          <p:cNvPr id="4" name="Titre 4">
            <a:extLst>
              <a:ext uri="{FF2B5EF4-FFF2-40B4-BE49-F238E27FC236}">
                <a16:creationId xmlns:a16="http://schemas.microsoft.com/office/drawing/2014/main" id="{86556B71-CA10-D3EE-766F-5B206AE8B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3485" y="4833483"/>
            <a:ext cx="4735546" cy="3448565"/>
          </a:xfrm>
          <a:prstGeom prst="rect">
            <a:avLst/>
          </a:prstGeom>
        </p:spPr>
        <p:txBody>
          <a:bodyPr/>
          <a:lstStyle>
            <a:lvl1pPr>
              <a:defRPr sz="48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PARTIE SUR PLUSIEURS LIGNES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2DB616E-B5ED-0070-311F-C398A945DC6C}"/>
              </a:ext>
            </a:extLst>
          </p:cNvPr>
          <p:cNvCxnSpPr>
            <a:cxnSpLocks/>
          </p:cNvCxnSpPr>
          <p:nvPr userDrawn="1"/>
        </p:nvCxnSpPr>
        <p:spPr>
          <a:xfrm>
            <a:off x="2293485" y="4576344"/>
            <a:ext cx="4735546" cy="0"/>
          </a:xfrm>
          <a:prstGeom prst="line">
            <a:avLst/>
          </a:prstGeom>
          <a:ln w="152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5">
            <a:extLst>
              <a:ext uri="{FF2B5EF4-FFF2-40B4-BE49-F238E27FC236}">
                <a16:creationId xmlns:a16="http://schemas.microsoft.com/office/drawing/2014/main" id="{4CF0DE19-FE7D-97CD-6D13-E0209EEFB8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3310" y="1712685"/>
            <a:ext cx="4865721" cy="2863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00" b="1">
                <a:solidFill>
                  <a:schemeClr val="accent5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7" name="Espace réservé pour une image  52">
            <a:extLst>
              <a:ext uri="{FF2B5EF4-FFF2-40B4-BE49-F238E27FC236}">
                <a16:creationId xmlns:a16="http://schemas.microsoft.com/office/drawing/2014/main" id="{438D254B-96A0-8B03-EFA8-F83E8D899FD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6565" y="1018762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</p:spTree>
    <p:extLst>
      <p:ext uri="{BB962C8B-B14F-4D97-AF65-F5344CB8AC3E}">
        <p14:creationId xmlns:p14="http://schemas.microsoft.com/office/powerpoint/2010/main" val="32304888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rgbClr val="6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05DC266-4347-C05D-72F3-1FBD0A8E43FE}"/>
              </a:ext>
            </a:extLst>
          </p:cNvPr>
          <p:cNvSpPr/>
          <p:nvPr userDrawn="1"/>
        </p:nvSpPr>
        <p:spPr>
          <a:xfrm>
            <a:off x="0" y="0"/>
            <a:ext cx="19007138" cy="10691813"/>
          </a:xfrm>
          <a:custGeom>
            <a:avLst/>
            <a:gdLst>
              <a:gd name="connsiteX0" fmla="*/ 19007138 w 19007138"/>
              <a:gd name="connsiteY0" fmla="*/ 2167970 h 10691813"/>
              <a:gd name="connsiteX1" fmla="*/ 19007138 w 19007138"/>
              <a:gd name="connsiteY1" fmla="*/ 4646796 h 10691813"/>
              <a:gd name="connsiteX2" fmla="*/ 13096724 w 19007138"/>
              <a:gd name="connsiteY2" fmla="*/ 6718493 h 10691813"/>
              <a:gd name="connsiteX3" fmla="*/ 12719440 w 19007138"/>
              <a:gd name="connsiteY3" fmla="*/ 7258726 h 10691813"/>
              <a:gd name="connsiteX4" fmla="*/ 13096724 w 19007138"/>
              <a:gd name="connsiteY4" fmla="*/ 7798959 h 10691813"/>
              <a:gd name="connsiteX5" fmla="*/ 19007138 w 19007138"/>
              <a:gd name="connsiteY5" fmla="*/ 9870540 h 10691813"/>
              <a:gd name="connsiteX6" fmla="*/ 19007138 w 19007138"/>
              <a:gd name="connsiteY6" fmla="*/ 10691813 h 10691813"/>
              <a:gd name="connsiteX7" fmla="*/ 14418968 w 19007138"/>
              <a:gd name="connsiteY7" fmla="*/ 10691813 h 10691813"/>
              <a:gd name="connsiteX8" fmla="*/ 12315730 w 19007138"/>
              <a:gd name="connsiteY8" fmla="*/ 9931971 h 10691813"/>
              <a:gd name="connsiteX9" fmla="*/ 10433855 w 19007138"/>
              <a:gd name="connsiteY9" fmla="*/ 7258726 h 10691813"/>
              <a:gd name="connsiteX10" fmla="*/ 12315730 w 19007138"/>
              <a:gd name="connsiteY10" fmla="*/ 4585392 h 10691813"/>
              <a:gd name="connsiteX11" fmla="*/ 0 w 19007138"/>
              <a:gd name="connsiteY11" fmla="*/ 0 h 10691813"/>
              <a:gd name="connsiteX12" fmla="*/ 4580284 w 19007138"/>
              <a:gd name="connsiteY12" fmla="*/ 0 h 10691813"/>
              <a:gd name="connsiteX13" fmla="*/ 6691410 w 19007138"/>
              <a:gd name="connsiteY13" fmla="*/ 762692 h 10691813"/>
              <a:gd name="connsiteX14" fmla="*/ 8573284 w 19007138"/>
              <a:gd name="connsiteY14" fmla="*/ 3436026 h 10691813"/>
              <a:gd name="connsiteX15" fmla="*/ 6691410 w 19007138"/>
              <a:gd name="connsiteY15" fmla="*/ 6109271 h 10691813"/>
              <a:gd name="connsiteX16" fmla="*/ 0 w 19007138"/>
              <a:gd name="connsiteY16" fmla="*/ 8526694 h 10691813"/>
              <a:gd name="connsiteX17" fmla="*/ 0 w 19007138"/>
              <a:gd name="connsiteY17" fmla="*/ 6047840 h 10691813"/>
              <a:gd name="connsiteX18" fmla="*/ 5910415 w 19007138"/>
              <a:gd name="connsiteY18" fmla="*/ 3976259 h 10691813"/>
              <a:gd name="connsiteX19" fmla="*/ 6287700 w 19007138"/>
              <a:gd name="connsiteY19" fmla="*/ 3436026 h 10691813"/>
              <a:gd name="connsiteX20" fmla="*/ 5910415 w 19007138"/>
              <a:gd name="connsiteY20" fmla="*/ 2895793 h 10691813"/>
              <a:gd name="connsiteX21" fmla="*/ 0 w 19007138"/>
              <a:gd name="connsiteY21" fmla="*/ 824096 h 106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007138" h="10691813">
                <a:moveTo>
                  <a:pt x="19007138" y="2167970"/>
                </a:moveTo>
                <a:lnTo>
                  <a:pt x="19007138" y="4646796"/>
                </a:lnTo>
                <a:lnTo>
                  <a:pt x="13096724" y="6718493"/>
                </a:lnTo>
                <a:cubicBezTo>
                  <a:pt x="12876632" y="6799140"/>
                  <a:pt x="12719440" y="7010636"/>
                  <a:pt x="12719440" y="7258726"/>
                </a:cubicBezTo>
                <a:cubicBezTo>
                  <a:pt x="12719440" y="7506687"/>
                  <a:pt x="12876632" y="7718139"/>
                  <a:pt x="13096724" y="7798959"/>
                </a:cubicBezTo>
                <a:lnTo>
                  <a:pt x="19007138" y="9870540"/>
                </a:lnTo>
                <a:lnTo>
                  <a:pt x="19007138" y="10691813"/>
                </a:lnTo>
                <a:lnTo>
                  <a:pt x="14418968" y="10691813"/>
                </a:lnTo>
                <a:lnTo>
                  <a:pt x="12315730" y="9931971"/>
                </a:lnTo>
                <a:cubicBezTo>
                  <a:pt x="11218829" y="9538592"/>
                  <a:pt x="10433855" y="8490999"/>
                  <a:pt x="10433855" y="7258726"/>
                </a:cubicBezTo>
                <a:cubicBezTo>
                  <a:pt x="10433855" y="6026279"/>
                  <a:pt x="11218829" y="4978940"/>
                  <a:pt x="12315730" y="4585392"/>
                </a:cubicBezTo>
                <a:close/>
                <a:moveTo>
                  <a:pt x="0" y="0"/>
                </a:moveTo>
                <a:lnTo>
                  <a:pt x="4580284" y="0"/>
                </a:lnTo>
                <a:lnTo>
                  <a:pt x="6691410" y="762692"/>
                </a:lnTo>
                <a:cubicBezTo>
                  <a:pt x="7788311" y="1156240"/>
                  <a:pt x="8573284" y="2203579"/>
                  <a:pt x="8573284" y="3436026"/>
                </a:cubicBezTo>
                <a:cubicBezTo>
                  <a:pt x="8573284" y="4668301"/>
                  <a:pt x="7788311" y="5715892"/>
                  <a:pt x="6691410" y="6109271"/>
                </a:cubicBezTo>
                <a:lnTo>
                  <a:pt x="0" y="8526694"/>
                </a:lnTo>
                <a:lnTo>
                  <a:pt x="0" y="6047840"/>
                </a:lnTo>
                <a:lnTo>
                  <a:pt x="5910415" y="3976259"/>
                </a:lnTo>
                <a:cubicBezTo>
                  <a:pt x="6130507" y="3895439"/>
                  <a:pt x="6287700" y="3683987"/>
                  <a:pt x="6287700" y="3436026"/>
                </a:cubicBezTo>
                <a:cubicBezTo>
                  <a:pt x="6287700" y="3187936"/>
                  <a:pt x="6130507" y="2976440"/>
                  <a:pt x="5910415" y="2895793"/>
                </a:cubicBezTo>
                <a:lnTo>
                  <a:pt x="0" y="824096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Titre 53">
            <a:extLst>
              <a:ext uri="{FF2B5EF4-FFF2-40B4-BE49-F238E27FC236}">
                <a16:creationId xmlns:a16="http://schemas.microsoft.com/office/drawing/2014/main" id="{ABBF7C22-DD08-8FDF-0B81-DE628A64C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30"/>
            <a:ext cx="17859148" cy="58477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CONTACT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84991F6A-E2AA-0BDA-73AE-18592CB6B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C3A2F8A-7A16-AF9A-1EB7-A6E6BAC580DD}"/>
              </a:ext>
            </a:extLst>
          </p:cNvPr>
          <p:cNvSpPr/>
          <p:nvPr userDrawn="1"/>
        </p:nvSpPr>
        <p:spPr>
          <a:xfrm>
            <a:off x="6523039" y="3776694"/>
            <a:ext cx="5961062" cy="3138424"/>
          </a:xfrm>
          <a:prstGeom prst="roundRect">
            <a:avLst>
              <a:gd name="adj" fmla="val 215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4AC9FFCF-E1A4-49D3-EB2F-9FF5C609B9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58038" y="43587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64B4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36E81B5D-7CD9-FB5C-33C6-B8B65F2A50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58038" y="48159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4B4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00 00 00 00 00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1007312D-4420-DE3B-E243-B4E568CF18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58038" y="52731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64B4B4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email@keolis.com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2C1E2390-9EF6-2F6F-2B24-982028CC6E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58038" y="6093619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www.keolis.com</a:t>
            </a:r>
          </a:p>
        </p:txBody>
      </p:sp>
    </p:spTree>
    <p:extLst>
      <p:ext uri="{BB962C8B-B14F-4D97-AF65-F5344CB8AC3E}">
        <p14:creationId xmlns:p14="http://schemas.microsoft.com/office/powerpoint/2010/main" val="31977432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bg>
      <p:bgPr>
        <a:solidFill>
          <a:srgbClr val="64B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541B7EA-8AA6-F08F-B9C6-3128501E0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76133"/>
            <a:ext cx="19007138" cy="35395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D7B13B-B345-30DE-4F0A-74A5516BD4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8539" y="9886184"/>
            <a:ext cx="1770062" cy="4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407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51276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69FD0-2661-BCA1-C214-EFC7ABC4F3F5}"/>
              </a:ext>
            </a:extLst>
          </p:cNvPr>
          <p:cNvSpPr/>
          <p:nvPr userDrawn="1"/>
        </p:nvSpPr>
        <p:spPr>
          <a:xfrm>
            <a:off x="0" y="0"/>
            <a:ext cx="19007138" cy="106918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93CB3419-999D-756C-A840-376CCDEF7B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95698" y="0"/>
            <a:ext cx="10211440" cy="10691813"/>
          </a:xfrm>
          <a:custGeom>
            <a:avLst/>
            <a:gdLst>
              <a:gd name="connsiteX0" fmla="*/ 9082488 w 10211440"/>
              <a:gd name="connsiteY0" fmla="*/ 0 h 10691813"/>
              <a:gd name="connsiteX1" fmla="*/ 10211440 w 10211440"/>
              <a:gd name="connsiteY1" fmla="*/ 0 h 10691813"/>
              <a:gd name="connsiteX2" fmla="*/ 10211440 w 10211440"/>
              <a:gd name="connsiteY2" fmla="*/ 2175643 h 10691813"/>
              <a:gd name="connsiteX3" fmla="*/ 2760004 w 10211440"/>
              <a:gd name="connsiteY3" fmla="*/ 4787492 h 10691813"/>
              <a:gd name="connsiteX4" fmla="*/ 2368956 w 10211440"/>
              <a:gd name="connsiteY4" fmla="*/ 5347431 h 10691813"/>
              <a:gd name="connsiteX5" fmla="*/ 2760004 w 10211440"/>
              <a:gd name="connsiteY5" fmla="*/ 5907369 h 10691813"/>
              <a:gd name="connsiteX6" fmla="*/ 10211440 w 10211440"/>
              <a:gd name="connsiteY6" fmla="*/ 8519072 h 10691813"/>
              <a:gd name="connsiteX7" fmla="*/ 10211440 w 10211440"/>
              <a:gd name="connsiteY7" fmla="*/ 10691813 h 10691813"/>
              <a:gd name="connsiteX8" fmla="*/ 9074304 w 10211440"/>
              <a:gd name="connsiteY8" fmla="*/ 10691813 h 10691813"/>
              <a:gd name="connsiteX9" fmla="*/ 1950521 w 10211440"/>
              <a:gd name="connsiteY9" fmla="*/ 8118186 h 10691813"/>
              <a:gd name="connsiteX10" fmla="*/ 0 w 10211440"/>
              <a:gd name="connsiteY10" fmla="*/ 5347431 h 10691813"/>
              <a:gd name="connsiteX11" fmla="*/ 1950521 w 10211440"/>
              <a:gd name="connsiteY11" fmla="*/ 2576583 h 106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1440" h="10691813">
                <a:moveTo>
                  <a:pt x="9082488" y="0"/>
                </a:moveTo>
                <a:lnTo>
                  <a:pt x="10211440" y="0"/>
                </a:lnTo>
                <a:lnTo>
                  <a:pt x="10211440" y="2175643"/>
                </a:lnTo>
                <a:lnTo>
                  <a:pt x="2760004" y="4787492"/>
                </a:lnTo>
                <a:cubicBezTo>
                  <a:pt x="2531884" y="4871081"/>
                  <a:pt x="2368956" y="5090292"/>
                  <a:pt x="2368956" y="5347431"/>
                </a:cubicBezTo>
                <a:cubicBezTo>
                  <a:pt x="2368956" y="5604437"/>
                  <a:pt x="2531884" y="5823601"/>
                  <a:pt x="2760004" y="5907369"/>
                </a:cubicBezTo>
                <a:lnTo>
                  <a:pt x="10211440" y="8519072"/>
                </a:lnTo>
                <a:lnTo>
                  <a:pt x="10211440" y="10691813"/>
                </a:lnTo>
                <a:lnTo>
                  <a:pt x="9074304" y="10691813"/>
                </a:lnTo>
                <a:lnTo>
                  <a:pt x="1950521" y="8118186"/>
                </a:lnTo>
                <a:cubicBezTo>
                  <a:pt x="813608" y="7710458"/>
                  <a:pt x="0" y="6624653"/>
                  <a:pt x="0" y="5347431"/>
                </a:cubicBezTo>
                <a:cubicBezTo>
                  <a:pt x="0" y="4070029"/>
                  <a:pt x="813608" y="2984486"/>
                  <a:pt x="1950521" y="257658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69AA11-1FCC-D898-A58A-31425647E5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8493" y="4312295"/>
            <a:ext cx="4531475" cy="1077518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C7E9AC1-EC32-7761-0E32-898A618B44F3}"/>
              </a:ext>
            </a:extLst>
          </p:cNvPr>
          <p:cNvSpPr/>
          <p:nvPr userDrawn="1"/>
        </p:nvSpPr>
        <p:spPr>
          <a:xfrm>
            <a:off x="14541258" y="1825558"/>
            <a:ext cx="3962080" cy="3303778"/>
          </a:xfrm>
          <a:custGeom>
            <a:avLst/>
            <a:gdLst>
              <a:gd name="connsiteX0" fmla="*/ 959596 w 3962080"/>
              <a:gd name="connsiteY0" fmla="*/ 607883 h 3303778"/>
              <a:gd name="connsiteX1" fmla="*/ 607917 w 3962080"/>
              <a:gd name="connsiteY1" fmla="*/ 959596 h 3303778"/>
              <a:gd name="connsiteX2" fmla="*/ 607917 w 3962080"/>
              <a:gd name="connsiteY2" fmla="*/ 2344178 h 3303778"/>
              <a:gd name="connsiteX3" fmla="*/ 959596 w 3962080"/>
              <a:gd name="connsiteY3" fmla="*/ 2695891 h 3303778"/>
              <a:gd name="connsiteX4" fmla="*/ 3002448 w 3962080"/>
              <a:gd name="connsiteY4" fmla="*/ 2695891 h 3303778"/>
              <a:gd name="connsiteX5" fmla="*/ 3354162 w 3962080"/>
              <a:gd name="connsiteY5" fmla="*/ 2344178 h 3303778"/>
              <a:gd name="connsiteX6" fmla="*/ 3354162 w 3962080"/>
              <a:gd name="connsiteY6" fmla="*/ 959596 h 3303778"/>
              <a:gd name="connsiteX7" fmla="*/ 3002448 w 3962080"/>
              <a:gd name="connsiteY7" fmla="*/ 607883 h 3303778"/>
              <a:gd name="connsiteX8" fmla="*/ 959596 w 3962080"/>
              <a:gd name="connsiteY8" fmla="*/ 0 h 3303778"/>
              <a:gd name="connsiteX9" fmla="*/ 3002448 w 3962080"/>
              <a:gd name="connsiteY9" fmla="*/ 0 h 3303778"/>
              <a:gd name="connsiteX10" fmla="*/ 3962080 w 3962080"/>
              <a:gd name="connsiteY10" fmla="*/ 959596 h 3303778"/>
              <a:gd name="connsiteX11" fmla="*/ 3962080 w 3962080"/>
              <a:gd name="connsiteY11" fmla="*/ 2344178 h 3303778"/>
              <a:gd name="connsiteX12" fmla="*/ 3002448 w 3962080"/>
              <a:gd name="connsiteY12" fmla="*/ 3303778 h 3303778"/>
              <a:gd name="connsiteX13" fmla="*/ 959596 w 3962080"/>
              <a:gd name="connsiteY13" fmla="*/ 3303778 h 3303778"/>
              <a:gd name="connsiteX14" fmla="*/ 0 w 3962080"/>
              <a:gd name="connsiteY14" fmla="*/ 2344178 h 3303778"/>
              <a:gd name="connsiteX15" fmla="*/ 0 w 3962080"/>
              <a:gd name="connsiteY15" fmla="*/ 959596 h 3303778"/>
              <a:gd name="connsiteX16" fmla="*/ 959596 w 3962080"/>
              <a:gd name="connsiteY16" fmla="*/ 0 h 330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62080" h="3303778">
                <a:moveTo>
                  <a:pt x="959596" y="607883"/>
                </a:moveTo>
                <a:cubicBezTo>
                  <a:pt x="765365" y="607883"/>
                  <a:pt x="607917" y="765335"/>
                  <a:pt x="607917" y="959596"/>
                </a:cubicBezTo>
                <a:lnTo>
                  <a:pt x="607917" y="2344178"/>
                </a:lnTo>
                <a:cubicBezTo>
                  <a:pt x="607917" y="2538477"/>
                  <a:pt x="765365" y="2695891"/>
                  <a:pt x="959596" y="2695891"/>
                </a:cubicBezTo>
                <a:lnTo>
                  <a:pt x="3002448" y="2695891"/>
                </a:lnTo>
                <a:cubicBezTo>
                  <a:pt x="3196646" y="2695891"/>
                  <a:pt x="3354162" y="2538477"/>
                  <a:pt x="3354162" y="2344178"/>
                </a:cubicBezTo>
                <a:lnTo>
                  <a:pt x="3354162" y="959596"/>
                </a:lnTo>
                <a:cubicBezTo>
                  <a:pt x="3354162" y="765335"/>
                  <a:pt x="3196646" y="607883"/>
                  <a:pt x="3002448" y="607883"/>
                </a:cubicBezTo>
                <a:close/>
                <a:moveTo>
                  <a:pt x="959596" y="0"/>
                </a:moveTo>
                <a:lnTo>
                  <a:pt x="3002448" y="0"/>
                </a:lnTo>
                <a:cubicBezTo>
                  <a:pt x="3532452" y="0"/>
                  <a:pt x="3962080" y="429593"/>
                  <a:pt x="3962080" y="959596"/>
                </a:cubicBezTo>
                <a:lnTo>
                  <a:pt x="3962080" y="2344178"/>
                </a:lnTo>
                <a:cubicBezTo>
                  <a:pt x="3962080" y="2874216"/>
                  <a:pt x="3532452" y="3303778"/>
                  <a:pt x="3002448" y="3303778"/>
                </a:cubicBezTo>
                <a:lnTo>
                  <a:pt x="959596" y="3303778"/>
                </a:lnTo>
                <a:cubicBezTo>
                  <a:pt x="429623" y="3303778"/>
                  <a:pt x="0" y="2874216"/>
                  <a:pt x="0" y="2344178"/>
                </a:cubicBezTo>
                <a:lnTo>
                  <a:pt x="0" y="959596"/>
                </a:lnTo>
                <a:cubicBezTo>
                  <a:pt x="0" y="429593"/>
                  <a:pt x="429623" y="0"/>
                  <a:pt x="959596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C60B0963-22CD-F6AF-4AED-F429A1C8F494}"/>
              </a:ext>
            </a:extLst>
          </p:cNvPr>
          <p:cNvSpPr/>
          <p:nvPr userDrawn="1"/>
        </p:nvSpPr>
        <p:spPr>
          <a:xfrm>
            <a:off x="0" y="5850845"/>
            <a:ext cx="3728288" cy="4840968"/>
          </a:xfrm>
          <a:custGeom>
            <a:avLst/>
            <a:gdLst>
              <a:gd name="connsiteX0" fmla="*/ 0 w 3728288"/>
              <a:gd name="connsiteY0" fmla="*/ 0 h 4840968"/>
              <a:gd name="connsiteX1" fmla="*/ 408390 w 3728288"/>
              <a:gd name="connsiteY1" fmla="*/ 0 h 4840968"/>
              <a:gd name="connsiteX2" fmla="*/ 408390 w 3728288"/>
              <a:gd name="connsiteY2" fmla="*/ 3743199 h 4840968"/>
              <a:gd name="connsiteX3" fmla="*/ 969996 w 3728288"/>
              <a:gd name="connsiteY3" fmla="*/ 4304759 h 4840968"/>
              <a:gd name="connsiteX4" fmla="*/ 3728288 w 3728288"/>
              <a:gd name="connsiteY4" fmla="*/ 4304759 h 4840968"/>
              <a:gd name="connsiteX5" fmla="*/ 3536960 w 3728288"/>
              <a:gd name="connsiteY5" fmla="*/ 4840968 h 4840968"/>
              <a:gd name="connsiteX6" fmla="*/ 0 w 3728288"/>
              <a:gd name="connsiteY6" fmla="*/ 4840968 h 484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28288" h="4840968">
                <a:moveTo>
                  <a:pt x="0" y="0"/>
                </a:moveTo>
                <a:lnTo>
                  <a:pt x="408390" y="0"/>
                </a:lnTo>
                <a:lnTo>
                  <a:pt x="408390" y="3743199"/>
                </a:lnTo>
                <a:cubicBezTo>
                  <a:pt x="408390" y="4053384"/>
                  <a:pt x="659811" y="4304759"/>
                  <a:pt x="969996" y="4304759"/>
                </a:cubicBezTo>
                <a:lnTo>
                  <a:pt x="3728288" y="4304759"/>
                </a:lnTo>
                <a:lnTo>
                  <a:pt x="3536960" y="4840968"/>
                </a:lnTo>
                <a:lnTo>
                  <a:pt x="0" y="484096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164A7DBF-9434-7F5B-0177-A51F30947AB9}"/>
              </a:ext>
            </a:extLst>
          </p:cNvPr>
          <p:cNvSpPr/>
          <p:nvPr userDrawn="1"/>
        </p:nvSpPr>
        <p:spPr>
          <a:xfrm>
            <a:off x="7765636" y="7182338"/>
            <a:ext cx="6291447" cy="3509475"/>
          </a:xfrm>
          <a:custGeom>
            <a:avLst/>
            <a:gdLst>
              <a:gd name="connsiteX0" fmla="*/ 1827527 w 6291447"/>
              <a:gd name="connsiteY0" fmla="*/ 0 h 3509475"/>
              <a:gd name="connsiteX1" fmla="*/ 4464148 w 6291447"/>
              <a:gd name="connsiteY1" fmla="*/ 0 h 3509475"/>
              <a:gd name="connsiteX2" fmla="*/ 6291447 w 6291447"/>
              <a:gd name="connsiteY2" fmla="*/ 1827346 h 3509475"/>
              <a:gd name="connsiteX3" fmla="*/ 6291447 w 6291447"/>
              <a:gd name="connsiteY3" fmla="*/ 3509475 h 3509475"/>
              <a:gd name="connsiteX4" fmla="*/ 5133958 w 6291447"/>
              <a:gd name="connsiteY4" fmla="*/ 3509475 h 3509475"/>
              <a:gd name="connsiteX5" fmla="*/ 5133958 w 6291447"/>
              <a:gd name="connsiteY5" fmla="*/ 1827346 h 3509475"/>
              <a:gd name="connsiteX6" fmla="*/ 4464148 w 6291447"/>
              <a:gd name="connsiteY6" fmla="*/ 1157675 h 3509475"/>
              <a:gd name="connsiteX7" fmla="*/ 1827527 w 6291447"/>
              <a:gd name="connsiteY7" fmla="*/ 1157675 h 3509475"/>
              <a:gd name="connsiteX8" fmla="*/ 1157674 w 6291447"/>
              <a:gd name="connsiteY8" fmla="*/ 1827346 h 3509475"/>
              <a:gd name="connsiteX9" fmla="*/ 1157674 w 6291447"/>
              <a:gd name="connsiteY9" fmla="*/ 3509475 h 3509475"/>
              <a:gd name="connsiteX10" fmla="*/ 0 w 6291447"/>
              <a:gd name="connsiteY10" fmla="*/ 3509475 h 3509475"/>
              <a:gd name="connsiteX11" fmla="*/ 0 w 6291447"/>
              <a:gd name="connsiteY11" fmla="*/ 1827346 h 3509475"/>
              <a:gd name="connsiteX12" fmla="*/ 1827527 w 6291447"/>
              <a:gd name="connsiteY12" fmla="*/ 0 h 350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91447" h="3509475">
                <a:moveTo>
                  <a:pt x="1827527" y="0"/>
                </a:moveTo>
                <a:lnTo>
                  <a:pt x="4464148" y="0"/>
                </a:lnTo>
                <a:cubicBezTo>
                  <a:pt x="5473359" y="0"/>
                  <a:pt x="6291447" y="818136"/>
                  <a:pt x="6291447" y="1827346"/>
                </a:cubicBezTo>
                <a:lnTo>
                  <a:pt x="6291447" y="3509475"/>
                </a:lnTo>
                <a:lnTo>
                  <a:pt x="5133958" y="3509475"/>
                </a:lnTo>
                <a:lnTo>
                  <a:pt x="5133958" y="1827346"/>
                </a:lnTo>
                <a:cubicBezTo>
                  <a:pt x="5133958" y="1457417"/>
                  <a:pt x="4834077" y="1157675"/>
                  <a:pt x="4464148" y="1157675"/>
                </a:cubicBezTo>
                <a:lnTo>
                  <a:pt x="1827527" y="1157675"/>
                </a:lnTo>
                <a:cubicBezTo>
                  <a:pt x="1457550" y="1157675"/>
                  <a:pt x="1157674" y="1457417"/>
                  <a:pt x="1157674" y="1827346"/>
                </a:cubicBezTo>
                <a:lnTo>
                  <a:pt x="1157674" y="3509475"/>
                </a:lnTo>
                <a:lnTo>
                  <a:pt x="0" y="3509475"/>
                </a:lnTo>
                <a:lnTo>
                  <a:pt x="0" y="1827346"/>
                </a:lnTo>
                <a:cubicBezTo>
                  <a:pt x="0" y="818136"/>
                  <a:pt x="818226" y="0"/>
                  <a:pt x="1827527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23C803E-48DC-2583-FF02-1FA327FD87A1}"/>
              </a:ext>
            </a:extLst>
          </p:cNvPr>
          <p:cNvSpPr/>
          <p:nvPr userDrawn="1"/>
        </p:nvSpPr>
        <p:spPr>
          <a:xfrm>
            <a:off x="8474170" y="0"/>
            <a:ext cx="4872117" cy="2959322"/>
          </a:xfrm>
          <a:custGeom>
            <a:avLst/>
            <a:gdLst>
              <a:gd name="connsiteX0" fmla="*/ 2071 w 4872117"/>
              <a:gd name="connsiteY0" fmla="*/ 0 h 2959322"/>
              <a:gd name="connsiteX1" fmla="*/ 766879 w 4872117"/>
              <a:gd name="connsiteY1" fmla="*/ 0 h 2959322"/>
              <a:gd name="connsiteX2" fmla="*/ 762746 w 4872117"/>
              <a:gd name="connsiteY2" fmla="*/ 40998 h 2959322"/>
              <a:gd name="connsiteX3" fmla="*/ 1227032 w 4872117"/>
              <a:gd name="connsiteY3" fmla="*/ 505284 h 2959322"/>
              <a:gd name="connsiteX4" fmla="*/ 3645132 w 4872117"/>
              <a:gd name="connsiteY4" fmla="*/ 505284 h 2959322"/>
              <a:gd name="connsiteX5" fmla="*/ 4872117 w 4872117"/>
              <a:gd name="connsiteY5" fmla="*/ 1732316 h 2959322"/>
              <a:gd name="connsiteX6" fmla="*/ 3645038 w 4872117"/>
              <a:gd name="connsiteY6" fmla="*/ 2959322 h 2959322"/>
              <a:gd name="connsiteX7" fmla="*/ 56506 w 4872117"/>
              <a:gd name="connsiteY7" fmla="*/ 2959322 h 2959322"/>
              <a:gd name="connsiteX8" fmla="*/ 328675 w 4872117"/>
              <a:gd name="connsiteY8" fmla="*/ 2196577 h 2959322"/>
              <a:gd name="connsiteX9" fmla="*/ 3645038 w 4872117"/>
              <a:gd name="connsiteY9" fmla="*/ 2196577 h 2959322"/>
              <a:gd name="connsiteX10" fmla="*/ 4109323 w 4872117"/>
              <a:gd name="connsiteY10" fmla="*/ 1732316 h 2959322"/>
              <a:gd name="connsiteX11" fmla="*/ 3645038 w 4872117"/>
              <a:gd name="connsiteY11" fmla="*/ 1268030 h 2959322"/>
              <a:gd name="connsiteX12" fmla="*/ 1226960 w 4872117"/>
              <a:gd name="connsiteY12" fmla="*/ 1268030 h 2959322"/>
              <a:gd name="connsiteX13" fmla="*/ 0 w 4872117"/>
              <a:gd name="connsiteY13" fmla="*/ 40998 h 295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72117" h="2959322">
                <a:moveTo>
                  <a:pt x="2071" y="0"/>
                </a:moveTo>
                <a:lnTo>
                  <a:pt x="766879" y="0"/>
                </a:lnTo>
                <a:lnTo>
                  <a:pt x="762746" y="40998"/>
                </a:lnTo>
                <a:cubicBezTo>
                  <a:pt x="762746" y="297446"/>
                  <a:pt x="970584" y="505284"/>
                  <a:pt x="1227032" y="505284"/>
                </a:cubicBezTo>
                <a:lnTo>
                  <a:pt x="3645132" y="505284"/>
                </a:lnTo>
                <a:cubicBezTo>
                  <a:pt x="4326263" y="509114"/>
                  <a:pt x="4872117" y="1056858"/>
                  <a:pt x="4872117" y="1732316"/>
                </a:cubicBezTo>
                <a:cubicBezTo>
                  <a:pt x="4872117" y="2410044"/>
                  <a:pt x="4322719" y="2959322"/>
                  <a:pt x="3645038" y="2959322"/>
                </a:cubicBezTo>
                <a:lnTo>
                  <a:pt x="56506" y="2959322"/>
                </a:lnTo>
                <a:lnTo>
                  <a:pt x="328675" y="2196577"/>
                </a:lnTo>
                <a:lnTo>
                  <a:pt x="3645038" y="2196577"/>
                </a:lnTo>
                <a:cubicBezTo>
                  <a:pt x="3901439" y="2196577"/>
                  <a:pt x="4109323" y="1988739"/>
                  <a:pt x="4109323" y="1732316"/>
                </a:cubicBezTo>
                <a:cubicBezTo>
                  <a:pt x="4109323" y="1475868"/>
                  <a:pt x="3901439" y="1268030"/>
                  <a:pt x="3645038" y="1268030"/>
                </a:cubicBezTo>
                <a:lnTo>
                  <a:pt x="1226960" y="1268030"/>
                </a:lnTo>
                <a:cubicBezTo>
                  <a:pt x="545829" y="1264200"/>
                  <a:pt x="0" y="716433"/>
                  <a:pt x="0" y="4099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376C2296-3083-913E-A0A3-E012EA3E895B}"/>
              </a:ext>
            </a:extLst>
          </p:cNvPr>
          <p:cNvSpPr/>
          <p:nvPr userDrawn="1"/>
        </p:nvSpPr>
        <p:spPr>
          <a:xfrm>
            <a:off x="0" y="0"/>
            <a:ext cx="5369916" cy="4287742"/>
          </a:xfrm>
          <a:custGeom>
            <a:avLst/>
            <a:gdLst>
              <a:gd name="connsiteX0" fmla="*/ 2016622 w 5369916"/>
              <a:gd name="connsiteY0" fmla="*/ 0 h 4287742"/>
              <a:gd name="connsiteX1" fmla="*/ 5167592 w 5369916"/>
              <a:gd name="connsiteY1" fmla="*/ 0 h 4287742"/>
              <a:gd name="connsiteX2" fmla="*/ 5267502 w 5369916"/>
              <a:gd name="connsiteY2" fmla="*/ 240967 h 4287742"/>
              <a:gd name="connsiteX3" fmla="*/ 5369916 w 5369916"/>
              <a:gd name="connsiteY3" fmla="*/ 887359 h 4287742"/>
              <a:gd name="connsiteX4" fmla="*/ 3991221 w 5369916"/>
              <a:gd name="connsiteY4" fmla="*/ 2845823 h 4287742"/>
              <a:gd name="connsiteX5" fmla="*/ 0 w 5369916"/>
              <a:gd name="connsiteY5" fmla="*/ 4287742 h 4287742"/>
              <a:gd name="connsiteX6" fmla="*/ 0 w 5369916"/>
              <a:gd name="connsiteY6" fmla="*/ 2481509 h 4287742"/>
              <a:gd name="connsiteX7" fmla="*/ 3419051 w 5369916"/>
              <a:gd name="connsiteY7" fmla="*/ 1283142 h 4287742"/>
              <a:gd name="connsiteX8" fmla="*/ 3695457 w 5369916"/>
              <a:gd name="connsiteY8" fmla="*/ 887359 h 4287742"/>
              <a:gd name="connsiteX9" fmla="*/ 3419051 w 5369916"/>
              <a:gd name="connsiteY9" fmla="*/ 491575 h 428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9916" h="4287742">
                <a:moveTo>
                  <a:pt x="2016622" y="0"/>
                </a:moveTo>
                <a:lnTo>
                  <a:pt x="5167592" y="0"/>
                </a:lnTo>
                <a:lnTo>
                  <a:pt x="5267502" y="240967"/>
                </a:lnTo>
                <a:cubicBezTo>
                  <a:pt x="5333973" y="444379"/>
                  <a:pt x="5369916" y="661631"/>
                  <a:pt x="5369916" y="887359"/>
                </a:cubicBezTo>
                <a:cubicBezTo>
                  <a:pt x="5369916" y="1790143"/>
                  <a:pt x="4794830" y="2557627"/>
                  <a:pt x="3991221" y="2845823"/>
                </a:cubicBezTo>
                <a:lnTo>
                  <a:pt x="0" y="4287742"/>
                </a:lnTo>
                <a:lnTo>
                  <a:pt x="0" y="2481509"/>
                </a:lnTo>
                <a:lnTo>
                  <a:pt x="3419051" y="1283142"/>
                </a:lnTo>
                <a:cubicBezTo>
                  <a:pt x="3580294" y="1223932"/>
                  <a:pt x="3695457" y="1069019"/>
                  <a:pt x="3695457" y="887359"/>
                </a:cubicBezTo>
                <a:cubicBezTo>
                  <a:pt x="3695457" y="705603"/>
                  <a:pt x="3580294" y="550658"/>
                  <a:pt x="3419051" y="49157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3C1AA790-7393-BD56-61CF-6312B6A4F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6629" y="5457909"/>
            <a:ext cx="5515201" cy="1254698"/>
          </a:xfrm>
          <a:prstGeom prst="rect">
            <a:avLst/>
          </a:prstGeom>
        </p:spPr>
        <p:txBody>
          <a:bodyPr/>
          <a:lstStyle>
            <a:lvl1pPr algn="ctr">
              <a:defRPr sz="4400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474C8333-977F-E817-94EF-D4ED2BA207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87227" y="7019112"/>
            <a:ext cx="3075834" cy="547687"/>
          </a:xfrm>
          <a:prstGeom prst="roundRect">
            <a:avLst>
              <a:gd name="adj" fmla="val 27267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spc="60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30326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ABEADF-6E27-E92E-BCD0-185F9D7AE4DD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30BA5A1-0D58-FDA5-DD79-0A68FC9E57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832" y="1003040"/>
            <a:ext cx="4531475" cy="1077518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709C6B64-38AC-DA9C-B685-FA632F44ED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D838ADF-9A93-D3C4-6C67-D7562DA016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0931" y="6456729"/>
            <a:ext cx="2535931" cy="16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29BD8BB-3496-9E39-222C-4974E714E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1953" y="4608056"/>
            <a:ext cx="3002980" cy="16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10EF388C-E52E-CE0F-ED08-9E3EB3A6C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53313" y="6456728"/>
            <a:ext cx="3002978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1003ED4-FCEE-3A18-D069-312010F5CF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5403" y="4608057"/>
            <a:ext cx="3002980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0CAD8B07-00F9-2BC9-5862-6CD20F92E8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971" y="4608057"/>
            <a:ext cx="3002982" cy="16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A8458484-AEEC-E97C-8BA7-D8A7A33D1B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7955" y="6456728"/>
            <a:ext cx="3002975" cy="16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20973EC6-A990-F4DF-06B6-A77E5D5BDD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8971" y="6456729"/>
            <a:ext cx="2803785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ECC74D6D-9B87-9FB2-60D7-984AA98B7D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5189" y="4608056"/>
            <a:ext cx="3002978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>
            <a:extLst>
              <a:ext uri="{FF2B5EF4-FFF2-40B4-BE49-F238E27FC236}">
                <a16:creationId xmlns:a16="http://schemas.microsoft.com/office/drawing/2014/main" id="{87748506-CB96-1079-DC4C-1486D0ABFB1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156295" y="6456729"/>
            <a:ext cx="2371872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>
            <a:extLst>
              <a:ext uri="{FF2B5EF4-FFF2-40B4-BE49-F238E27FC236}">
                <a16:creationId xmlns:a16="http://schemas.microsoft.com/office/drawing/2014/main" id="{1D2D967A-924B-B1E8-5B94-E9EC478103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84933" y="4608057"/>
            <a:ext cx="1994299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466B2CF6-E2A7-ACF6-7274-561298D104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2757" y="6456729"/>
            <a:ext cx="2595197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4">
            <a:extLst>
              <a:ext uri="{FF2B5EF4-FFF2-40B4-BE49-F238E27FC236}">
                <a16:creationId xmlns:a16="http://schemas.microsoft.com/office/drawing/2014/main" id="{3E001537-A989-1365-0D98-5ABC5185D0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8383" y="4608057"/>
            <a:ext cx="1736453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>
            <a:extLst>
              <a:ext uri="{FF2B5EF4-FFF2-40B4-BE49-F238E27FC236}">
                <a16:creationId xmlns:a16="http://schemas.microsoft.com/office/drawing/2014/main" id="{F75879AA-9EC7-B29B-C49D-86BADDF6EF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16863" y="6456730"/>
            <a:ext cx="1736449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8B6E39EE-5DF4-6A4A-AE45-E837100020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214836" y="4608055"/>
            <a:ext cx="2318010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511E750-6C1A-86A4-D29C-EB303684FCEA}"/>
              </a:ext>
            </a:extLst>
          </p:cNvPr>
          <p:cNvCxnSpPr>
            <a:cxnSpLocks/>
          </p:cNvCxnSpPr>
          <p:nvPr userDrawn="1"/>
        </p:nvCxnSpPr>
        <p:spPr>
          <a:xfrm>
            <a:off x="0" y="4608055"/>
            <a:ext cx="6966857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2B3F714-9BEE-04F1-8769-7F23F490C3B2}"/>
              </a:ext>
            </a:extLst>
          </p:cNvPr>
          <p:cNvCxnSpPr>
            <a:cxnSpLocks/>
          </p:cNvCxnSpPr>
          <p:nvPr userDrawn="1"/>
        </p:nvCxnSpPr>
        <p:spPr>
          <a:xfrm>
            <a:off x="12293600" y="8145697"/>
            <a:ext cx="671353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EDF21108-37F4-6A2C-CE0F-137611880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831" y="1003040"/>
            <a:ext cx="4531475" cy="1077518"/>
          </a:xfrm>
          <a:prstGeom prst="rect">
            <a:avLst/>
          </a:prstGeom>
        </p:spPr>
      </p:pic>
      <p:sp>
        <p:nvSpPr>
          <p:cNvPr id="38" name="Titre 19">
            <a:extLst>
              <a:ext uri="{FF2B5EF4-FFF2-40B4-BE49-F238E27FC236}">
                <a16:creationId xmlns:a16="http://schemas.microsoft.com/office/drawing/2014/main" id="{147A675F-044A-88A7-260C-6526118E4EB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097992" y="2148654"/>
            <a:ext cx="14811152" cy="659259"/>
          </a:xfrm>
          <a:prstGeom prst="rect">
            <a:avLst/>
          </a:prstGeom>
        </p:spPr>
        <p:txBody>
          <a:bodyPr/>
          <a:lstStyle>
            <a:lvl1pPr algn="ctr">
              <a:defRPr sz="4400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39" name="Espace réservé du texte 21">
            <a:extLst>
              <a:ext uri="{FF2B5EF4-FFF2-40B4-BE49-F238E27FC236}">
                <a16:creationId xmlns:a16="http://schemas.microsoft.com/office/drawing/2014/main" id="{ECB10921-3B3C-AD30-A46A-9A4308D1781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016565" y="2997016"/>
            <a:ext cx="3075834" cy="547687"/>
          </a:xfrm>
          <a:prstGeom prst="roundRect">
            <a:avLst>
              <a:gd name="adj" fmla="val 27267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spc="60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491605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C198A-6526-87E7-8D6D-FE0743132609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6E2A527C-DB81-6AEB-B061-380686BF3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sp>
        <p:nvSpPr>
          <p:cNvPr id="4" name="Espace réservé pour une image  52">
            <a:extLst>
              <a:ext uri="{FF2B5EF4-FFF2-40B4-BE49-F238E27FC236}">
                <a16:creationId xmlns:a16="http://schemas.microsoft.com/office/drawing/2014/main" id="{2625DC5F-9BF1-46E3-1F03-B8E4B5293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6565" y="1018762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BF4B878-97CB-8FA6-FB01-6F441211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3485" y="4833483"/>
            <a:ext cx="4735546" cy="3448565"/>
          </a:xfrm>
          <a:prstGeom prst="rect">
            <a:avLst/>
          </a:prstGeom>
        </p:spPr>
        <p:txBody>
          <a:bodyPr/>
          <a:lstStyle>
            <a:lvl1pPr>
              <a:defRPr sz="48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PARTIE SUR PLUSIEURS LIGNES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4610920-43AC-7964-C459-BC04E6D604BC}"/>
              </a:ext>
            </a:extLst>
          </p:cNvPr>
          <p:cNvCxnSpPr>
            <a:cxnSpLocks/>
          </p:cNvCxnSpPr>
          <p:nvPr userDrawn="1"/>
        </p:nvCxnSpPr>
        <p:spPr>
          <a:xfrm>
            <a:off x="2293485" y="4576344"/>
            <a:ext cx="4735546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C60AAD10-CC32-1167-DF3B-826089C0AD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3310" y="1712685"/>
            <a:ext cx="4865721" cy="2863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00" b="1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9167974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00E9C3B-4F7F-B8FB-D97E-B4D0F4B2DBBD}"/>
              </a:ext>
            </a:extLst>
          </p:cNvPr>
          <p:cNvSpPr/>
          <p:nvPr userDrawn="1"/>
        </p:nvSpPr>
        <p:spPr>
          <a:xfrm>
            <a:off x="6038517" y="1509486"/>
            <a:ext cx="6930103" cy="7524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4760F8-6D23-214B-9549-FC15564FAABC}"/>
              </a:ext>
            </a:extLst>
          </p:cNvPr>
          <p:cNvCxnSpPr/>
          <p:nvPr userDrawn="1"/>
        </p:nvCxnSpPr>
        <p:spPr>
          <a:xfrm>
            <a:off x="0" y="3275666"/>
            <a:ext cx="4615543" cy="0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space réservé pour une image  52">
            <a:extLst>
              <a:ext uri="{FF2B5EF4-FFF2-40B4-BE49-F238E27FC236}">
                <a16:creationId xmlns:a16="http://schemas.microsoft.com/office/drawing/2014/main" id="{EBD7F847-7472-7B12-7E4C-F1A7777BCC5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87043" y="1657391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30"/>
            <a:ext cx="17859148" cy="58477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TITRE DE LA PAGE SUR UNE LIGNE</a:t>
            </a:r>
          </a:p>
        </p:txBody>
      </p:sp>
      <p:sp>
        <p:nvSpPr>
          <p:cNvPr id="56" name="Espace réservé du texte 55">
            <a:extLst>
              <a:ext uri="{FF2B5EF4-FFF2-40B4-BE49-F238E27FC236}">
                <a16:creationId xmlns:a16="http://schemas.microsoft.com/office/drawing/2014/main" id="{04947137-FBA8-E5BC-8C2F-90CE7DB30E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3529013"/>
            <a:ext cx="4040188" cy="497681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32</a:t>
            </a:r>
          </a:p>
        </p:txBody>
      </p:sp>
      <p:sp>
        <p:nvSpPr>
          <p:cNvPr id="57" name="Espace réservé du texte 55">
            <a:extLst>
              <a:ext uri="{FF2B5EF4-FFF2-40B4-BE49-F238E27FC236}">
                <a16:creationId xmlns:a16="http://schemas.microsoft.com/office/drawing/2014/main" id="{7C42D94A-B0E3-75A8-AF7F-8A80845D7A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91594" y="2584491"/>
            <a:ext cx="4040188" cy="4976812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accent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32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5CEB0EE-F900-A68A-B642-11C4FAABF1DA}"/>
              </a:ext>
            </a:extLst>
          </p:cNvPr>
          <p:cNvCxnSpPr/>
          <p:nvPr userDrawn="1"/>
        </p:nvCxnSpPr>
        <p:spPr>
          <a:xfrm>
            <a:off x="14391595" y="7862180"/>
            <a:ext cx="4615543" cy="0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718AFFC-2E26-F5BC-6347-DA10EB0AE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30CA50-F0CD-B690-EDA6-1D7652983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20821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D3E06C4-C052-E292-A82F-E1935444DAC7}"/>
              </a:ext>
            </a:extLst>
          </p:cNvPr>
          <p:cNvSpPr/>
          <p:nvPr userDrawn="1"/>
        </p:nvSpPr>
        <p:spPr>
          <a:xfrm>
            <a:off x="0" y="0"/>
            <a:ext cx="19012694" cy="10691808"/>
          </a:xfrm>
          <a:custGeom>
            <a:avLst/>
            <a:gdLst>
              <a:gd name="connsiteX0" fmla="*/ 18129152 w 19012694"/>
              <a:gd name="connsiteY0" fmla="*/ 3100653 h 10691808"/>
              <a:gd name="connsiteX1" fmla="*/ 19012694 w 19012694"/>
              <a:gd name="connsiteY1" fmla="*/ 3100653 h 10691808"/>
              <a:gd name="connsiteX2" fmla="*/ 19012694 w 19012694"/>
              <a:gd name="connsiteY2" fmla="*/ 10691808 h 10691808"/>
              <a:gd name="connsiteX3" fmla="*/ 18423260 w 19012694"/>
              <a:gd name="connsiteY3" fmla="*/ 10691808 h 10691808"/>
              <a:gd name="connsiteX4" fmla="*/ 18334686 w 19012694"/>
              <a:gd name="connsiteY4" fmla="*/ 10507942 h 10691808"/>
              <a:gd name="connsiteX5" fmla="*/ 18129152 w 19012694"/>
              <a:gd name="connsiteY5" fmla="*/ 9489899 h 10691808"/>
              <a:gd name="connsiteX6" fmla="*/ 959278 w 19012694"/>
              <a:gd name="connsiteY6" fmla="*/ 0 h 10691808"/>
              <a:gd name="connsiteX7" fmla="*/ 1750940 w 19012694"/>
              <a:gd name="connsiteY7" fmla="*/ 0 h 10691808"/>
              <a:gd name="connsiteX8" fmla="*/ 1750940 w 19012694"/>
              <a:gd name="connsiteY8" fmla="*/ 2123621 h 10691808"/>
              <a:gd name="connsiteX9" fmla="*/ 501164 w 19012694"/>
              <a:gd name="connsiteY9" fmla="*/ 3373429 h 10691808"/>
              <a:gd name="connsiteX10" fmla="*/ 0 w 19012694"/>
              <a:gd name="connsiteY10" fmla="*/ 3373429 h 10691808"/>
              <a:gd name="connsiteX11" fmla="*/ 0 w 19012694"/>
              <a:gd name="connsiteY11" fmla="*/ 2581673 h 10691808"/>
              <a:gd name="connsiteX12" fmla="*/ 501164 w 19012694"/>
              <a:gd name="connsiteY12" fmla="*/ 2581673 h 10691808"/>
              <a:gd name="connsiteX13" fmla="*/ 959278 w 19012694"/>
              <a:gd name="connsiteY13" fmla="*/ 2123621 h 1069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12694" h="10691808">
                <a:moveTo>
                  <a:pt x="18129152" y="3100653"/>
                </a:moveTo>
                <a:lnTo>
                  <a:pt x="19012694" y="3100653"/>
                </a:lnTo>
                <a:lnTo>
                  <a:pt x="19012694" y="10691808"/>
                </a:lnTo>
                <a:lnTo>
                  <a:pt x="18423260" y="10691808"/>
                </a:lnTo>
                <a:lnTo>
                  <a:pt x="18334686" y="10507942"/>
                </a:lnTo>
                <a:cubicBezTo>
                  <a:pt x="18202338" y="10195034"/>
                  <a:pt x="18129152" y="9851012"/>
                  <a:pt x="18129152" y="9489899"/>
                </a:cubicBezTo>
                <a:close/>
                <a:moveTo>
                  <a:pt x="959278" y="0"/>
                </a:moveTo>
                <a:lnTo>
                  <a:pt x="1750940" y="0"/>
                </a:lnTo>
                <a:lnTo>
                  <a:pt x="1750940" y="2123621"/>
                </a:lnTo>
                <a:cubicBezTo>
                  <a:pt x="1750940" y="2813900"/>
                  <a:pt x="1191410" y="3373429"/>
                  <a:pt x="501164" y="3373429"/>
                </a:cubicBezTo>
                <a:lnTo>
                  <a:pt x="0" y="3373429"/>
                </a:lnTo>
                <a:lnTo>
                  <a:pt x="0" y="2581673"/>
                </a:lnTo>
                <a:lnTo>
                  <a:pt x="501164" y="2581673"/>
                </a:lnTo>
                <a:cubicBezTo>
                  <a:pt x="754175" y="2581673"/>
                  <a:pt x="959278" y="2376542"/>
                  <a:pt x="959278" y="2123621"/>
                </a:cubicBezTo>
                <a:close/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1FC1D0CE-36AA-CAC9-E5DC-72ECA6E6A7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406336"/>
            <a:ext cx="6323013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ED085-08DA-12DD-85D9-4E9DF4DB2E59}"/>
              </a:ext>
            </a:extLst>
          </p:cNvPr>
          <p:cNvSpPr/>
          <p:nvPr userDrawn="1"/>
        </p:nvSpPr>
        <p:spPr>
          <a:xfrm>
            <a:off x="0" y="4725191"/>
            <a:ext cx="6324604" cy="2324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1D9DE-97FA-8D71-83DC-5B7E221576D6}"/>
              </a:ext>
            </a:extLst>
          </p:cNvPr>
          <p:cNvSpPr/>
          <p:nvPr userDrawn="1"/>
        </p:nvSpPr>
        <p:spPr>
          <a:xfrm>
            <a:off x="6330157" y="4725191"/>
            <a:ext cx="6346825" cy="2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EFD9D2-056D-19DB-AA06-F0E05D55965E}"/>
              </a:ext>
            </a:extLst>
          </p:cNvPr>
          <p:cNvSpPr txBox="1"/>
          <p:nvPr userDrawn="1"/>
        </p:nvSpPr>
        <p:spPr>
          <a:xfrm>
            <a:off x="544648" y="5269219"/>
            <a:ext cx="2518638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imagine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3B18DF-284B-C9D7-387A-4B5676FE4835}"/>
              </a:ext>
            </a:extLst>
          </p:cNvPr>
          <p:cNvSpPr txBox="1"/>
          <p:nvPr userDrawn="1"/>
        </p:nvSpPr>
        <p:spPr>
          <a:xfrm>
            <a:off x="6891473" y="5269219"/>
            <a:ext cx="1462260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latin typeface="Geogrotesque Cyr Medium" pitchFamily="2" charset="0"/>
                <a:ea typeface="Geogrotesque Cyr Medium" pitchFamily="2" charset="0"/>
              </a:rPr>
              <a:t>care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C063B9F-7F29-7356-D92D-7E9919DDBC55}"/>
              </a:ext>
            </a:extLst>
          </p:cNvPr>
          <p:cNvGrpSpPr/>
          <p:nvPr userDrawn="1"/>
        </p:nvGrpSpPr>
        <p:grpSpPr>
          <a:xfrm>
            <a:off x="3608408" y="5626031"/>
            <a:ext cx="2193404" cy="659791"/>
            <a:chOff x="3608408" y="3986940"/>
            <a:chExt cx="2193404" cy="65979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3DA4A7D-D3CF-8D42-4F2F-85725E8DC069}"/>
                </a:ext>
              </a:extLst>
            </p:cNvPr>
            <p:cNvSpPr/>
            <p:nvPr/>
          </p:nvSpPr>
          <p:spPr>
            <a:xfrm flipH="1">
              <a:off x="3608408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EDA22EE7-6F59-EBBC-68D7-05ECD7244286}"/>
                </a:ext>
              </a:extLst>
            </p:cNvPr>
            <p:cNvSpPr/>
            <p:nvPr/>
          </p:nvSpPr>
          <p:spPr>
            <a:xfrm flipH="1">
              <a:off x="4377981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C22668EB-E7A5-3965-FF21-BBC8121FA553}"/>
                </a:ext>
              </a:extLst>
            </p:cNvPr>
            <p:cNvSpPr/>
            <p:nvPr/>
          </p:nvSpPr>
          <p:spPr>
            <a:xfrm flipH="1">
              <a:off x="5125105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8E7C229-9E7A-3081-A01B-FF1501C0912D}"/>
              </a:ext>
            </a:extLst>
          </p:cNvPr>
          <p:cNvGrpSpPr/>
          <p:nvPr userDrawn="1"/>
        </p:nvGrpSpPr>
        <p:grpSpPr>
          <a:xfrm>
            <a:off x="10023996" y="5626031"/>
            <a:ext cx="2193404" cy="659791"/>
            <a:chOff x="10023996" y="3986940"/>
            <a:chExt cx="2193404" cy="659791"/>
          </a:xfrm>
        </p:grpSpPr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337CEF74-3521-C9CA-FE60-2CEB8781EDBD}"/>
                </a:ext>
              </a:extLst>
            </p:cNvPr>
            <p:cNvSpPr/>
            <p:nvPr/>
          </p:nvSpPr>
          <p:spPr>
            <a:xfrm flipH="1">
              <a:off x="10023996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rgbClr val="C8E7E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4F64DE01-CE97-35B9-1EC7-3560E27F8546}"/>
                </a:ext>
              </a:extLst>
            </p:cNvPr>
            <p:cNvSpPr/>
            <p:nvPr/>
          </p:nvSpPr>
          <p:spPr>
            <a:xfrm flipH="1">
              <a:off x="10793569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D4CEF29-A09D-A454-989A-BB02788B8B0C}"/>
                </a:ext>
              </a:extLst>
            </p:cNvPr>
            <p:cNvSpPr/>
            <p:nvPr/>
          </p:nvSpPr>
          <p:spPr>
            <a:xfrm flipH="1">
              <a:off x="11540693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rgbClr val="C8E7E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813B3-5B5F-925C-664B-071A35EA48A9}"/>
              </a:ext>
            </a:extLst>
          </p:cNvPr>
          <p:cNvSpPr/>
          <p:nvPr userDrawn="1"/>
        </p:nvSpPr>
        <p:spPr>
          <a:xfrm>
            <a:off x="12682537" y="4725191"/>
            <a:ext cx="6324602" cy="23240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B6CDC-BCBB-692C-A69C-3642C262DD1D}"/>
              </a:ext>
            </a:extLst>
          </p:cNvPr>
          <p:cNvSpPr txBox="1"/>
          <p:nvPr userDrawn="1"/>
        </p:nvSpPr>
        <p:spPr>
          <a:xfrm>
            <a:off x="13274806" y="5269219"/>
            <a:ext cx="2436886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commit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FC4722C-A77D-D8A1-19BE-4EE63149039A}"/>
              </a:ext>
            </a:extLst>
          </p:cNvPr>
          <p:cNvGrpSpPr/>
          <p:nvPr userDrawn="1"/>
        </p:nvGrpSpPr>
        <p:grpSpPr>
          <a:xfrm>
            <a:off x="16273824" y="5626031"/>
            <a:ext cx="2193404" cy="659791"/>
            <a:chOff x="16273824" y="3986940"/>
            <a:chExt cx="2193404" cy="659791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60131DD-9DF4-6186-A101-DF201A227A6F}"/>
                </a:ext>
              </a:extLst>
            </p:cNvPr>
            <p:cNvSpPr/>
            <p:nvPr/>
          </p:nvSpPr>
          <p:spPr>
            <a:xfrm flipH="1">
              <a:off x="16273824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EDE861FA-CCB0-D313-F2F2-43245F747475}"/>
                </a:ext>
              </a:extLst>
            </p:cNvPr>
            <p:cNvSpPr/>
            <p:nvPr/>
          </p:nvSpPr>
          <p:spPr>
            <a:xfrm flipH="1">
              <a:off x="17043397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A9FE0EFE-5C48-7835-C375-4EF5CA54A3FF}"/>
                </a:ext>
              </a:extLst>
            </p:cNvPr>
            <p:cNvSpPr/>
            <p:nvPr/>
          </p:nvSpPr>
          <p:spPr>
            <a:xfrm flipH="1">
              <a:off x="17790521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F8DEFA1-2167-B317-9836-2E200F4CA15E}"/>
              </a:ext>
            </a:extLst>
          </p:cNvPr>
          <p:cNvCxnSpPr/>
          <p:nvPr userDrawn="1"/>
        </p:nvCxnSpPr>
        <p:spPr>
          <a:xfrm>
            <a:off x="6324604" y="7044202"/>
            <a:ext cx="6352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3" name="Espace réservé pour une image  30">
            <a:extLst>
              <a:ext uri="{FF2B5EF4-FFF2-40B4-BE49-F238E27FC236}">
                <a16:creationId xmlns:a16="http://schemas.microsoft.com/office/drawing/2014/main" id="{C55C101C-A6CF-4AC3-CB85-F6A55D1E12B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676982" y="2406336"/>
            <a:ext cx="6323013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4" name="Espace réservé pour une image  30">
            <a:extLst>
              <a:ext uri="{FF2B5EF4-FFF2-40B4-BE49-F238E27FC236}">
                <a16:creationId xmlns:a16="http://schemas.microsoft.com/office/drawing/2014/main" id="{27796584-3717-192C-B69B-3552A8345C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4602" y="2406336"/>
            <a:ext cx="6353971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5" name="Espace réservé du texte 55">
            <a:extLst>
              <a:ext uri="{FF2B5EF4-FFF2-40B4-BE49-F238E27FC236}">
                <a16:creationId xmlns:a16="http://schemas.microsoft.com/office/drawing/2014/main" id="{42B026BC-C6DD-FF89-E324-2CDF55633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4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36" name="Espace réservé du texte 55">
            <a:extLst>
              <a:ext uri="{FF2B5EF4-FFF2-40B4-BE49-F238E27FC236}">
                <a16:creationId xmlns:a16="http://schemas.microsoft.com/office/drawing/2014/main" id="{EF21F12A-989B-12E3-7EAE-66AF9D45C4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07823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37" name="Espace réservé du texte 55">
            <a:extLst>
              <a:ext uri="{FF2B5EF4-FFF2-40B4-BE49-F238E27FC236}">
                <a16:creationId xmlns:a16="http://schemas.microsoft.com/office/drawing/2014/main" id="{EBD52ECA-120E-0691-505A-0E071D6FC0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40972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2EA47D29-2252-84FE-4ADC-DF610972D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8EE7C9B-C434-51AD-7E82-2E7D85BD6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78479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AFBF743F-0662-C4CF-3584-DC3B9F750A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513013"/>
            <a:ext cx="17853824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DF6C05-CCAA-3BDD-F1B9-F8F3B6AC3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EDBFF5-4925-28D2-3B88-DCCC7BBF5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86389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4EE8C8-1E8C-CD6E-BBF9-9E3688C36702}"/>
              </a:ext>
            </a:extLst>
          </p:cNvPr>
          <p:cNvCxnSpPr>
            <a:cxnSpLocks/>
          </p:cNvCxnSpPr>
          <p:nvPr userDrawn="1"/>
        </p:nvCxnSpPr>
        <p:spPr>
          <a:xfrm flipV="1">
            <a:off x="9503569" y="2513013"/>
            <a:ext cx="0" cy="6313487"/>
          </a:xfrm>
          <a:prstGeom prst="line">
            <a:avLst/>
          </a:prstGeom>
          <a:ln>
            <a:solidFill>
              <a:srgbClr val="64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788F1856-D5F4-C8E6-12D9-C0ABC1347E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674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86F1627D-31D2-BC6C-AAA5-9BEDD98B88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9689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588D04-9AC9-C4C1-8D92-30FEE3D68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F33D98-3957-58A1-BA7B-2567A0999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57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00E9C3B-4F7F-B8FB-D97E-B4D0F4B2DBBD}"/>
              </a:ext>
            </a:extLst>
          </p:cNvPr>
          <p:cNvSpPr/>
          <p:nvPr userDrawn="1"/>
        </p:nvSpPr>
        <p:spPr>
          <a:xfrm>
            <a:off x="6038517" y="1509486"/>
            <a:ext cx="6930103" cy="7524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4760F8-6D23-214B-9549-FC15564FAABC}"/>
              </a:ext>
            </a:extLst>
          </p:cNvPr>
          <p:cNvCxnSpPr/>
          <p:nvPr userDrawn="1"/>
        </p:nvCxnSpPr>
        <p:spPr>
          <a:xfrm>
            <a:off x="0" y="3275666"/>
            <a:ext cx="4615543" cy="0"/>
          </a:xfrm>
          <a:prstGeom prst="line">
            <a:avLst/>
          </a:prstGeom>
          <a:ln w="152400">
            <a:solidFill>
              <a:srgbClr val="00A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space réservé pour une image  52">
            <a:extLst>
              <a:ext uri="{FF2B5EF4-FFF2-40B4-BE49-F238E27FC236}">
                <a16:creationId xmlns:a16="http://schemas.microsoft.com/office/drawing/2014/main" id="{EBD7F847-7472-7B12-7E4C-F1A7777BCC5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87043" y="1657391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30"/>
            <a:ext cx="17859148" cy="58477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/>
            </a:lvl1pPr>
          </a:lstStyle>
          <a:p>
            <a:r>
              <a:rPr lang="fr-FR" dirty="0"/>
              <a:t>TITRE DE LA PAGE SUR UNE LIGNE</a:t>
            </a:r>
          </a:p>
        </p:txBody>
      </p:sp>
      <p:sp>
        <p:nvSpPr>
          <p:cNvPr id="56" name="Espace réservé du texte 55">
            <a:extLst>
              <a:ext uri="{FF2B5EF4-FFF2-40B4-BE49-F238E27FC236}">
                <a16:creationId xmlns:a16="http://schemas.microsoft.com/office/drawing/2014/main" id="{04947137-FBA8-E5BC-8C2F-90CE7DB30E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3529013"/>
            <a:ext cx="4040188" cy="497681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2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32</a:t>
            </a:r>
          </a:p>
        </p:txBody>
      </p:sp>
      <p:sp>
        <p:nvSpPr>
          <p:cNvPr id="57" name="Espace réservé du texte 55">
            <a:extLst>
              <a:ext uri="{FF2B5EF4-FFF2-40B4-BE49-F238E27FC236}">
                <a16:creationId xmlns:a16="http://schemas.microsoft.com/office/drawing/2014/main" id="{7C42D94A-B0E3-75A8-AF7F-8A80845D7A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91594" y="2584491"/>
            <a:ext cx="4040188" cy="4976812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32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5CEB0EE-F900-A68A-B642-11C4FAABF1DA}"/>
              </a:ext>
            </a:extLst>
          </p:cNvPr>
          <p:cNvCxnSpPr/>
          <p:nvPr userDrawn="1"/>
        </p:nvCxnSpPr>
        <p:spPr>
          <a:xfrm>
            <a:off x="14391595" y="7862180"/>
            <a:ext cx="4615543" cy="0"/>
          </a:xfrm>
          <a:prstGeom prst="line">
            <a:avLst/>
          </a:prstGeom>
          <a:ln w="152400">
            <a:solidFill>
              <a:srgbClr val="00AA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322982C9-24E1-E3F0-7E80-333C1E8F7DE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A9BFE421-6545-0E36-035C-B3D9C444C3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07628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_bleu nui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53C2EE2-1C0B-3C69-CE41-E67013DD44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3DE8628-836A-74FF-B5AE-34E44BD7ECC8}"/>
              </a:ext>
            </a:extLst>
          </p:cNvPr>
          <p:cNvSpPr/>
          <p:nvPr userDrawn="1"/>
        </p:nvSpPr>
        <p:spPr>
          <a:xfrm>
            <a:off x="14856162" y="7276604"/>
            <a:ext cx="4150977" cy="3415209"/>
          </a:xfrm>
          <a:custGeom>
            <a:avLst/>
            <a:gdLst>
              <a:gd name="connsiteX0" fmla="*/ 2541575 w 4150977"/>
              <a:gd name="connsiteY0" fmla="*/ 0 h 3415209"/>
              <a:gd name="connsiteX1" fmla="*/ 4150977 w 4150977"/>
              <a:gd name="connsiteY1" fmla="*/ 0 h 3415209"/>
              <a:gd name="connsiteX2" fmla="*/ 4150977 w 4150977"/>
              <a:gd name="connsiteY2" fmla="*/ 1609997 h 3415209"/>
              <a:gd name="connsiteX3" fmla="*/ 2541575 w 4150977"/>
              <a:gd name="connsiteY3" fmla="*/ 1609997 h 3415209"/>
              <a:gd name="connsiteX4" fmla="*/ 1609998 w 4150977"/>
              <a:gd name="connsiteY4" fmla="*/ 2541322 h 3415209"/>
              <a:gd name="connsiteX5" fmla="*/ 1609998 w 4150977"/>
              <a:gd name="connsiteY5" fmla="*/ 3415209 h 3415209"/>
              <a:gd name="connsiteX6" fmla="*/ 0 w 4150977"/>
              <a:gd name="connsiteY6" fmla="*/ 3415209 h 3415209"/>
              <a:gd name="connsiteX7" fmla="*/ 0 w 4150977"/>
              <a:gd name="connsiteY7" fmla="*/ 2541322 h 3415209"/>
              <a:gd name="connsiteX8" fmla="*/ 2541575 w 4150977"/>
              <a:gd name="connsiteY8" fmla="*/ 0 h 341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0977" h="3415209">
                <a:moveTo>
                  <a:pt x="2541575" y="0"/>
                </a:moveTo>
                <a:lnTo>
                  <a:pt x="4150977" y="0"/>
                </a:lnTo>
                <a:lnTo>
                  <a:pt x="4150977" y="1609997"/>
                </a:lnTo>
                <a:lnTo>
                  <a:pt x="2541575" y="1609997"/>
                </a:lnTo>
                <a:cubicBezTo>
                  <a:pt x="2027041" y="1609997"/>
                  <a:pt x="1609998" y="2026854"/>
                  <a:pt x="1609998" y="2541322"/>
                </a:cubicBezTo>
                <a:lnTo>
                  <a:pt x="1609998" y="3415209"/>
                </a:lnTo>
                <a:lnTo>
                  <a:pt x="0" y="3415209"/>
                </a:lnTo>
                <a:lnTo>
                  <a:pt x="0" y="2541322"/>
                </a:lnTo>
                <a:cubicBezTo>
                  <a:pt x="0" y="1137795"/>
                  <a:pt x="1137922" y="0"/>
                  <a:pt x="2541575" y="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3A5BE87-A306-8C58-7DF9-375F2AC04A44}"/>
              </a:ext>
            </a:extLst>
          </p:cNvPr>
          <p:cNvCxnSpPr>
            <a:cxnSpLocks/>
          </p:cNvCxnSpPr>
          <p:nvPr userDrawn="1"/>
        </p:nvCxnSpPr>
        <p:spPr>
          <a:xfrm flipV="1">
            <a:off x="9503569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9D794AD6-9301-6810-4662-EC326BCA1B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8" name="Espace réservé du texte 11">
            <a:extLst>
              <a:ext uri="{FF2B5EF4-FFF2-40B4-BE49-F238E27FC236}">
                <a16:creationId xmlns:a16="http://schemas.microsoft.com/office/drawing/2014/main" id="{A4AED9EB-FB35-58B5-D4D6-C700463A89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49688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461CFDB1-86FF-FE69-209C-3A8B8917E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14F1CABF-BC14-7E5A-99E1-855A56272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86722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4EE8C8-1E8C-CD6E-BBF9-9E3688C36702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5713" y="2513013"/>
            <a:ext cx="0" cy="6313487"/>
          </a:xfrm>
          <a:prstGeom prst="line">
            <a:avLst/>
          </a:prstGeom>
          <a:ln>
            <a:solidFill>
              <a:srgbClr val="64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E5D9834-692E-6FA7-0635-C9C9F535F37E}"/>
              </a:ext>
            </a:extLst>
          </p:cNvPr>
          <p:cNvCxnSpPr>
            <a:cxnSpLocks/>
          </p:cNvCxnSpPr>
          <p:nvPr userDrawn="1"/>
        </p:nvCxnSpPr>
        <p:spPr>
          <a:xfrm flipV="1">
            <a:off x="12671426" y="2513013"/>
            <a:ext cx="0" cy="6313487"/>
          </a:xfrm>
          <a:prstGeom prst="line">
            <a:avLst/>
          </a:prstGeom>
          <a:ln>
            <a:solidFill>
              <a:srgbClr val="64B4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11">
            <a:extLst>
              <a:ext uri="{FF2B5EF4-FFF2-40B4-BE49-F238E27FC236}">
                <a16:creationId xmlns:a16="http://schemas.microsoft.com/office/drawing/2014/main" id="{48BC7FEB-2273-9B37-8BC7-AB4CC246FB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F94D8A52-7D76-7F94-2CAF-748A80B0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0386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AF2F2DB-76C8-3C2E-5625-77BE300EAF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47691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E865A1-44D9-F615-AE7C-FBF680E69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7F2485-922A-8E99-8383-96BC65EBB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18579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_bleu nui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74E601B-5AFA-0113-2021-8C9032193F46}"/>
              </a:ext>
            </a:extLst>
          </p:cNvPr>
          <p:cNvSpPr/>
          <p:nvPr userDrawn="1"/>
        </p:nvSpPr>
        <p:spPr>
          <a:xfrm>
            <a:off x="1" y="4326389"/>
            <a:ext cx="5165655" cy="6365424"/>
          </a:xfrm>
          <a:custGeom>
            <a:avLst/>
            <a:gdLst>
              <a:gd name="connsiteX0" fmla="*/ 0 w 5165655"/>
              <a:gd name="connsiteY0" fmla="*/ 0 h 6365424"/>
              <a:gd name="connsiteX1" fmla="*/ 744185 w 5165655"/>
              <a:gd name="connsiteY1" fmla="*/ 0 h 6365424"/>
              <a:gd name="connsiteX2" fmla="*/ 744185 w 5165655"/>
              <a:gd name="connsiteY2" fmla="*/ 4985225 h 6365424"/>
              <a:gd name="connsiteX3" fmla="*/ 1492138 w 5165655"/>
              <a:gd name="connsiteY3" fmla="*/ 5733115 h 6365424"/>
              <a:gd name="connsiteX4" fmla="*/ 5165655 w 5165655"/>
              <a:gd name="connsiteY4" fmla="*/ 5733115 h 6365424"/>
              <a:gd name="connsiteX5" fmla="*/ 4940036 w 5165655"/>
              <a:gd name="connsiteY5" fmla="*/ 6365424 h 6365424"/>
              <a:gd name="connsiteX6" fmla="*/ 0 w 5165655"/>
              <a:gd name="connsiteY6" fmla="*/ 6365424 h 636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655" h="6365424">
                <a:moveTo>
                  <a:pt x="0" y="0"/>
                </a:moveTo>
                <a:lnTo>
                  <a:pt x="744185" y="0"/>
                </a:lnTo>
                <a:lnTo>
                  <a:pt x="744185" y="4985225"/>
                </a:lnTo>
                <a:cubicBezTo>
                  <a:pt x="744185" y="5398332"/>
                  <a:pt x="1079030" y="5733115"/>
                  <a:pt x="1492138" y="5733115"/>
                </a:cubicBezTo>
                <a:lnTo>
                  <a:pt x="5165655" y="5733115"/>
                </a:lnTo>
                <a:lnTo>
                  <a:pt x="4940036" y="6365424"/>
                </a:lnTo>
                <a:lnTo>
                  <a:pt x="0" y="6365424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/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53C2EE2-1C0B-3C69-CE41-E67013DD44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8413CED-C3AD-50AF-1196-881E78A8FD5F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5713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6B8AA90-C6E4-7865-7BDE-65B0023738ED}"/>
              </a:ext>
            </a:extLst>
          </p:cNvPr>
          <p:cNvCxnSpPr>
            <a:cxnSpLocks/>
          </p:cNvCxnSpPr>
          <p:nvPr userDrawn="1"/>
        </p:nvCxnSpPr>
        <p:spPr>
          <a:xfrm flipV="1">
            <a:off x="12671426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C0FEC144-5677-BEF3-C0A8-2F2573954C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50BB95C9-8D5D-5377-B3D6-61A9FC72AA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0386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2408B711-FABC-5B84-FF46-B7A84769F3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46097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9F97F424-E426-69F4-952C-7E70C5610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D251658-78B2-8709-ACD8-1844CB77A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22230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TY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Espace réservé du texte 55">
            <a:extLst>
              <a:ext uri="{FF2B5EF4-FFF2-40B4-BE49-F238E27FC236}">
                <a16:creationId xmlns:a16="http://schemas.microsoft.com/office/drawing/2014/main" id="{F67D9C47-9BBA-3155-5D46-C0C5C70D4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5882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7" name="Espace réservé du texte 55">
            <a:extLst>
              <a:ext uri="{FF2B5EF4-FFF2-40B4-BE49-F238E27FC236}">
                <a16:creationId xmlns:a16="http://schemas.microsoft.com/office/drawing/2014/main" id="{E7F0552E-D5CE-45EA-FE0D-182C6C9E6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81593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62026AAD-849E-DE87-0A79-6AF7040E23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25246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65B3E392-B438-961B-DBFD-DA10D5749B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5882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656317D7-4456-0212-20AD-B25AF055FF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593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14525CBE-6729-F558-FA79-DFD2FD9BE1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25246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84C99B3D-483F-65D2-9A1C-3C7E5F942A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47137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Espace réservé pour une image  30">
            <a:extLst>
              <a:ext uri="{FF2B5EF4-FFF2-40B4-BE49-F238E27FC236}">
                <a16:creationId xmlns:a16="http://schemas.microsoft.com/office/drawing/2014/main" id="{2400B0B8-E4C5-7C1D-EF6F-64169B7FE0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86819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7" name="Espace réservé pour une image  30">
            <a:extLst>
              <a:ext uri="{FF2B5EF4-FFF2-40B4-BE49-F238E27FC236}">
                <a16:creationId xmlns:a16="http://schemas.microsoft.com/office/drawing/2014/main" id="{B4A3B6FD-4859-3F36-8989-6FFD22CB42E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4926501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692ABE-BBBE-B9EA-B264-BDD754E88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EF8D93F-AF35-3B4C-F68A-D800E238B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01549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TYQUE_bleu nui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Espace réservé du texte 55">
            <a:extLst>
              <a:ext uri="{FF2B5EF4-FFF2-40B4-BE49-F238E27FC236}">
                <a16:creationId xmlns:a16="http://schemas.microsoft.com/office/drawing/2014/main" id="{F67D9C47-9BBA-3155-5D46-C0C5C70D4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5882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7" name="Espace réservé du texte 55">
            <a:extLst>
              <a:ext uri="{FF2B5EF4-FFF2-40B4-BE49-F238E27FC236}">
                <a16:creationId xmlns:a16="http://schemas.microsoft.com/office/drawing/2014/main" id="{E7F0552E-D5CE-45EA-FE0D-182C6C9E6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81593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62026AAD-849E-DE87-0A79-6AF7040E23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25246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65B3E392-B438-961B-DBFD-DA10D5749B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5882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656317D7-4456-0212-20AD-B25AF055FF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593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14525CBE-6729-F558-FA79-DFD2FD9BE1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25246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84C99B3D-483F-65D2-9A1C-3C7E5F942A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47137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Espace réservé pour une image  30">
            <a:extLst>
              <a:ext uri="{FF2B5EF4-FFF2-40B4-BE49-F238E27FC236}">
                <a16:creationId xmlns:a16="http://schemas.microsoft.com/office/drawing/2014/main" id="{2400B0B8-E4C5-7C1D-EF6F-64169B7FE0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86819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7" name="Espace réservé pour une image  30">
            <a:extLst>
              <a:ext uri="{FF2B5EF4-FFF2-40B4-BE49-F238E27FC236}">
                <a16:creationId xmlns:a16="http://schemas.microsoft.com/office/drawing/2014/main" id="{B4A3B6FD-4859-3F36-8989-6FFD22CB42E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4926501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D7C7B12B-1A89-C807-A7C5-AF15C62080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A3A4F962-31C9-8E85-E122-866B22652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2C85101-2A5B-04EF-0E24-039095583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39728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7FB8C32-9CBC-3F71-BB01-C6F462E770D7}"/>
              </a:ext>
            </a:extLst>
          </p:cNvPr>
          <p:cNvSpPr/>
          <p:nvPr userDrawn="1"/>
        </p:nvSpPr>
        <p:spPr>
          <a:xfrm>
            <a:off x="2029673" y="2513013"/>
            <a:ext cx="5427601" cy="5427599"/>
          </a:xfrm>
          <a:prstGeom prst="roundRect">
            <a:avLst>
              <a:gd name="adj" fmla="val 2151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pour une image  30">
            <a:extLst>
              <a:ext uri="{FF2B5EF4-FFF2-40B4-BE49-F238E27FC236}">
                <a16:creationId xmlns:a16="http://schemas.microsoft.com/office/drawing/2014/main" id="{9884F696-610D-3C56-F030-90974A56EE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98800" y="3062917"/>
            <a:ext cx="5427600" cy="542759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FDD150B8-9A2D-BAA4-0989-B2FF86C350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9688" y="2513013"/>
            <a:ext cx="8378810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6993D728-4B44-C5E2-FF2B-AD5BAEBFFF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1BE931AA-D524-82CD-052C-700F02DCF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3487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8D9185B4-3090-8869-8CF0-D03135CC1FE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6461919" y="2578100"/>
            <a:ext cx="6083300" cy="6083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GRAPHIQUE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619AC2F-D153-F48A-5783-7E1F60141F75}"/>
              </a:ext>
            </a:extLst>
          </p:cNvPr>
          <p:cNvCxnSpPr/>
          <p:nvPr userDrawn="1"/>
        </p:nvCxnSpPr>
        <p:spPr>
          <a:xfrm>
            <a:off x="0" y="3275666"/>
            <a:ext cx="4615543" cy="0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1741DAC2-CD9C-E77E-E6BE-019A33392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3529013"/>
            <a:ext cx="4040188" cy="497681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5D9E5569-A877-6342-8F8D-73034B005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095538" y="3973513"/>
            <a:ext cx="3336925" cy="104414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76%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849030BD-717D-7869-D6DB-B5BAFBA40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95538" y="4862513"/>
            <a:ext cx="3336925" cy="183038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0DC6FA4-3B87-9730-9930-C918F2A5F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27199D-6D10-777F-706B-B86127001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46798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5D9E5569-A877-6342-8F8D-73034B005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0969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accent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849030BD-717D-7869-D6DB-B5BAFBA40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0969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4" name="Espace réservé pour une image  30">
            <a:extLst>
              <a:ext uri="{FF2B5EF4-FFF2-40B4-BE49-F238E27FC236}">
                <a16:creationId xmlns:a16="http://schemas.microsoft.com/office/drawing/2014/main" id="{9943AE7A-3F7B-6568-A642-64A478367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83544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5" name="Espace réservé du texte 55">
            <a:extLst>
              <a:ext uri="{FF2B5EF4-FFF2-40B4-BE49-F238E27FC236}">
                <a16:creationId xmlns:a16="http://schemas.microsoft.com/office/drawing/2014/main" id="{5CA3ED58-A4B8-9801-6E7F-A36536287D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43084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accent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8" name="Espace réservé du texte 55">
            <a:extLst>
              <a:ext uri="{FF2B5EF4-FFF2-40B4-BE49-F238E27FC236}">
                <a16:creationId xmlns:a16="http://schemas.microsoft.com/office/drawing/2014/main" id="{2CAE6306-2956-D956-8B1D-B246CD80E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43084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2" name="Espace réservé pour une image  30">
            <a:extLst>
              <a:ext uri="{FF2B5EF4-FFF2-40B4-BE49-F238E27FC236}">
                <a16:creationId xmlns:a16="http://schemas.microsoft.com/office/drawing/2014/main" id="{7E7BCE13-3920-A63D-7051-CB37A0E506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95659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3" name="Espace réservé du texte 55">
            <a:extLst>
              <a:ext uri="{FF2B5EF4-FFF2-40B4-BE49-F238E27FC236}">
                <a16:creationId xmlns:a16="http://schemas.microsoft.com/office/drawing/2014/main" id="{FA5BDF96-5EDF-9DDA-442A-0EAD7580F92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255199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accent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AA57DE36-365C-E77C-4548-7A409BC45C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255199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9800405C-4C2D-F8EB-01BB-40F9BD2AE07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3907774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6" name="Espace réservé du texte 55">
            <a:extLst>
              <a:ext uri="{FF2B5EF4-FFF2-40B4-BE49-F238E27FC236}">
                <a16:creationId xmlns:a16="http://schemas.microsoft.com/office/drawing/2014/main" id="{25A5C70D-A457-AF2F-27E9-093DD5F5FC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07883" y="6523492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accent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7" name="Espace réservé du texte 55">
            <a:extLst>
              <a:ext uri="{FF2B5EF4-FFF2-40B4-BE49-F238E27FC236}">
                <a16:creationId xmlns:a16="http://schemas.microsoft.com/office/drawing/2014/main" id="{23CCFE1A-5541-133F-CE93-43C9989B42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7883" y="7343145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8" name="Espace réservé pour une image  30">
            <a:extLst>
              <a:ext uri="{FF2B5EF4-FFF2-40B4-BE49-F238E27FC236}">
                <a16:creationId xmlns:a16="http://schemas.microsoft.com/office/drawing/2014/main" id="{821C1466-DD3C-4290-07E7-A8297B584FF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60458" y="6523492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9" name="Espace réservé du texte 55">
            <a:extLst>
              <a:ext uri="{FF2B5EF4-FFF2-40B4-BE49-F238E27FC236}">
                <a16:creationId xmlns:a16="http://schemas.microsoft.com/office/drawing/2014/main" id="{DD8A9581-8E35-B47C-8740-4F861A9B9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19998" y="6523492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accent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20" name="Espace réservé du texte 55">
            <a:extLst>
              <a:ext uri="{FF2B5EF4-FFF2-40B4-BE49-F238E27FC236}">
                <a16:creationId xmlns:a16="http://schemas.microsoft.com/office/drawing/2014/main" id="{D7606DA6-7ABD-5E36-BDE2-A7D08F5CCE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19998" y="7343145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21" name="Espace réservé pour une image  30">
            <a:extLst>
              <a:ext uri="{FF2B5EF4-FFF2-40B4-BE49-F238E27FC236}">
                <a16:creationId xmlns:a16="http://schemas.microsoft.com/office/drawing/2014/main" id="{9F587E0F-8810-7A32-42B9-9D2933759C8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672573" y="6523492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9B010C-243E-E0E9-CBD7-6A2B88550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124CBD84-5827-4CE6-C2A5-B024CF203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72384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A004A75-4CEA-514C-A30C-D5BDD65A4B0B}"/>
              </a:ext>
            </a:extLst>
          </p:cNvPr>
          <p:cNvSpPr/>
          <p:nvPr userDrawn="1"/>
        </p:nvSpPr>
        <p:spPr>
          <a:xfrm>
            <a:off x="0" y="6233608"/>
            <a:ext cx="7024660" cy="4458205"/>
          </a:xfrm>
          <a:custGeom>
            <a:avLst/>
            <a:gdLst>
              <a:gd name="connsiteX0" fmla="*/ 1260803 w 7024660"/>
              <a:gd name="connsiteY0" fmla="*/ 0 h 4458205"/>
              <a:gd name="connsiteX1" fmla="*/ 5182460 w 7024660"/>
              <a:gd name="connsiteY1" fmla="*/ 0 h 4458205"/>
              <a:gd name="connsiteX2" fmla="*/ 7024660 w 7024660"/>
              <a:gd name="connsiteY2" fmla="*/ 1842134 h 4458205"/>
              <a:gd name="connsiteX3" fmla="*/ 7024660 w 7024660"/>
              <a:gd name="connsiteY3" fmla="*/ 4458205 h 4458205"/>
              <a:gd name="connsiteX4" fmla="*/ 5857643 w 7024660"/>
              <a:gd name="connsiteY4" fmla="*/ 4458205 h 4458205"/>
              <a:gd name="connsiteX5" fmla="*/ 5857643 w 7024660"/>
              <a:gd name="connsiteY5" fmla="*/ 1842134 h 4458205"/>
              <a:gd name="connsiteX6" fmla="*/ 5182460 w 7024660"/>
              <a:gd name="connsiteY6" fmla="*/ 1166951 h 4458205"/>
              <a:gd name="connsiteX7" fmla="*/ 1260803 w 7024660"/>
              <a:gd name="connsiteY7" fmla="*/ 1166951 h 4458205"/>
              <a:gd name="connsiteX8" fmla="*/ 585684 w 7024660"/>
              <a:gd name="connsiteY8" fmla="*/ 1842134 h 4458205"/>
              <a:gd name="connsiteX9" fmla="*/ 585684 w 7024660"/>
              <a:gd name="connsiteY9" fmla="*/ 4458205 h 4458205"/>
              <a:gd name="connsiteX10" fmla="*/ 0 w 7024660"/>
              <a:gd name="connsiteY10" fmla="*/ 4458205 h 4458205"/>
              <a:gd name="connsiteX11" fmla="*/ 0 w 7024660"/>
              <a:gd name="connsiteY11" fmla="*/ 501548 h 4458205"/>
              <a:gd name="connsiteX12" fmla="*/ 89032 w 7024660"/>
              <a:gd name="connsiteY12" fmla="*/ 420633 h 4458205"/>
              <a:gd name="connsiteX13" fmla="*/ 1260803 w 7024660"/>
              <a:gd name="connsiteY13" fmla="*/ 0 h 44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24660" h="4458205">
                <a:moveTo>
                  <a:pt x="1260803" y="0"/>
                </a:moveTo>
                <a:lnTo>
                  <a:pt x="5182460" y="0"/>
                </a:lnTo>
                <a:cubicBezTo>
                  <a:pt x="6199906" y="0"/>
                  <a:pt x="7024660" y="824688"/>
                  <a:pt x="7024660" y="1842134"/>
                </a:cubicBezTo>
                <a:lnTo>
                  <a:pt x="7024660" y="4458205"/>
                </a:lnTo>
                <a:lnTo>
                  <a:pt x="5857643" y="4458205"/>
                </a:lnTo>
                <a:lnTo>
                  <a:pt x="5857643" y="1842134"/>
                </a:lnTo>
                <a:cubicBezTo>
                  <a:pt x="5857643" y="1469211"/>
                  <a:pt x="5555258" y="1166951"/>
                  <a:pt x="5182460" y="1166951"/>
                </a:cubicBezTo>
                <a:lnTo>
                  <a:pt x="1260803" y="1166951"/>
                </a:lnTo>
                <a:cubicBezTo>
                  <a:pt x="887938" y="1166951"/>
                  <a:pt x="585684" y="1469211"/>
                  <a:pt x="585684" y="1842134"/>
                </a:cubicBezTo>
                <a:lnTo>
                  <a:pt x="585684" y="4458205"/>
                </a:lnTo>
                <a:lnTo>
                  <a:pt x="0" y="4458205"/>
                </a:lnTo>
                <a:lnTo>
                  <a:pt x="0" y="501548"/>
                </a:lnTo>
                <a:lnTo>
                  <a:pt x="89032" y="420633"/>
                </a:lnTo>
                <a:cubicBezTo>
                  <a:pt x="407461" y="157850"/>
                  <a:pt x="815695" y="0"/>
                  <a:pt x="1260803" y="0"/>
                </a:cubicBezTo>
                <a:close/>
              </a:path>
            </a:pathLst>
          </a:cu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70EEFB-4FFC-BD00-C7D7-E01BF5991BBC}"/>
              </a:ext>
            </a:extLst>
          </p:cNvPr>
          <p:cNvCxnSpPr>
            <a:cxnSpLocks/>
          </p:cNvCxnSpPr>
          <p:nvPr userDrawn="1"/>
        </p:nvCxnSpPr>
        <p:spPr>
          <a:xfrm>
            <a:off x="0" y="3891548"/>
            <a:ext cx="12177486" cy="0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B1BB283-9BD9-E8DB-2002-8C3FDD2C496B}"/>
              </a:ext>
            </a:extLst>
          </p:cNvPr>
          <p:cNvCxnSpPr>
            <a:cxnSpLocks/>
          </p:cNvCxnSpPr>
          <p:nvPr userDrawn="1"/>
        </p:nvCxnSpPr>
        <p:spPr>
          <a:xfrm>
            <a:off x="9503569" y="7816928"/>
            <a:ext cx="9503569" cy="0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F0EE05F-B76A-A853-C220-9E4354F78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4310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8EED8700-E79C-610A-7326-BF8BECAE1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4068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8" name="Espace réservé du texte 29">
            <a:extLst>
              <a:ext uri="{FF2B5EF4-FFF2-40B4-BE49-F238E27FC236}">
                <a16:creationId xmlns:a16="http://schemas.microsoft.com/office/drawing/2014/main" id="{89C7DDD6-E175-FFFF-5986-DA17F8C228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3826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9" name="Espace réservé du texte 29">
            <a:extLst>
              <a:ext uri="{FF2B5EF4-FFF2-40B4-BE49-F238E27FC236}">
                <a16:creationId xmlns:a16="http://schemas.microsoft.com/office/drawing/2014/main" id="{B4A07D93-1CD9-BF2B-10FF-EB0F2370B5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78276" y="7653602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40" name="Espace réservé du texte 29">
            <a:extLst>
              <a:ext uri="{FF2B5EF4-FFF2-40B4-BE49-F238E27FC236}">
                <a16:creationId xmlns:a16="http://schemas.microsoft.com/office/drawing/2014/main" id="{21C624EE-89C9-B6C2-9797-AD74FFB0AD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75856" y="7653602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41" name="Espace réservé pour une image  30">
            <a:extLst>
              <a:ext uri="{FF2B5EF4-FFF2-40B4-BE49-F238E27FC236}">
                <a16:creationId xmlns:a16="http://schemas.microsoft.com/office/drawing/2014/main" id="{40F5382C-8FD8-7C86-C245-84C8F34A5F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70992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2" name="Espace réservé pour une image  30">
            <a:extLst>
              <a:ext uri="{FF2B5EF4-FFF2-40B4-BE49-F238E27FC236}">
                <a16:creationId xmlns:a16="http://schemas.microsoft.com/office/drawing/2014/main" id="{F16E45D6-D211-7FE2-03DC-BE2EF2F319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68571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3" name="Espace réservé pour une image  30">
            <a:extLst>
              <a:ext uri="{FF2B5EF4-FFF2-40B4-BE49-F238E27FC236}">
                <a16:creationId xmlns:a16="http://schemas.microsoft.com/office/drawing/2014/main" id="{069642BB-8B65-F6C0-2DF8-53C37F5E47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529454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4" name="Espace réservé pour une image  30">
            <a:extLst>
              <a:ext uri="{FF2B5EF4-FFF2-40B4-BE49-F238E27FC236}">
                <a16:creationId xmlns:a16="http://schemas.microsoft.com/office/drawing/2014/main" id="{15B1C7A8-93CD-D4A9-A60B-B896D9F037A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506167" y="5935358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5" name="Espace réservé pour une image  30">
            <a:extLst>
              <a:ext uri="{FF2B5EF4-FFF2-40B4-BE49-F238E27FC236}">
                <a16:creationId xmlns:a16="http://schemas.microsoft.com/office/drawing/2014/main" id="{8CDC0F5F-B9C6-69ED-3110-DB30855EC8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990454" y="5935358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6" name="Espace réservé du texte 55">
            <a:extLst>
              <a:ext uri="{FF2B5EF4-FFF2-40B4-BE49-F238E27FC236}">
                <a16:creationId xmlns:a16="http://schemas.microsoft.com/office/drawing/2014/main" id="{3B085A43-D9CA-03A3-DC30-750F3AEDA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70989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7" name="Espace réservé du texte 55">
            <a:extLst>
              <a:ext uri="{FF2B5EF4-FFF2-40B4-BE49-F238E27FC236}">
                <a16:creationId xmlns:a16="http://schemas.microsoft.com/office/drawing/2014/main" id="{5F82ADA9-31E0-265E-6740-9278CB3A96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8571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8" name="Espace réservé du texte 55">
            <a:extLst>
              <a:ext uri="{FF2B5EF4-FFF2-40B4-BE49-F238E27FC236}">
                <a16:creationId xmlns:a16="http://schemas.microsoft.com/office/drawing/2014/main" id="{BD4E5B18-790D-8A2B-6C1F-1C87428B4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29450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9" name="Espace réservé du texte 55">
            <a:extLst>
              <a:ext uri="{FF2B5EF4-FFF2-40B4-BE49-F238E27FC236}">
                <a16:creationId xmlns:a16="http://schemas.microsoft.com/office/drawing/2014/main" id="{A143D0BA-33AF-D5FC-FD62-FDD30C165A0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06167" y="828761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50" name="Espace réservé du texte 55">
            <a:extLst>
              <a:ext uri="{FF2B5EF4-FFF2-40B4-BE49-F238E27FC236}">
                <a16:creationId xmlns:a16="http://schemas.microsoft.com/office/drawing/2014/main" id="{4F3717F2-296F-60C7-3951-A43856E166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987674" y="828761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B980381-4666-8F3A-F783-06D54161A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0CA2783-E0ED-9CF2-D1B8-DAF61CE5C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39640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70EEFB-4FFC-BD00-C7D7-E01BF5991BBC}"/>
              </a:ext>
            </a:extLst>
          </p:cNvPr>
          <p:cNvCxnSpPr>
            <a:cxnSpLocks/>
          </p:cNvCxnSpPr>
          <p:nvPr userDrawn="1"/>
        </p:nvCxnSpPr>
        <p:spPr>
          <a:xfrm>
            <a:off x="573995" y="5345906"/>
            <a:ext cx="17182441" cy="0"/>
          </a:xfrm>
          <a:prstGeom prst="line">
            <a:avLst/>
          </a:prstGeom>
          <a:ln w="152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F0EE05F-B76A-A853-C220-9E4354F78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850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8EED8700-E79C-610A-7326-BF8BECAE1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08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38" name="Espace réservé du texte 29">
            <a:extLst>
              <a:ext uri="{FF2B5EF4-FFF2-40B4-BE49-F238E27FC236}">
                <a16:creationId xmlns:a16="http://schemas.microsoft.com/office/drawing/2014/main" id="{89C7DDD6-E175-FFFF-5986-DA17F8C228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6366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46" name="Espace réservé du texte 55">
            <a:extLst>
              <a:ext uri="{FF2B5EF4-FFF2-40B4-BE49-F238E27FC236}">
                <a16:creationId xmlns:a16="http://schemas.microsoft.com/office/drawing/2014/main" id="{3B085A43-D9CA-03A3-DC30-750F3AEDA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39219" y="664329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7" name="Espace réservé du texte 55">
            <a:extLst>
              <a:ext uri="{FF2B5EF4-FFF2-40B4-BE49-F238E27FC236}">
                <a16:creationId xmlns:a16="http://schemas.microsoft.com/office/drawing/2014/main" id="{5F82ADA9-31E0-265E-6740-9278CB3A96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36801" y="322023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8" name="Espace réservé du texte 55">
            <a:extLst>
              <a:ext uri="{FF2B5EF4-FFF2-40B4-BE49-F238E27FC236}">
                <a16:creationId xmlns:a16="http://schemas.microsoft.com/office/drawing/2014/main" id="{BD4E5B18-790D-8A2B-6C1F-1C87428B4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680" y="6643296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95CB545-B939-1FB0-0A61-E7035B6D2548}"/>
              </a:ext>
            </a:extLst>
          </p:cNvPr>
          <p:cNvSpPr/>
          <p:nvPr userDrawn="1"/>
        </p:nvSpPr>
        <p:spPr>
          <a:xfrm flipH="1">
            <a:off x="17756436" y="5016010"/>
            <a:ext cx="676707" cy="659791"/>
          </a:xfrm>
          <a:custGeom>
            <a:avLst/>
            <a:gdLst>
              <a:gd name="connsiteX0" fmla="*/ 82 w 3034883"/>
              <a:gd name="connsiteY0" fmla="*/ 1479839 h 2959017"/>
              <a:gd name="connsiteX1" fmla="*/ 423259 w 3034883"/>
              <a:gd name="connsiteY1" fmla="*/ 878687 h 2959017"/>
              <a:gd name="connsiteX2" fmla="*/ 2854572 w 3034883"/>
              <a:gd name="connsiteY2" fmla="*/ 320 h 2959017"/>
              <a:gd name="connsiteX3" fmla="*/ 3034966 w 3034883"/>
              <a:gd name="connsiteY3" fmla="*/ 504469 h 2959017"/>
              <a:gd name="connsiteX4" fmla="*/ 598881 w 3034883"/>
              <a:gd name="connsiteY4" fmla="*/ 1358357 h 2959017"/>
              <a:gd name="connsiteX5" fmla="*/ 514041 w 3034883"/>
              <a:gd name="connsiteY5" fmla="*/ 1479839 h 2959017"/>
              <a:gd name="connsiteX6" fmla="*/ 598881 w 3034883"/>
              <a:gd name="connsiteY6" fmla="*/ 1601321 h 2959017"/>
              <a:gd name="connsiteX7" fmla="*/ 3034966 w 3034883"/>
              <a:gd name="connsiteY7" fmla="*/ 2455161 h 2959017"/>
              <a:gd name="connsiteX8" fmla="*/ 2854572 w 3034883"/>
              <a:gd name="connsiteY8" fmla="*/ 2959338 h 2959017"/>
              <a:gd name="connsiteX9" fmla="*/ 423259 w 3034883"/>
              <a:gd name="connsiteY9" fmla="*/ 2080971 h 2959017"/>
              <a:gd name="connsiteX10" fmla="*/ 82 w 3034883"/>
              <a:gd name="connsiteY10" fmla="*/ 1479839 h 295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34883" h="2959017">
                <a:moveTo>
                  <a:pt x="82" y="1479839"/>
                </a:moveTo>
                <a:cubicBezTo>
                  <a:pt x="82" y="1202699"/>
                  <a:pt x="176599" y="967184"/>
                  <a:pt x="423259" y="878687"/>
                </a:cubicBezTo>
                <a:lnTo>
                  <a:pt x="2854572" y="320"/>
                </a:lnTo>
                <a:lnTo>
                  <a:pt x="3034966" y="504469"/>
                </a:lnTo>
                <a:lnTo>
                  <a:pt x="598881" y="1358357"/>
                </a:lnTo>
                <a:cubicBezTo>
                  <a:pt x="549389" y="1376492"/>
                  <a:pt x="514041" y="1424051"/>
                  <a:pt x="514041" y="1479839"/>
                </a:cubicBezTo>
                <a:cubicBezTo>
                  <a:pt x="514041" y="1535598"/>
                  <a:pt x="549389" y="1583147"/>
                  <a:pt x="598881" y="1601321"/>
                </a:cubicBezTo>
                <a:lnTo>
                  <a:pt x="3034966" y="2455161"/>
                </a:lnTo>
                <a:lnTo>
                  <a:pt x="2854572" y="2959338"/>
                </a:lnTo>
                <a:lnTo>
                  <a:pt x="423259" y="2080971"/>
                </a:lnTo>
                <a:cubicBezTo>
                  <a:pt x="176599" y="1992512"/>
                  <a:pt x="82" y="1756940"/>
                  <a:pt x="82" y="1479839"/>
                </a:cubicBezTo>
              </a:path>
            </a:pathLst>
          </a:custGeom>
          <a:solidFill>
            <a:schemeClr val="accent2"/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215E13B2-0E30-4C27-0E24-A4C67152D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07808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chemeClr val="accent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16" name="Espace réservé du texte 55">
            <a:extLst>
              <a:ext uri="{FF2B5EF4-FFF2-40B4-BE49-F238E27FC236}">
                <a16:creationId xmlns:a16="http://schemas.microsoft.com/office/drawing/2014/main" id="{06C19B7A-15D9-70B6-45DD-B347F13C78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448801" y="322023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7B3C4B5-9E18-C6C0-7FB4-69EA4D65E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DE3578-44D7-E0A1-51B5-E94AD2014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275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D3E06C4-C052-E292-A82F-E1935444DAC7}"/>
              </a:ext>
            </a:extLst>
          </p:cNvPr>
          <p:cNvSpPr/>
          <p:nvPr userDrawn="1"/>
        </p:nvSpPr>
        <p:spPr>
          <a:xfrm>
            <a:off x="0" y="0"/>
            <a:ext cx="19012694" cy="10691808"/>
          </a:xfrm>
          <a:custGeom>
            <a:avLst/>
            <a:gdLst>
              <a:gd name="connsiteX0" fmla="*/ 18129152 w 19012694"/>
              <a:gd name="connsiteY0" fmla="*/ 3100653 h 10691808"/>
              <a:gd name="connsiteX1" fmla="*/ 19012694 w 19012694"/>
              <a:gd name="connsiteY1" fmla="*/ 3100653 h 10691808"/>
              <a:gd name="connsiteX2" fmla="*/ 19012694 w 19012694"/>
              <a:gd name="connsiteY2" fmla="*/ 10691808 h 10691808"/>
              <a:gd name="connsiteX3" fmla="*/ 18423260 w 19012694"/>
              <a:gd name="connsiteY3" fmla="*/ 10691808 h 10691808"/>
              <a:gd name="connsiteX4" fmla="*/ 18334686 w 19012694"/>
              <a:gd name="connsiteY4" fmla="*/ 10507942 h 10691808"/>
              <a:gd name="connsiteX5" fmla="*/ 18129152 w 19012694"/>
              <a:gd name="connsiteY5" fmla="*/ 9489899 h 10691808"/>
              <a:gd name="connsiteX6" fmla="*/ 959278 w 19012694"/>
              <a:gd name="connsiteY6" fmla="*/ 0 h 10691808"/>
              <a:gd name="connsiteX7" fmla="*/ 1750940 w 19012694"/>
              <a:gd name="connsiteY7" fmla="*/ 0 h 10691808"/>
              <a:gd name="connsiteX8" fmla="*/ 1750940 w 19012694"/>
              <a:gd name="connsiteY8" fmla="*/ 2123621 h 10691808"/>
              <a:gd name="connsiteX9" fmla="*/ 501164 w 19012694"/>
              <a:gd name="connsiteY9" fmla="*/ 3373429 h 10691808"/>
              <a:gd name="connsiteX10" fmla="*/ 0 w 19012694"/>
              <a:gd name="connsiteY10" fmla="*/ 3373429 h 10691808"/>
              <a:gd name="connsiteX11" fmla="*/ 0 w 19012694"/>
              <a:gd name="connsiteY11" fmla="*/ 2581673 h 10691808"/>
              <a:gd name="connsiteX12" fmla="*/ 501164 w 19012694"/>
              <a:gd name="connsiteY12" fmla="*/ 2581673 h 10691808"/>
              <a:gd name="connsiteX13" fmla="*/ 959278 w 19012694"/>
              <a:gd name="connsiteY13" fmla="*/ 2123621 h 1069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12694" h="10691808">
                <a:moveTo>
                  <a:pt x="18129152" y="3100653"/>
                </a:moveTo>
                <a:lnTo>
                  <a:pt x="19012694" y="3100653"/>
                </a:lnTo>
                <a:lnTo>
                  <a:pt x="19012694" y="10691808"/>
                </a:lnTo>
                <a:lnTo>
                  <a:pt x="18423260" y="10691808"/>
                </a:lnTo>
                <a:lnTo>
                  <a:pt x="18334686" y="10507942"/>
                </a:lnTo>
                <a:cubicBezTo>
                  <a:pt x="18202338" y="10195034"/>
                  <a:pt x="18129152" y="9851012"/>
                  <a:pt x="18129152" y="9489899"/>
                </a:cubicBezTo>
                <a:close/>
                <a:moveTo>
                  <a:pt x="959278" y="0"/>
                </a:moveTo>
                <a:lnTo>
                  <a:pt x="1750940" y="0"/>
                </a:lnTo>
                <a:lnTo>
                  <a:pt x="1750940" y="2123621"/>
                </a:lnTo>
                <a:cubicBezTo>
                  <a:pt x="1750940" y="2813900"/>
                  <a:pt x="1191410" y="3373429"/>
                  <a:pt x="501164" y="3373429"/>
                </a:cubicBezTo>
                <a:lnTo>
                  <a:pt x="0" y="3373429"/>
                </a:lnTo>
                <a:lnTo>
                  <a:pt x="0" y="2581673"/>
                </a:lnTo>
                <a:lnTo>
                  <a:pt x="501164" y="2581673"/>
                </a:lnTo>
                <a:cubicBezTo>
                  <a:pt x="754175" y="2581673"/>
                  <a:pt x="959278" y="2376542"/>
                  <a:pt x="959278" y="2123621"/>
                </a:cubicBezTo>
                <a:close/>
              </a:path>
            </a:pathLst>
          </a:cu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1FC1D0CE-36AA-CAC9-E5DC-72ECA6E6A7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406336"/>
            <a:ext cx="6323013" cy="2319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ED085-08DA-12DD-85D9-4E9DF4DB2E59}"/>
              </a:ext>
            </a:extLst>
          </p:cNvPr>
          <p:cNvSpPr/>
          <p:nvPr userDrawn="1"/>
        </p:nvSpPr>
        <p:spPr>
          <a:xfrm>
            <a:off x="0" y="4725191"/>
            <a:ext cx="6324604" cy="2324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1D9DE-97FA-8D71-83DC-5B7E221576D6}"/>
              </a:ext>
            </a:extLst>
          </p:cNvPr>
          <p:cNvSpPr/>
          <p:nvPr userDrawn="1"/>
        </p:nvSpPr>
        <p:spPr>
          <a:xfrm>
            <a:off x="6330157" y="4725191"/>
            <a:ext cx="6346825" cy="2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EFD9D2-056D-19DB-AA06-F0E05D55965E}"/>
              </a:ext>
            </a:extLst>
          </p:cNvPr>
          <p:cNvSpPr txBox="1"/>
          <p:nvPr userDrawn="1"/>
        </p:nvSpPr>
        <p:spPr>
          <a:xfrm>
            <a:off x="544648" y="5269219"/>
            <a:ext cx="2518638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imagine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3B18DF-284B-C9D7-387A-4B5676FE4835}"/>
              </a:ext>
            </a:extLst>
          </p:cNvPr>
          <p:cNvSpPr txBox="1"/>
          <p:nvPr userDrawn="1"/>
        </p:nvSpPr>
        <p:spPr>
          <a:xfrm>
            <a:off x="6891473" y="5269219"/>
            <a:ext cx="1462260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latin typeface="Geogrotesque Cyr Medium" pitchFamily="2" charset="0"/>
                <a:ea typeface="Geogrotesque Cyr Medium" pitchFamily="2" charset="0"/>
              </a:rPr>
              <a:t>care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C063B9F-7F29-7356-D92D-7E9919DDBC55}"/>
              </a:ext>
            </a:extLst>
          </p:cNvPr>
          <p:cNvGrpSpPr/>
          <p:nvPr userDrawn="1"/>
        </p:nvGrpSpPr>
        <p:grpSpPr>
          <a:xfrm>
            <a:off x="3608408" y="5626031"/>
            <a:ext cx="2193404" cy="659791"/>
            <a:chOff x="3608408" y="3986940"/>
            <a:chExt cx="2193404" cy="65979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3DA4A7D-D3CF-8D42-4F2F-85725E8DC069}"/>
                </a:ext>
              </a:extLst>
            </p:cNvPr>
            <p:cNvSpPr/>
            <p:nvPr/>
          </p:nvSpPr>
          <p:spPr>
            <a:xfrm flipH="1">
              <a:off x="3608408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EDA22EE7-6F59-EBBC-68D7-05ECD7244286}"/>
                </a:ext>
              </a:extLst>
            </p:cNvPr>
            <p:cNvSpPr/>
            <p:nvPr/>
          </p:nvSpPr>
          <p:spPr>
            <a:xfrm flipH="1">
              <a:off x="4377981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C22668EB-E7A5-3965-FF21-BBC8121FA553}"/>
                </a:ext>
              </a:extLst>
            </p:cNvPr>
            <p:cNvSpPr/>
            <p:nvPr/>
          </p:nvSpPr>
          <p:spPr>
            <a:xfrm flipH="1">
              <a:off x="5125105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8E7C229-9E7A-3081-A01B-FF1501C0912D}"/>
              </a:ext>
            </a:extLst>
          </p:cNvPr>
          <p:cNvGrpSpPr/>
          <p:nvPr userDrawn="1"/>
        </p:nvGrpSpPr>
        <p:grpSpPr>
          <a:xfrm>
            <a:off x="10023996" y="5626031"/>
            <a:ext cx="2193404" cy="659791"/>
            <a:chOff x="10023996" y="3986940"/>
            <a:chExt cx="2193404" cy="659791"/>
          </a:xfrm>
        </p:grpSpPr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337CEF74-3521-C9CA-FE60-2CEB8781EDBD}"/>
                </a:ext>
              </a:extLst>
            </p:cNvPr>
            <p:cNvSpPr/>
            <p:nvPr/>
          </p:nvSpPr>
          <p:spPr>
            <a:xfrm flipH="1">
              <a:off x="10023996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rgbClr val="C8E7E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4F64DE01-CE97-35B9-1EC7-3560E27F8546}"/>
                </a:ext>
              </a:extLst>
            </p:cNvPr>
            <p:cNvSpPr/>
            <p:nvPr/>
          </p:nvSpPr>
          <p:spPr>
            <a:xfrm flipH="1">
              <a:off x="10793569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D4CEF29-A09D-A454-989A-BB02788B8B0C}"/>
                </a:ext>
              </a:extLst>
            </p:cNvPr>
            <p:cNvSpPr/>
            <p:nvPr/>
          </p:nvSpPr>
          <p:spPr>
            <a:xfrm flipH="1">
              <a:off x="11540693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rgbClr val="C8E7E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813B3-5B5F-925C-664B-071A35EA48A9}"/>
              </a:ext>
            </a:extLst>
          </p:cNvPr>
          <p:cNvSpPr/>
          <p:nvPr userDrawn="1"/>
        </p:nvSpPr>
        <p:spPr>
          <a:xfrm>
            <a:off x="12682537" y="4725191"/>
            <a:ext cx="6324602" cy="23240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B6CDC-BCBB-692C-A69C-3642C262DD1D}"/>
              </a:ext>
            </a:extLst>
          </p:cNvPr>
          <p:cNvSpPr txBox="1"/>
          <p:nvPr userDrawn="1"/>
        </p:nvSpPr>
        <p:spPr>
          <a:xfrm>
            <a:off x="13274806" y="5269219"/>
            <a:ext cx="2436886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commit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FC4722C-A77D-D8A1-19BE-4EE63149039A}"/>
              </a:ext>
            </a:extLst>
          </p:cNvPr>
          <p:cNvGrpSpPr/>
          <p:nvPr userDrawn="1"/>
        </p:nvGrpSpPr>
        <p:grpSpPr>
          <a:xfrm>
            <a:off x="16273824" y="5626031"/>
            <a:ext cx="2193404" cy="659791"/>
            <a:chOff x="16273824" y="3986940"/>
            <a:chExt cx="2193404" cy="659791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60131DD-9DF4-6186-A101-DF201A227A6F}"/>
                </a:ext>
              </a:extLst>
            </p:cNvPr>
            <p:cNvSpPr/>
            <p:nvPr/>
          </p:nvSpPr>
          <p:spPr>
            <a:xfrm flipH="1">
              <a:off x="16273824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EDE861FA-CCB0-D313-F2F2-43245F747475}"/>
                </a:ext>
              </a:extLst>
            </p:cNvPr>
            <p:cNvSpPr/>
            <p:nvPr/>
          </p:nvSpPr>
          <p:spPr>
            <a:xfrm flipH="1">
              <a:off x="17043397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A9FE0EFE-5C48-7835-C375-4EF5CA54A3FF}"/>
                </a:ext>
              </a:extLst>
            </p:cNvPr>
            <p:cNvSpPr/>
            <p:nvPr/>
          </p:nvSpPr>
          <p:spPr>
            <a:xfrm flipH="1">
              <a:off x="17790521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F8DEFA1-2167-B317-9836-2E200F4CA15E}"/>
              </a:ext>
            </a:extLst>
          </p:cNvPr>
          <p:cNvCxnSpPr/>
          <p:nvPr userDrawn="1"/>
        </p:nvCxnSpPr>
        <p:spPr>
          <a:xfrm>
            <a:off x="6324604" y="7044202"/>
            <a:ext cx="6352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/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3" name="Espace réservé pour une image  30">
            <a:extLst>
              <a:ext uri="{FF2B5EF4-FFF2-40B4-BE49-F238E27FC236}">
                <a16:creationId xmlns:a16="http://schemas.microsoft.com/office/drawing/2014/main" id="{C55C101C-A6CF-4AC3-CB85-F6A55D1E12B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676982" y="2406336"/>
            <a:ext cx="6323013" cy="2319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4" name="Espace réservé pour une image  30">
            <a:extLst>
              <a:ext uri="{FF2B5EF4-FFF2-40B4-BE49-F238E27FC236}">
                <a16:creationId xmlns:a16="http://schemas.microsoft.com/office/drawing/2014/main" id="{27796584-3717-192C-B69B-3552A8345C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4602" y="2406336"/>
            <a:ext cx="6353971" cy="2319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5" name="Espace réservé du texte 55">
            <a:extLst>
              <a:ext uri="{FF2B5EF4-FFF2-40B4-BE49-F238E27FC236}">
                <a16:creationId xmlns:a16="http://schemas.microsoft.com/office/drawing/2014/main" id="{42B026BC-C6DD-FF89-E324-2CDF55633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4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36" name="Espace réservé du texte 55">
            <a:extLst>
              <a:ext uri="{FF2B5EF4-FFF2-40B4-BE49-F238E27FC236}">
                <a16:creationId xmlns:a16="http://schemas.microsoft.com/office/drawing/2014/main" id="{EF21F12A-989B-12E3-7EAE-66AF9D45C4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07823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37" name="Espace réservé du texte 55">
            <a:extLst>
              <a:ext uri="{FF2B5EF4-FFF2-40B4-BE49-F238E27FC236}">
                <a16:creationId xmlns:a16="http://schemas.microsoft.com/office/drawing/2014/main" id="{EBD52ECA-120E-0691-505A-0E071D6FC0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40972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12" name="Espace réservé du pied de page 2">
            <a:extLst>
              <a:ext uri="{FF2B5EF4-FFF2-40B4-BE49-F238E27FC236}">
                <a16:creationId xmlns:a16="http://schemas.microsoft.com/office/drawing/2014/main" id="{851DC2D0-BE6B-48E4-F675-82AEF49601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A40F05DD-C1FF-4AB1-78F0-7DAD4F1CA6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14918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05DC266-4347-C05D-72F3-1FBD0A8E43FE}"/>
              </a:ext>
            </a:extLst>
          </p:cNvPr>
          <p:cNvSpPr/>
          <p:nvPr userDrawn="1"/>
        </p:nvSpPr>
        <p:spPr>
          <a:xfrm>
            <a:off x="0" y="0"/>
            <a:ext cx="19007138" cy="10691813"/>
          </a:xfrm>
          <a:custGeom>
            <a:avLst/>
            <a:gdLst>
              <a:gd name="connsiteX0" fmla="*/ 19007138 w 19007138"/>
              <a:gd name="connsiteY0" fmla="*/ 2167970 h 10691813"/>
              <a:gd name="connsiteX1" fmla="*/ 19007138 w 19007138"/>
              <a:gd name="connsiteY1" fmla="*/ 4646796 h 10691813"/>
              <a:gd name="connsiteX2" fmla="*/ 13096724 w 19007138"/>
              <a:gd name="connsiteY2" fmla="*/ 6718493 h 10691813"/>
              <a:gd name="connsiteX3" fmla="*/ 12719440 w 19007138"/>
              <a:gd name="connsiteY3" fmla="*/ 7258726 h 10691813"/>
              <a:gd name="connsiteX4" fmla="*/ 13096724 w 19007138"/>
              <a:gd name="connsiteY4" fmla="*/ 7798959 h 10691813"/>
              <a:gd name="connsiteX5" fmla="*/ 19007138 w 19007138"/>
              <a:gd name="connsiteY5" fmla="*/ 9870540 h 10691813"/>
              <a:gd name="connsiteX6" fmla="*/ 19007138 w 19007138"/>
              <a:gd name="connsiteY6" fmla="*/ 10691813 h 10691813"/>
              <a:gd name="connsiteX7" fmla="*/ 14418968 w 19007138"/>
              <a:gd name="connsiteY7" fmla="*/ 10691813 h 10691813"/>
              <a:gd name="connsiteX8" fmla="*/ 12315730 w 19007138"/>
              <a:gd name="connsiteY8" fmla="*/ 9931971 h 10691813"/>
              <a:gd name="connsiteX9" fmla="*/ 10433855 w 19007138"/>
              <a:gd name="connsiteY9" fmla="*/ 7258726 h 10691813"/>
              <a:gd name="connsiteX10" fmla="*/ 12315730 w 19007138"/>
              <a:gd name="connsiteY10" fmla="*/ 4585392 h 10691813"/>
              <a:gd name="connsiteX11" fmla="*/ 0 w 19007138"/>
              <a:gd name="connsiteY11" fmla="*/ 0 h 10691813"/>
              <a:gd name="connsiteX12" fmla="*/ 4580284 w 19007138"/>
              <a:gd name="connsiteY12" fmla="*/ 0 h 10691813"/>
              <a:gd name="connsiteX13" fmla="*/ 6691410 w 19007138"/>
              <a:gd name="connsiteY13" fmla="*/ 762692 h 10691813"/>
              <a:gd name="connsiteX14" fmla="*/ 8573284 w 19007138"/>
              <a:gd name="connsiteY14" fmla="*/ 3436026 h 10691813"/>
              <a:gd name="connsiteX15" fmla="*/ 6691410 w 19007138"/>
              <a:gd name="connsiteY15" fmla="*/ 6109271 h 10691813"/>
              <a:gd name="connsiteX16" fmla="*/ 0 w 19007138"/>
              <a:gd name="connsiteY16" fmla="*/ 8526694 h 10691813"/>
              <a:gd name="connsiteX17" fmla="*/ 0 w 19007138"/>
              <a:gd name="connsiteY17" fmla="*/ 6047840 h 10691813"/>
              <a:gd name="connsiteX18" fmla="*/ 5910415 w 19007138"/>
              <a:gd name="connsiteY18" fmla="*/ 3976259 h 10691813"/>
              <a:gd name="connsiteX19" fmla="*/ 6287700 w 19007138"/>
              <a:gd name="connsiteY19" fmla="*/ 3436026 h 10691813"/>
              <a:gd name="connsiteX20" fmla="*/ 5910415 w 19007138"/>
              <a:gd name="connsiteY20" fmla="*/ 2895793 h 10691813"/>
              <a:gd name="connsiteX21" fmla="*/ 0 w 19007138"/>
              <a:gd name="connsiteY21" fmla="*/ 824096 h 106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007138" h="10691813">
                <a:moveTo>
                  <a:pt x="19007138" y="2167970"/>
                </a:moveTo>
                <a:lnTo>
                  <a:pt x="19007138" y="4646796"/>
                </a:lnTo>
                <a:lnTo>
                  <a:pt x="13096724" y="6718493"/>
                </a:lnTo>
                <a:cubicBezTo>
                  <a:pt x="12876632" y="6799140"/>
                  <a:pt x="12719440" y="7010636"/>
                  <a:pt x="12719440" y="7258726"/>
                </a:cubicBezTo>
                <a:cubicBezTo>
                  <a:pt x="12719440" y="7506687"/>
                  <a:pt x="12876632" y="7718139"/>
                  <a:pt x="13096724" y="7798959"/>
                </a:cubicBezTo>
                <a:lnTo>
                  <a:pt x="19007138" y="9870540"/>
                </a:lnTo>
                <a:lnTo>
                  <a:pt x="19007138" y="10691813"/>
                </a:lnTo>
                <a:lnTo>
                  <a:pt x="14418968" y="10691813"/>
                </a:lnTo>
                <a:lnTo>
                  <a:pt x="12315730" y="9931971"/>
                </a:lnTo>
                <a:cubicBezTo>
                  <a:pt x="11218829" y="9538592"/>
                  <a:pt x="10433855" y="8490999"/>
                  <a:pt x="10433855" y="7258726"/>
                </a:cubicBezTo>
                <a:cubicBezTo>
                  <a:pt x="10433855" y="6026279"/>
                  <a:pt x="11218829" y="4978940"/>
                  <a:pt x="12315730" y="4585392"/>
                </a:cubicBezTo>
                <a:close/>
                <a:moveTo>
                  <a:pt x="0" y="0"/>
                </a:moveTo>
                <a:lnTo>
                  <a:pt x="4580284" y="0"/>
                </a:lnTo>
                <a:lnTo>
                  <a:pt x="6691410" y="762692"/>
                </a:lnTo>
                <a:cubicBezTo>
                  <a:pt x="7788311" y="1156240"/>
                  <a:pt x="8573284" y="2203579"/>
                  <a:pt x="8573284" y="3436026"/>
                </a:cubicBezTo>
                <a:cubicBezTo>
                  <a:pt x="8573284" y="4668301"/>
                  <a:pt x="7788311" y="5715892"/>
                  <a:pt x="6691410" y="6109271"/>
                </a:cubicBezTo>
                <a:lnTo>
                  <a:pt x="0" y="8526694"/>
                </a:lnTo>
                <a:lnTo>
                  <a:pt x="0" y="6047840"/>
                </a:lnTo>
                <a:lnTo>
                  <a:pt x="5910415" y="3976259"/>
                </a:lnTo>
                <a:cubicBezTo>
                  <a:pt x="6130507" y="3895439"/>
                  <a:pt x="6287700" y="3683987"/>
                  <a:pt x="6287700" y="3436026"/>
                </a:cubicBezTo>
                <a:cubicBezTo>
                  <a:pt x="6287700" y="3187936"/>
                  <a:pt x="6130507" y="2976440"/>
                  <a:pt x="5910415" y="2895793"/>
                </a:cubicBezTo>
                <a:lnTo>
                  <a:pt x="0" y="824096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Titre 53">
            <a:extLst>
              <a:ext uri="{FF2B5EF4-FFF2-40B4-BE49-F238E27FC236}">
                <a16:creationId xmlns:a16="http://schemas.microsoft.com/office/drawing/2014/main" id="{ABBF7C22-DD08-8FDF-0B81-DE628A64C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30"/>
            <a:ext cx="17859148" cy="58477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CONTACT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84991F6A-E2AA-0BDA-73AE-18592CB6B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C3A2F8A-7A16-AF9A-1EB7-A6E6BAC580DD}"/>
              </a:ext>
            </a:extLst>
          </p:cNvPr>
          <p:cNvSpPr/>
          <p:nvPr userDrawn="1"/>
        </p:nvSpPr>
        <p:spPr>
          <a:xfrm>
            <a:off x="6523039" y="3776694"/>
            <a:ext cx="5961062" cy="3138424"/>
          </a:xfrm>
          <a:prstGeom prst="roundRect">
            <a:avLst>
              <a:gd name="adj" fmla="val 2151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4AC9FFCF-E1A4-49D3-EB2F-9FF5C609B9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58038" y="43587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36E81B5D-7CD9-FB5C-33C6-B8B65F2A50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58038" y="48159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00 00 00 00 00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1007312D-4420-DE3B-E243-B4E568CF18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58038" y="52731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accent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email@keolis.com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2C1E2390-9EF6-2F6F-2B24-982028CC6E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58038" y="6093619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www.keolis.com</a:t>
            </a:r>
          </a:p>
        </p:txBody>
      </p:sp>
    </p:spTree>
    <p:extLst>
      <p:ext uri="{BB962C8B-B14F-4D97-AF65-F5344CB8AC3E}">
        <p14:creationId xmlns:p14="http://schemas.microsoft.com/office/powerpoint/2010/main" val="40112246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541B7EA-8AA6-F08F-B9C6-3128501E0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76133"/>
            <a:ext cx="19007138" cy="35395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D7B13B-B345-30DE-4F0A-74A5516BD4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8539" y="9886184"/>
            <a:ext cx="1770062" cy="4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278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9824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69FD0-2661-BCA1-C214-EFC7ABC4F3F5}"/>
              </a:ext>
            </a:extLst>
          </p:cNvPr>
          <p:cNvSpPr/>
          <p:nvPr userDrawn="1"/>
        </p:nvSpPr>
        <p:spPr>
          <a:xfrm>
            <a:off x="0" y="0"/>
            <a:ext cx="19007138" cy="10691813"/>
          </a:xfrm>
          <a:prstGeom prst="rect">
            <a:avLst/>
          </a:prstGeom>
          <a:solidFill>
            <a:srgbClr val="D8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93CB3419-999D-756C-A840-376CCDEF7B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95698" y="0"/>
            <a:ext cx="10211440" cy="10691813"/>
          </a:xfrm>
          <a:custGeom>
            <a:avLst/>
            <a:gdLst>
              <a:gd name="connsiteX0" fmla="*/ 9082488 w 10211440"/>
              <a:gd name="connsiteY0" fmla="*/ 0 h 10691813"/>
              <a:gd name="connsiteX1" fmla="*/ 10211440 w 10211440"/>
              <a:gd name="connsiteY1" fmla="*/ 0 h 10691813"/>
              <a:gd name="connsiteX2" fmla="*/ 10211440 w 10211440"/>
              <a:gd name="connsiteY2" fmla="*/ 2175643 h 10691813"/>
              <a:gd name="connsiteX3" fmla="*/ 2760004 w 10211440"/>
              <a:gd name="connsiteY3" fmla="*/ 4787492 h 10691813"/>
              <a:gd name="connsiteX4" fmla="*/ 2368956 w 10211440"/>
              <a:gd name="connsiteY4" fmla="*/ 5347431 h 10691813"/>
              <a:gd name="connsiteX5" fmla="*/ 2760004 w 10211440"/>
              <a:gd name="connsiteY5" fmla="*/ 5907369 h 10691813"/>
              <a:gd name="connsiteX6" fmla="*/ 10211440 w 10211440"/>
              <a:gd name="connsiteY6" fmla="*/ 8519072 h 10691813"/>
              <a:gd name="connsiteX7" fmla="*/ 10211440 w 10211440"/>
              <a:gd name="connsiteY7" fmla="*/ 10691813 h 10691813"/>
              <a:gd name="connsiteX8" fmla="*/ 9074304 w 10211440"/>
              <a:gd name="connsiteY8" fmla="*/ 10691813 h 10691813"/>
              <a:gd name="connsiteX9" fmla="*/ 1950521 w 10211440"/>
              <a:gd name="connsiteY9" fmla="*/ 8118186 h 10691813"/>
              <a:gd name="connsiteX10" fmla="*/ 0 w 10211440"/>
              <a:gd name="connsiteY10" fmla="*/ 5347431 h 10691813"/>
              <a:gd name="connsiteX11" fmla="*/ 1950521 w 10211440"/>
              <a:gd name="connsiteY11" fmla="*/ 2576583 h 106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1440" h="10691813">
                <a:moveTo>
                  <a:pt x="9082488" y="0"/>
                </a:moveTo>
                <a:lnTo>
                  <a:pt x="10211440" y="0"/>
                </a:lnTo>
                <a:lnTo>
                  <a:pt x="10211440" y="2175643"/>
                </a:lnTo>
                <a:lnTo>
                  <a:pt x="2760004" y="4787492"/>
                </a:lnTo>
                <a:cubicBezTo>
                  <a:pt x="2531884" y="4871081"/>
                  <a:pt x="2368956" y="5090292"/>
                  <a:pt x="2368956" y="5347431"/>
                </a:cubicBezTo>
                <a:cubicBezTo>
                  <a:pt x="2368956" y="5604437"/>
                  <a:pt x="2531884" y="5823601"/>
                  <a:pt x="2760004" y="5907369"/>
                </a:cubicBezTo>
                <a:lnTo>
                  <a:pt x="10211440" y="8519072"/>
                </a:lnTo>
                <a:lnTo>
                  <a:pt x="10211440" y="10691813"/>
                </a:lnTo>
                <a:lnTo>
                  <a:pt x="9074304" y="10691813"/>
                </a:lnTo>
                <a:lnTo>
                  <a:pt x="1950521" y="8118186"/>
                </a:lnTo>
                <a:cubicBezTo>
                  <a:pt x="813608" y="7710458"/>
                  <a:pt x="0" y="6624653"/>
                  <a:pt x="0" y="5347431"/>
                </a:cubicBezTo>
                <a:cubicBezTo>
                  <a:pt x="0" y="4070029"/>
                  <a:pt x="813608" y="2984486"/>
                  <a:pt x="1950521" y="257658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69AA11-1FCC-D898-A58A-31425647E5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8493" y="4312295"/>
            <a:ext cx="4531475" cy="1077518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C7E9AC1-EC32-7761-0E32-898A618B44F3}"/>
              </a:ext>
            </a:extLst>
          </p:cNvPr>
          <p:cNvSpPr/>
          <p:nvPr userDrawn="1"/>
        </p:nvSpPr>
        <p:spPr>
          <a:xfrm>
            <a:off x="14541258" y="1825558"/>
            <a:ext cx="3962080" cy="3303778"/>
          </a:xfrm>
          <a:custGeom>
            <a:avLst/>
            <a:gdLst>
              <a:gd name="connsiteX0" fmla="*/ 959596 w 3962080"/>
              <a:gd name="connsiteY0" fmla="*/ 607883 h 3303778"/>
              <a:gd name="connsiteX1" fmla="*/ 607917 w 3962080"/>
              <a:gd name="connsiteY1" fmla="*/ 959596 h 3303778"/>
              <a:gd name="connsiteX2" fmla="*/ 607917 w 3962080"/>
              <a:gd name="connsiteY2" fmla="*/ 2344178 h 3303778"/>
              <a:gd name="connsiteX3" fmla="*/ 959596 w 3962080"/>
              <a:gd name="connsiteY3" fmla="*/ 2695891 h 3303778"/>
              <a:gd name="connsiteX4" fmla="*/ 3002448 w 3962080"/>
              <a:gd name="connsiteY4" fmla="*/ 2695891 h 3303778"/>
              <a:gd name="connsiteX5" fmla="*/ 3354162 w 3962080"/>
              <a:gd name="connsiteY5" fmla="*/ 2344178 h 3303778"/>
              <a:gd name="connsiteX6" fmla="*/ 3354162 w 3962080"/>
              <a:gd name="connsiteY6" fmla="*/ 959596 h 3303778"/>
              <a:gd name="connsiteX7" fmla="*/ 3002448 w 3962080"/>
              <a:gd name="connsiteY7" fmla="*/ 607883 h 3303778"/>
              <a:gd name="connsiteX8" fmla="*/ 959596 w 3962080"/>
              <a:gd name="connsiteY8" fmla="*/ 0 h 3303778"/>
              <a:gd name="connsiteX9" fmla="*/ 3002448 w 3962080"/>
              <a:gd name="connsiteY9" fmla="*/ 0 h 3303778"/>
              <a:gd name="connsiteX10" fmla="*/ 3962080 w 3962080"/>
              <a:gd name="connsiteY10" fmla="*/ 959596 h 3303778"/>
              <a:gd name="connsiteX11" fmla="*/ 3962080 w 3962080"/>
              <a:gd name="connsiteY11" fmla="*/ 2344178 h 3303778"/>
              <a:gd name="connsiteX12" fmla="*/ 3002448 w 3962080"/>
              <a:gd name="connsiteY12" fmla="*/ 3303778 h 3303778"/>
              <a:gd name="connsiteX13" fmla="*/ 959596 w 3962080"/>
              <a:gd name="connsiteY13" fmla="*/ 3303778 h 3303778"/>
              <a:gd name="connsiteX14" fmla="*/ 0 w 3962080"/>
              <a:gd name="connsiteY14" fmla="*/ 2344178 h 3303778"/>
              <a:gd name="connsiteX15" fmla="*/ 0 w 3962080"/>
              <a:gd name="connsiteY15" fmla="*/ 959596 h 3303778"/>
              <a:gd name="connsiteX16" fmla="*/ 959596 w 3962080"/>
              <a:gd name="connsiteY16" fmla="*/ 0 h 330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62080" h="3303778">
                <a:moveTo>
                  <a:pt x="959596" y="607883"/>
                </a:moveTo>
                <a:cubicBezTo>
                  <a:pt x="765365" y="607883"/>
                  <a:pt x="607917" y="765335"/>
                  <a:pt x="607917" y="959596"/>
                </a:cubicBezTo>
                <a:lnTo>
                  <a:pt x="607917" y="2344178"/>
                </a:lnTo>
                <a:cubicBezTo>
                  <a:pt x="607917" y="2538477"/>
                  <a:pt x="765365" y="2695891"/>
                  <a:pt x="959596" y="2695891"/>
                </a:cubicBezTo>
                <a:lnTo>
                  <a:pt x="3002448" y="2695891"/>
                </a:lnTo>
                <a:cubicBezTo>
                  <a:pt x="3196646" y="2695891"/>
                  <a:pt x="3354162" y="2538477"/>
                  <a:pt x="3354162" y="2344178"/>
                </a:cubicBezTo>
                <a:lnTo>
                  <a:pt x="3354162" y="959596"/>
                </a:lnTo>
                <a:cubicBezTo>
                  <a:pt x="3354162" y="765335"/>
                  <a:pt x="3196646" y="607883"/>
                  <a:pt x="3002448" y="607883"/>
                </a:cubicBezTo>
                <a:close/>
                <a:moveTo>
                  <a:pt x="959596" y="0"/>
                </a:moveTo>
                <a:lnTo>
                  <a:pt x="3002448" y="0"/>
                </a:lnTo>
                <a:cubicBezTo>
                  <a:pt x="3532452" y="0"/>
                  <a:pt x="3962080" y="429593"/>
                  <a:pt x="3962080" y="959596"/>
                </a:cubicBezTo>
                <a:lnTo>
                  <a:pt x="3962080" y="2344178"/>
                </a:lnTo>
                <a:cubicBezTo>
                  <a:pt x="3962080" y="2874216"/>
                  <a:pt x="3532452" y="3303778"/>
                  <a:pt x="3002448" y="3303778"/>
                </a:cubicBezTo>
                <a:lnTo>
                  <a:pt x="959596" y="3303778"/>
                </a:lnTo>
                <a:cubicBezTo>
                  <a:pt x="429623" y="3303778"/>
                  <a:pt x="0" y="2874216"/>
                  <a:pt x="0" y="2344178"/>
                </a:cubicBezTo>
                <a:lnTo>
                  <a:pt x="0" y="959596"/>
                </a:lnTo>
                <a:cubicBezTo>
                  <a:pt x="0" y="429593"/>
                  <a:pt x="429623" y="0"/>
                  <a:pt x="959596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C60B0963-22CD-F6AF-4AED-F429A1C8F494}"/>
              </a:ext>
            </a:extLst>
          </p:cNvPr>
          <p:cNvSpPr/>
          <p:nvPr userDrawn="1"/>
        </p:nvSpPr>
        <p:spPr>
          <a:xfrm>
            <a:off x="0" y="5850845"/>
            <a:ext cx="3728288" cy="4840968"/>
          </a:xfrm>
          <a:custGeom>
            <a:avLst/>
            <a:gdLst>
              <a:gd name="connsiteX0" fmla="*/ 0 w 3728288"/>
              <a:gd name="connsiteY0" fmla="*/ 0 h 4840968"/>
              <a:gd name="connsiteX1" fmla="*/ 408390 w 3728288"/>
              <a:gd name="connsiteY1" fmla="*/ 0 h 4840968"/>
              <a:gd name="connsiteX2" fmla="*/ 408390 w 3728288"/>
              <a:gd name="connsiteY2" fmla="*/ 3743199 h 4840968"/>
              <a:gd name="connsiteX3" fmla="*/ 969996 w 3728288"/>
              <a:gd name="connsiteY3" fmla="*/ 4304759 h 4840968"/>
              <a:gd name="connsiteX4" fmla="*/ 3728288 w 3728288"/>
              <a:gd name="connsiteY4" fmla="*/ 4304759 h 4840968"/>
              <a:gd name="connsiteX5" fmla="*/ 3536960 w 3728288"/>
              <a:gd name="connsiteY5" fmla="*/ 4840968 h 4840968"/>
              <a:gd name="connsiteX6" fmla="*/ 0 w 3728288"/>
              <a:gd name="connsiteY6" fmla="*/ 4840968 h 484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28288" h="4840968">
                <a:moveTo>
                  <a:pt x="0" y="0"/>
                </a:moveTo>
                <a:lnTo>
                  <a:pt x="408390" y="0"/>
                </a:lnTo>
                <a:lnTo>
                  <a:pt x="408390" y="3743199"/>
                </a:lnTo>
                <a:cubicBezTo>
                  <a:pt x="408390" y="4053384"/>
                  <a:pt x="659811" y="4304759"/>
                  <a:pt x="969996" y="4304759"/>
                </a:cubicBezTo>
                <a:lnTo>
                  <a:pt x="3728288" y="4304759"/>
                </a:lnTo>
                <a:lnTo>
                  <a:pt x="3536960" y="4840968"/>
                </a:lnTo>
                <a:lnTo>
                  <a:pt x="0" y="484096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164A7DBF-9434-7F5B-0177-A51F30947AB9}"/>
              </a:ext>
            </a:extLst>
          </p:cNvPr>
          <p:cNvSpPr/>
          <p:nvPr userDrawn="1"/>
        </p:nvSpPr>
        <p:spPr>
          <a:xfrm>
            <a:off x="7765636" y="7182338"/>
            <a:ext cx="6291447" cy="3509475"/>
          </a:xfrm>
          <a:custGeom>
            <a:avLst/>
            <a:gdLst>
              <a:gd name="connsiteX0" fmla="*/ 1827527 w 6291447"/>
              <a:gd name="connsiteY0" fmla="*/ 0 h 3509475"/>
              <a:gd name="connsiteX1" fmla="*/ 4464148 w 6291447"/>
              <a:gd name="connsiteY1" fmla="*/ 0 h 3509475"/>
              <a:gd name="connsiteX2" fmla="*/ 6291447 w 6291447"/>
              <a:gd name="connsiteY2" fmla="*/ 1827346 h 3509475"/>
              <a:gd name="connsiteX3" fmla="*/ 6291447 w 6291447"/>
              <a:gd name="connsiteY3" fmla="*/ 3509475 h 3509475"/>
              <a:gd name="connsiteX4" fmla="*/ 5133958 w 6291447"/>
              <a:gd name="connsiteY4" fmla="*/ 3509475 h 3509475"/>
              <a:gd name="connsiteX5" fmla="*/ 5133958 w 6291447"/>
              <a:gd name="connsiteY5" fmla="*/ 1827346 h 3509475"/>
              <a:gd name="connsiteX6" fmla="*/ 4464148 w 6291447"/>
              <a:gd name="connsiteY6" fmla="*/ 1157675 h 3509475"/>
              <a:gd name="connsiteX7" fmla="*/ 1827527 w 6291447"/>
              <a:gd name="connsiteY7" fmla="*/ 1157675 h 3509475"/>
              <a:gd name="connsiteX8" fmla="*/ 1157674 w 6291447"/>
              <a:gd name="connsiteY8" fmla="*/ 1827346 h 3509475"/>
              <a:gd name="connsiteX9" fmla="*/ 1157674 w 6291447"/>
              <a:gd name="connsiteY9" fmla="*/ 3509475 h 3509475"/>
              <a:gd name="connsiteX10" fmla="*/ 0 w 6291447"/>
              <a:gd name="connsiteY10" fmla="*/ 3509475 h 3509475"/>
              <a:gd name="connsiteX11" fmla="*/ 0 w 6291447"/>
              <a:gd name="connsiteY11" fmla="*/ 1827346 h 3509475"/>
              <a:gd name="connsiteX12" fmla="*/ 1827527 w 6291447"/>
              <a:gd name="connsiteY12" fmla="*/ 0 h 350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91447" h="3509475">
                <a:moveTo>
                  <a:pt x="1827527" y="0"/>
                </a:moveTo>
                <a:lnTo>
                  <a:pt x="4464148" y="0"/>
                </a:lnTo>
                <a:cubicBezTo>
                  <a:pt x="5473359" y="0"/>
                  <a:pt x="6291447" y="818136"/>
                  <a:pt x="6291447" y="1827346"/>
                </a:cubicBezTo>
                <a:lnTo>
                  <a:pt x="6291447" y="3509475"/>
                </a:lnTo>
                <a:lnTo>
                  <a:pt x="5133958" y="3509475"/>
                </a:lnTo>
                <a:lnTo>
                  <a:pt x="5133958" y="1827346"/>
                </a:lnTo>
                <a:cubicBezTo>
                  <a:pt x="5133958" y="1457417"/>
                  <a:pt x="4834077" y="1157675"/>
                  <a:pt x="4464148" y="1157675"/>
                </a:cubicBezTo>
                <a:lnTo>
                  <a:pt x="1827527" y="1157675"/>
                </a:lnTo>
                <a:cubicBezTo>
                  <a:pt x="1457550" y="1157675"/>
                  <a:pt x="1157674" y="1457417"/>
                  <a:pt x="1157674" y="1827346"/>
                </a:cubicBezTo>
                <a:lnTo>
                  <a:pt x="1157674" y="3509475"/>
                </a:lnTo>
                <a:lnTo>
                  <a:pt x="0" y="3509475"/>
                </a:lnTo>
                <a:lnTo>
                  <a:pt x="0" y="1827346"/>
                </a:lnTo>
                <a:cubicBezTo>
                  <a:pt x="0" y="818136"/>
                  <a:pt x="818226" y="0"/>
                  <a:pt x="1827527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23C803E-48DC-2583-FF02-1FA327FD87A1}"/>
              </a:ext>
            </a:extLst>
          </p:cNvPr>
          <p:cNvSpPr/>
          <p:nvPr userDrawn="1"/>
        </p:nvSpPr>
        <p:spPr>
          <a:xfrm>
            <a:off x="8474170" y="0"/>
            <a:ext cx="4872117" cy="2959322"/>
          </a:xfrm>
          <a:custGeom>
            <a:avLst/>
            <a:gdLst>
              <a:gd name="connsiteX0" fmla="*/ 2071 w 4872117"/>
              <a:gd name="connsiteY0" fmla="*/ 0 h 2959322"/>
              <a:gd name="connsiteX1" fmla="*/ 766879 w 4872117"/>
              <a:gd name="connsiteY1" fmla="*/ 0 h 2959322"/>
              <a:gd name="connsiteX2" fmla="*/ 762746 w 4872117"/>
              <a:gd name="connsiteY2" fmla="*/ 40998 h 2959322"/>
              <a:gd name="connsiteX3" fmla="*/ 1227032 w 4872117"/>
              <a:gd name="connsiteY3" fmla="*/ 505284 h 2959322"/>
              <a:gd name="connsiteX4" fmla="*/ 3645132 w 4872117"/>
              <a:gd name="connsiteY4" fmla="*/ 505284 h 2959322"/>
              <a:gd name="connsiteX5" fmla="*/ 4872117 w 4872117"/>
              <a:gd name="connsiteY5" fmla="*/ 1732316 h 2959322"/>
              <a:gd name="connsiteX6" fmla="*/ 3645038 w 4872117"/>
              <a:gd name="connsiteY6" fmla="*/ 2959322 h 2959322"/>
              <a:gd name="connsiteX7" fmla="*/ 56506 w 4872117"/>
              <a:gd name="connsiteY7" fmla="*/ 2959322 h 2959322"/>
              <a:gd name="connsiteX8" fmla="*/ 328675 w 4872117"/>
              <a:gd name="connsiteY8" fmla="*/ 2196577 h 2959322"/>
              <a:gd name="connsiteX9" fmla="*/ 3645038 w 4872117"/>
              <a:gd name="connsiteY9" fmla="*/ 2196577 h 2959322"/>
              <a:gd name="connsiteX10" fmla="*/ 4109323 w 4872117"/>
              <a:gd name="connsiteY10" fmla="*/ 1732316 h 2959322"/>
              <a:gd name="connsiteX11" fmla="*/ 3645038 w 4872117"/>
              <a:gd name="connsiteY11" fmla="*/ 1268030 h 2959322"/>
              <a:gd name="connsiteX12" fmla="*/ 1226960 w 4872117"/>
              <a:gd name="connsiteY12" fmla="*/ 1268030 h 2959322"/>
              <a:gd name="connsiteX13" fmla="*/ 0 w 4872117"/>
              <a:gd name="connsiteY13" fmla="*/ 40998 h 295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72117" h="2959322">
                <a:moveTo>
                  <a:pt x="2071" y="0"/>
                </a:moveTo>
                <a:lnTo>
                  <a:pt x="766879" y="0"/>
                </a:lnTo>
                <a:lnTo>
                  <a:pt x="762746" y="40998"/>
                </a:lnTo>
                <a:cubicBezTo>
                  <a:pt x="762746" y="297446"/>
                  <a:pt x="970584" y="505284"/>
                  <a:pt x="1227032" y="505284"/>
                </a:cubicBezTo>
                <a:lnTo>
                  <a:pt x="3645132" y="505284"/>
                </a:lnTo>
                <a:cubicBezTo>
                  <a:pt x="4326263" y="509114"/>
                  <a:pt x="4872117" y="1056858"/>
                  <a:pt x="4872117" y="1732316"/>
                </a:cubicBezTo>
                <a:cubicBezTo>
                  <a:pt x="4872117" y="2410044"/>
                  <a:pt x="4322719" y="2959322"/>
                  <a:pt x="3645038" y="2959322"/>
                </a:cubicBezTo>
                <a:lnTo>
                  <a:pt x="56506" y="2959322"/>
                </a:lnTo>
                <a:lnTo>
                  <a:pt x="328675" y="2196577"/>
                </a:lnTo>
                <a:lnTo>
                  <a:pt x="3645038" y="2196577"/>
                </a:lnTo>
                <a:cubicBezTo>
                  <a:pt x="3901439" y="2196577"/>
                  <a:pt x="4109323" y="1988739"/>
                  <a:pt x="4109323" y="1732316"/>
                </a:cubicBezTo>
                <a:cubicBezTo>
                  <a:pt x="4109323" y="1475868"/>
                  <a:pt x="3901439" y="1268030"/>
                  <a:pt x="3645038" y="1268030"/>
                </a:cubicBezTo>
                <a:lnTo>
                  <a:pt x="1226960" y="1268030"/>
                </a:lnTo>
                <a:cubicBezTo>
                  <a:pt x="545829" y="1264200"/>
                  <a:pt x="0" y="716433"/>
                  <a:pt x="0" y="4099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376C2296-3083-913E-A0A3-E012EA3E895B}"/>
              </a:ext>
            </a:extLst>
          </p:cNvPr>
          <p:cNvSpPr/>
          <p:nvPr userDrawn="1"/>
        </p:nvSpPr>
        <p:spPr>
          <a:xfrm>
            <a:off x="0" y="0"/>
            <a:ext cx="5369916" cy="4287742"/>
          </a:xfrm>
          <a:custGeom>
            <a:avLst/>
            <a:gdLst>
              <a:gd name="connsiteX0" fmla="*/ 2016622 w 5369916"/>
              <a:gd name="connsiteY0" fmla="*/ 0 h 4287742"/>
              <a:gd name="connsiteX1" fmla="*/ 5167592 w 5369916"/>
              <a:gd name="connsiteY1" fmla="*/ 0 h 4287742"/>
              <a:gd name="connsiteX2" fmla="*/ 5267502 w 5369916"/>
              <a:gd name="connsiteY2" fmla="*/ 240967 h 4287742"/>
              <a:gd name="connsiteX3" fmla="*/ 5369916 w 5369916"/>
              <a:gd name="connsiteY3" fmla="*/ 887359 h 4287742"/>
              <a:gd name="connsiteX4" fmla="*/ 3991221 w 5369916"/>
              <a:gd name="connsiteY4" fmla="*/ 2845823 h 4287742"/>
              <a:gd name="connsiteX5" fmla="*/ 0 w 5369916"/>
              <a:gd name="connsiteY5" fmla="*/ 4287742 h 4287742"/>
              <a:gd name="connsiteX6" fmla="*/ 0 w 5369916"/>
              <a:gd name="connsiteY6" fmla="*/ 2481509 h 4287742"/>
              <a:gd name="connsiteX7" fmla="*/ 3419051 w 5369916"/>
              <a:gd name="connsiteY7" fmla="*/ 1283142 h 4287742"/>
              <a:gd name="connsiteX8" fmla="*/ 3695457 w 5369916"/>
              <a:gd name="connsiteY8" fmla="*/ 887359 h 4287742"/>
              <a:gd name="connsiteX9" fmla="*/ 3419051 w 5369916"/>
              <a:gd name="connsiteY9" fmla="*/ 491575 h 428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9916" h="4287742">
                <a:moveTo>
                  <a:pt x="2016622" y="0"/>
                </a:moveTo>
                <a:lnTo>
                  <a:pt x="5167592" y="0"/>
                </a:lnTo>
                <a:lnTo>
                  <a:pt x="5267502" y="240967"/>
                </a:lnTo>
                <a:cubicBezTo>
                  <a:pt x="5333973" y="444379"/>
                  <a:pt x="5369916" y="661631"/>
                  <a:pt x="5369916" y="887359"/>
                </a:cubicBezTo>
                <a:cubicBezTo>
                  <a:pt x="5369916" y="1790143"/>
                  <a:pt x="4794830" y="2557627"/>
                  <a:pt x="3991221" y="2845823"/>
                </a:cubicBezTo>
                <a:lnTo>
                  <a:pt x="0" y="4287742"/>
                </a:lnTo>
                <a:lnTo>
                  <a:pt x="0" y="2481509"/>
                </a:lnTo>
                <a:lnTo>
                  <a:pt x="3419051" y="1283142"/>
                </a:lnTo>
                <a:cubicBezTo>
                  <a:pt x="3580294" y="1223932"/>
                  <a:pt x="3695457" y="1069019"/>
                  <a:pt x="3695457" y="887359"/>
                </a:cubicBezTo>
                <a:cubicBezTo>
                  <a:pt x="3695457" y="705603"/>
                  <a:pt x="3580294" y="550658"/>
                  <a:pt x="3419051" y="49157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3C1AA790-7393-BD56-61CF-6312B6A4F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6629" y="5457909"/>
            <a:ext cx="5515201" cy="1254698"/>
          </a:xfrm>
          <a:prstGeom prst="rect">
            <a:avLst/>
          </a:prstGeom>
        </p:spPr>
        <p:txBody>
          <a:bodyPr/>
          <a:lstStyle>
            <a:lvl1pPr algn="ctr">
              <a:defRPr sz="4400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474C8333-977F-E817-94EF-D4ED2BA207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87227" y="7019112"/>
            <a:ext cx="3075834" cy="547687"/>
          </a:xfrm>
          <a:prstGeom prst="roundRect">
            <a:avLst>
              <a:gd name="adj" fmla="val 27267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spc="600">
                <a:solidFill>
                  <a:srgbClr val="D8355E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341517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ABEADF-6E27-E92E-BCD0-185F9D7AE4DD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rgbClr val="D8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30BA5A1-0D58-FDA5-DD79-0A68FC9E57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832" y="1003040"/>
            <a:ext cx="4531475" cy="1077518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709C6B64-38AC-DA9C-B685-FA632F44ED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D838ADF-9A93-D3C4-6C67-D7562DA016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0931" y="6456729"/>
            <a:ext cx="2535931" cy="16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29BD8BB-3496-9E39-222C-4974E714E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1953" y="4608056"/>
            <a:ext cx="3002980" cy="16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10EF388C-E52E-CE0F-ED08-9E3EB3A6C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53313" y="6456728"/>
            <a:ext cx="3002978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1003ED4-FCEE-3A18-D069-312010F5CF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5403" y="4608057"/>
            <a:ext cx="3002980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0CAD8B07-00F9-2BC9-5862-6CD20F92E8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971" y="4608057"/>
            <a:ext cx="3002982" cy="16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A8458484-AEEC-E97C-8BA7-D8A7A33D1B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7955" y="6456728"/>
            <a:ext cx="3002975" cy="16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20973EC6-A990-F4DF-06B6-A77E5D5BDD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8971" y="6456729"/>
            <a:ext cx="2803785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ECC74D6D-9B87-9FB2-60D7-984AA98B7D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5189" y="4608056"/>
            <a:ext cx="3002978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>
            <a:extLst>
              <a:ext uri="{FF2B5EF4-FFF2-40B4-BE49-F238E27FC236}">
                <a16:creationId xmlns:a16="http://schemas.microsoft.com/office/drawing/2014/main" id="{87748506-CB96-1079-DC4C-1486D0ABFB1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156295" y="6456729"/>
            <a:ext cx="2371872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>
            <a:extLst>
              <a:ext uri="{FF2B5EF4-FFF2-40B4-BE49-F238E27FC236}">
                <a16:creationId xmlns:a16="http://schemas.microsoft.com/office/drawing/2014/main" id="{1D2D967A-924B-B1E8-5B94-E9EC478103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84933" y="4608057"/>
            <a:ext cx="1994299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466B2CF6-E2A7-ACF6-7274-561298D104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2757" y="6456729"/>
            <a:ext cx="2595197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4">
            <a:extLst>
              <a:ext uri="{FF2B5EF4-FFF2-40B4-BE49-F238E27FC236}">
                <a16:creationId xmlns:a16="http://schemas.microsoft.com/office/drawing/2014/main" id="{3E001537-A989-1365-0D98-5ABC5185D0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8383" y="4608057"/>
            <a:ext cx="1736453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>
            <a:extLst>
              <a:ext uri="{FF2B5EF4-FFF2-40B4-BE49-F238E27FC236}">
                <a16:creationId xmlns:a16="http://schemas.microsoft.com/office/drawing/2014/main" id="{F75879AA-9EC7-B29B-C49D-86BADDF6EF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16863" y="6456730"/>
            <a:ext cx="1736449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8B6E39EE-5DF4-6A4A-AE45-E837100020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214836" y="4608055"/>
            <a:ext cx="2318010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511E750-6C1A-86A4-D29C-EB303684FCEA}"/>
              </a:ext>
            </a:extLst>
          </p:cNvPr>
          <p:cNvCxnSpPr>
            <a:cxnSpLocks/>
          </p:cNvCxnSpPr>
          <p:nvPr userDrawn="1"/>
        </p:nvCxnSpPr>
        <p:spPr>
          <a:xfrm>
            <a:off x="0" y="4608055"/>
            <a:ext cx="6966857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2B3F714-9BEE-04F1-8769-7F23F490C3B2}"/>
              </a:ext>
            </a:extLst>
          </p:cNvPr>
          <p:cNvCxnSpPr>
            <a:cxnSpLocks/>
          </p:cNvCxnSpPr>
          <p:nvPr userDrawn="1"/>
        </p:nvCxnSpPr>
        <p:spPr>
          <a:xfrm>
            <a:off x="12293600" y="8145697"/>
            <a:ext cx="671353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EDF21108-37F4-6A2C-CE0F-137611880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831" y="1003040"/>
            <a:ext cx="4531475" cy="1077518"/>
          </a:xfrm>
          <a:prstGeom prst="rect">
            <a:avLst/>
          </a:prstGeom>
        </p:spPr>
      </p:pic>
      <p:sp>
        <p:nvSpPr>
          <p:cNvPr id="38" name="Titre 19">
            <a:extLst>
              <a:ext uri="{FF2B5EF4-FFF2-40B4-BE49-F238E27FC236}">
                <a16:creationId xmlns:a16="http://schemas.microsoft.com/office/drawing/2014/main" id="{147A675F-044A-88A7-260C-6526118E4EB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097992" y="2148654"/>
            <a:ext cx="14811152" cy="659259"/>
          </a:xfrm>
          <a:prstGeom prst="rect">
            <a:avLst/>
          </a:prstGeom>
        </p:spPr>
        <p:txBody>
          <a:bodyPr/>
          <a:lstStyle>
            <a:lvl1pPr algn="ctr">
              <a:defRPr sz="4400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39" name="Espace réservé du texte 21">
            <a:extLst>
              <a:ext uri="{FF2B5EF4-FFF2-40B4-BE49-F238E27FC236}">
                <a16:creationId xmlns:a16="http://schemas.microsoft.com/office/drawing/2014/main" id="{ECB10921-3B3C-AD30-A46A-9A4308D1781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016565" y="2997016"/>
            <a:ext cx="3075834" cy="547687"/>
          </a:xfrm>
          <a:prstGeom prst="roundRect">
            <a:avLst>
              <a:gd name="adj" fmla="val 27267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spc="600">
                <a:solidFill>
                  <a:srgbClr val="D8355E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08560993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C198A-6526-87E7-8D6D-FE0743132609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rgbClr val="D8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6E2A527C-DB81-6AEB-B061-380686BF3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sp>
        <p:nvSpPr>
          <p:cNvPr id="4" name="Espace réservé pour une image  52">
            <a:extLst>
              <a:ext uri="{FF2B5EF4-FFF2-40B4-BE49-F238E27FC236}">
                <a16:creationId xmlns:a16="http://schemas.microsoft.com/office/drawing/2014/main" id="{2625DC5F-9BF1-46E3-1F03-B8E4B5293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6565" y="1018762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BF4B878-97CB-8FA6-FB01-6F441211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3485" y="4833483"/>
            <a:ext cx="4735546" cy="3448565"/>
          </a:xfrm>
          <a:prstGeom prst="rect">
            <a:avLst/>
          </a:prstGeom>
        </p:spPr>
        <p:txBody>
          <a:bodyPr/>
          <a:lstStyle>
            <a:lvl1pPr>
              <a:defRPr sz="48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PARTIE SUR PLUSIEURS LIGNES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4610920-43AC-7964-C459-BC04E6D604BC}"/>
              </a:ext>
            </a:extLst>
          </p:cNvPr>
          <p:cNvCxnSpPr>
            <a:cxnSpLocks/>
          </p:cNvCxnSpPr>
          <p:nvPr userDrawn="1"/>
        </p:nvCxnSpPr>
        <p:spPr>
          <a:xfrm>
            <a:off x="2293485" y="4576344"/>
            <a:ext cx="4735546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C60AAD10-CC32-1167-DF3B-826089C0AD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3310" y="1712685"/>
            <a:ext cx="4865721" cy="2863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00" b="1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05975140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00E9C3B-4F7F-B8FB-D97E-B4D0F4B2DBBD}"/>
              </a:ext>
            </a:extLst>
          </p:cNvPr>
          <p:cNvSpPr/>
          <p:nvPr userDrawn="1"/>
        </p:nvSpPr>
        <p:spPr>
          <a:xfrm>
            <a:off x="6038517" y="1509486"/>
            <a:ext cx="6930103" cy="7524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4760F8-6D23-214B-9549-FC15564FAABC}"/>
              </a:ext>
            </a:extLst>
          </p:cNvPr>
          <p:cNvCxnSpPr/>
          <p:nvPr userDrawn="1"/>
        </p:nvCxnSpPr>
        <p:spPr>
          <a:xfrm>
            <a:off x="0" y="3275666"/>
            <a:ext cx="4615543" cy="0"/>
          </a:xfrm>
          <a:prstGeom prst="line">
            <a:avLst/>
          </a:prstGeom>
          <a:ln w="152400">
            <a:solidFill>
              <a:srgbClr val="D83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space réservé pour une image  52">
            <a:extLst>
              <a:ext uri="{FF2B5EF4-FFF2-40B4-BE49-F238E27FC236}">
                <a16:creationId xmlns:a16="http://schemas.microsoft.com/office/drawing/2014/main" id="{EBD7F847-7472-7B12-7E4C-F1A7777BCC5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87043" y="1657391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30"/>
            <a:ext cx="17859148" cy="58477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TITRE DE LA PAGE SUR UNE LIGNE</a:t>
            </a:r>
          </a:p>
        </p:txBody>
      </p:sp>
      <p:sp>
        <p:nvSpPr>
          <p:cNvPr id="56" name="Espace réservé du texte 55">
            <a:extLst>
              <a:ext uri="{FF2B5EF4-FFF2-40B4-BE49-F238E27FC236}">
                <a16:creationId xmlns:a16="http://schemas.microsoft.com/office/drawing/2014/main" id="{04947137-FBA8-E5BC-8C2F-90CE7DB30E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3529013"/>
            <a:ext cx="4040188" cy="497681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rgbClr val="D8355E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32</a:t>
            </a:r>
          </a:p>
        </p:txBody>
      </p:sp>
      <p:sp>
        <p:nvSpPr>
          <p:cNvPr id="57" name="Espace réservé du texte 55">
            <a:extLst>
              <a:ext uri="{FF2B5EF4-FFF2-40B4-BE49-F238E27FC236}">
                <a16:creationId xmlns:a16="http://schemas.microsoft.com/office/drawing/2014/main" id="{7C42D94A-B0E3-75A8-AF7F-8A80845D7A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91594" y="2584491"/>
            <a:ext cx="4040188" cy="4976812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rgbClr val="D8355E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32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5CEB0EE-F900-A68A-B642-11C4FAABF1DA}"/>
              </a:ext>
            </a:extLst>
          </p:cNvPr>
          <p:cNvCxnSpPr/>
          <p:nvPr userDrawn="1"/>
        </p:nvCxnSpPr>
        <p:spPr>
          <a:xfrm>
            <a:off x="14391595" y="7862180"/>
            <a:ext cx="4615543" cy="0"/>
          </a:xfrm>
          <a:prstGeom prst="line">
            <a:avLst/>
          </a:prstGeom>
          <a:ln w="152400">
            <a:solidFill>
              <a:srgbClr val="D83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420064-E7BE-6487-155F-9F44C3454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881B23-325D-6536-E5E9-4843F5EFC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25407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D3E06C4-C052-E292-A82F-E1935444DAC7}"/>
              </a:ext>
            </a:extLst>
          </p:cNvPr>
          <p:cNvSpPr/>
          <p:nvPr userDrawn="1"/>
        </p:nvSpPr>
        <p:spPr>
          <a:xfrm>
            <a:off x="0" y="0"/>
            <a:ext cx="19012694" cy="10691808"/>
          </a:xfrm>
          <a:custGeom>
            <a:avLst/>
            <a:gdLst>
              <a:gd name="connsiteX0" fmla="*/ 18129152 w 19012694"/>
              <a:gd name="connsiteY0" fmla="*/ 3100653 h 10691808"/>
              <a:gd name="connsiteX1" fmla="*/ 19012694 w 19012694"/>
              <a:gd name="connsiteY1" fmla="*/ 3100653 h 10691808"/>
              <a:gd name="connsiteX2" fmla="*/ 19012694 w 19012694"/>
              <a:gd name="connsiteY2" fmla="*/ 10691808 h 10691808"/>
              <a:gd name="connsiteX3" fmla="*/ 18423260 w 19012694"/>
              <a:gd name="connsiteY3" fmla="*/ 10691808 h 10691808"/>
              <a:gd name="connsiteX4" fmla="*/ 18334686 w 19012694"/>
              <a:gd name="connsiteY4" fmla="*/ 10507942 h 10691808"/>
              <a:gd name="connsiteX5" fmla="*/ 18129152 w 19012694"/>
              <a:gd name="connsiteY5" fmla="*/ 9489899 h 10691808"/>
              <a:gd name="connsiteX6" fmla="*/ 959278 w 19012694"/>
              <a:gd name="connsiteY6" fmla="*/ 0 h 10691808"/>
              <a:gd name="connsiteX7" fmla="*/ 1750940 w 19012694"/>
              <a:gd name="connsiteY7" fmla="*/ 0 h 10691808"/>
              <a:gd name="connsiteX8" fmla="*/ 1750940 w 19012694"/>
              <a:gd name="connsiteY8" fmla="*/ 2123621 h 10691808"/>
              <a:gd name="connsiteX9" fmla="*/ 501164 w 19012694"/>
              <a:gd name="connsiteY9" fmla="*/ 3373429 h 10691808"/>
              <a:gd name="connsiteX10" fmla="*/ 0 w 19012694"/>
              <a:gd name="connsiteY10" fmla="*/ 3373429 h 10691808"/>
              <a:gd name="connsiteX11" fmla="*/ 0 w 19012694"/>
              <a:gd name="connsiteY11" fmla="*/ 2581673 h 10691808"/>
              <a:gd name="connsiteX12" fmla="*/ 501164 w 19012694"/>
              <a:gd name="connsiteY12" fmla="*/ 2581673 h 10691808"/>
              <a:gd name="connsiteX13" fmla="*/ 959278 w 19012694"/>
              <a:gd name="connsiteY13" fmla="*/ 2123621 h 1069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12694" h="10691808">
                <a:moveTo>
                  <a:pt x="18129152" y="3100653"/>
                </a:moveTo>
                <a:lnTo>
                  <a:pt x="19012694" y="3100653"/>
                </a:lnTo>
                <a:lnTo>
                  <a:pt x="19012694" y="10691808"/>
                </a:lnTo>
                <a:lnTo>
                  <a:pt x="18423260" y="10691808"/>
                </a:lnTo>
                <a:lnTo>
                  <a:pt x="18334686" y="10507942"/>
                </a:lnTo>
                <a:cubicBezTo>
                  <a:pt x="18202338" y="10195034"/>
                  <a:pt x="18129152" y="9851012"/>
                  <a:pt x="18129152" y="9489899"/>
                </a:cubicBezTo>
                <a:close/>
                <a:moveTo>
                  <a:pt x="959278" y="0"/>
                </a:moveTo>
                <a:lnTo>
                  <a:pt x="1750940" y="0"/>
                </a:lnTo>
                <a:lnTo>
                  <a:pt x="1750940" y="2123621"/>
                </a:lnTo>
                <a:cubicBezTo>
                  <a:pt x="1750940" y="2813900"/>
                  <a:pt x="1191410" y="3373429"/>
                  <a:pt x="501164" y="3373429"/>
                </a:cubicBezTo>
                <a:lnTo>
                  <a:pt x="0" y="3373429"/>
                </a:lnTo>
                <a:lnTo>
                  <a:pt x="0" y="2581673"/>
                </a:lnTo>
                <a:lnTo>
                  <a:pt x="501164" y="2581673"/>
                </a:lnTo>
                <a:cubicBezTo>
                  <a:pt x="754175" y="2581673"/>
                  <a:pt x="959278" y="2376542"/>
                  <a:pt x="959278" y="2123621"/>
                </a:cubicBezTo>
                <a:close/>
              </a:path>
            </a:pathLst>
          </a:custGeom>
          <a:solidFill>
            <a:srgbClr val="D8355E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1FC1D0CE-36AA-CAC9-E5DC-72ECA6E6A7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406336"/>
            <a:ext cx="6323013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ED085-08DA-12DD-85D9-4E9DF4DB2E59}"/>
              </a:ext>
            </a:extLst>
          </p:cNvPr>
          <p:cNvSpPr/>
          <p:nvPr userDrawn="1"/>
        </p:nvSpPr>
        <p:spPr>
          <a:xfrm>
            <a:off x="0" y="4725191"/>
            <a:ext cx="6324604" cy="2324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1D9DE-97FA-8D71-83DC-5B7E221576D6}"/>
              </a:ext>
            </a:extLst>
          </p:cNvPr>
          <p:cNvSpPr/>
          <p:nvPr userDrawn="1"/>
        </p:nvSpPr>
        <p:spPr>
          <a:xfrm>
            <a:off x="6330157" y="4725191"/>
            <a:ext cx="6346825" cy="2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EFD9D2-056D-19DB-AA06-F0E05D55965E}"/>
              </a:ext>
            </a:extLst>
          </p:cNvPr>
          <p:cNvSpPr txBox="1"/>
          <p:nvPr userDrawn="1"/>
        </p:nvSpPr>
        <p:spPr>
          <a:xfrm>
            <a:off x="544648" y="5269219"/>
            <a:ext cx="2518638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imagine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3B18DF-284B-C9D7-387A-4B5676FE4835}"/>
              </a:ext>
            </a:extLst>
          </p:cNvPr>
          <p:cNvSpPr txBox="1"/>
          <p:nvPr userDrawn="1"/>
        </p:nvSpPr>
        <p:spPr>
          <a:xfrm>
            <a:off x="6891473" y="5269219"/>
            <a:ext cx="1462260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latin typeface="Geogrotesque Cyr Medium" pitchFamily="2" charset="0"/>
                <a:ea typeface="Geogrotesque Cyr Medium" pitchFamily="2" charset="0"/>
              </a:rPr>
              <a:t>care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C063B9F-7F29-7356-D92D-7E9919DDBC55}"/>
              </a:ext>
            </a:extLst>
          </p:cNvPr>
          <p:cNvGrpSpPr/>
          <p:nvPr userDrawn="1"/>
        </p:nvGrpSpPr>
        <p:grpSpPr>
          <a:xfrm>
            <a:off x="3608408" y="5626031"/>
            <a:ext cx="2193404" cy="659791"/>
            <a:chOff x="3608408" y="3986940"/>
            <a:chExt cx="2193404" cy="65979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3DA4A7D-D3CF-8D42-4F2F-85725E8DC069}"/>
                </a:ext>
              </a:extLst>
            </p:cNvPr>
            <p:cNvSpPr/>
            <p:nvPr/>
          </p:nvSpPr>
          <p:spPr>
            <a:xfrm flipH="1">
              <a:off x="3608408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EDA22EE7-6F59-EBBC-68D7-05ECD7244286}"/>
                </a:ext>
              </a:extLst>
            </p:cNvPr>
            <p:cNvSpPr/>
            <p:nvPr/>
          </p:nvSpPr>
          <p:spPr>
            <a:xfrm flipH="1">
              <a:off x="4377981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C22668EB-E7A5-3965-FF21-BBC8121FA553}"/>
                </a:ext>
              </a:extLst>
            </p:cNvPr>
            <p:cNvSpPr/>
            <p:nvPr/>
          </p:nvSpPr>
          <p:spPr>
            <a:xfrm flipH="1">
              <a:off x="5125105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8E7C229-9E7A-3081-A01B-FF1501C0912D}"/>
              </a:ext>
            </a:extLst>
          </p:cNvPr>
          <p:cNvGrpSpPr/>
          <p:nvPr userDrawn="1"/>
        </p:nvGrpSpPr>
        <p:grpSpPr>
          <a:xfrm>
            <a:off x="10023996" y="5626031"/>
            <a:ext cx="2193404" cy="659791"/>
            <a:chOff x="10023996" y="3986940"/>
            <a:chExt cx="2193404" cy="659791"/>
          </a:xfrm>
        </p:grpSpPr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337CEF74-3521-C9CA-FE60-2CEB8781EDBD}"/>
                </a:ext>
              </a:extLst>
            </p:cNvPr>
            <p:cNvSpPr/>
            <p:nvPr/>
          </p:nvSpPr>
          <p:spPr>
            <a:xfrm flipH="1">
              <a:off x="10023996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rgbClr val="C8E7E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4F64DE01-CE97-35B9-1EC7-3560E27F8546}"/>
                </a:ext>
              </a:extLst>
            </p:cNvPr>
            <p:cNvSpPr/>
            <p:nvPr/>
          </p:nvSpPr>
          <p:spPr>
            <a:xfrm flipH="1">
              <a:off x="10793569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D4CEF29-A09D-A454-989A-BB02788B8B0C}"/>
                </a:ext>
              </a:extLst>
            </p:cNvPr>
            <p:cNvSpPr/>
            <p:nvPr/>
          </p:nvSpPr>
          <p:spPr>
            <a:xfrm flipH="1">
              <a:off x="11540693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rgbClr val="C8E7E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813B3-5B5F-925C-664B-071A35EA48A9}"/>
              </a:ext>
            </a:extLst>
          </p:cNvPr>
          <p:cNvSpPr/>
          <p:nvPr userDrawn="1"/>
        </p:nvSpPr>
        <p:spPr>
          <a:xfrm>
            <a:off x="12682537" y="4725191"/>
            <a:ext cx="6324602" cy="23240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B6CDC-BCBB-692C-A69C-3642C262DD1D}"/>
              </a:ext>
            </a:extLst>
          </p:cNvPr>
          <p:cNvSpPr txBox="1"/>
          <p:nvPr userDrawn="1"/>
        </p:nvSpPr>
        <p:spPr>
          <a:xfrm>
            <a:off x="13274806" y="5269219"/>
            <a:ext cx="2436886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commit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FC4722C-A77D-D8A1-19BE-4EE63149039A}"/>
              </a:ext>
            </a:extLst>
          </p:cNvPr>
          <p:cNvGrpSpPr/>
          <p:nvPr userDrawn="1"/>
        </p:nvGrpSpPr>
        <p:grpSpPr>
          <a:xfrm>
            <a:off x="16273824" y="5626031"/>
            <a:ext cx="2193404" cy="659791"/>
            <a:chOff x="16273824" y="3986940"/>
            <a:chExt cx="2193404" cy="659791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60131DD-9DF4-6186-A101-DF201A227A6F}"/>
                </a:ext>
              </a:extLst>
            </p:cNvPr>
            <p:cNvSpPr/>
            <p:nvPr/>
          </p:nvSpPr>
          <p:spPr>
            <a:xfrm flipH="1">
              <a:off x="16273824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EDE861FA-CCB0-D313-F2F2-43245F747475}"/>
                </a:ext>
              </a:extLst>
            </p:cNvPr>
            <p:cNvSpPr/>
            <p:nvPr/>
          </p:nvSpPr>
          <p:spPr>
            <a:xfrm flipH="1">
              <a:off x="17043397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A9FE0EFE-5C48-7835-C375-4EF5CA54A3FF}"/>
                </a:ext>
              </a:extLst>
            </p:cNvPr>
            <p:cNvSpPr/>
            <p:nvPr/>
          </p:nvSpPr>
          <p:spPr>
            <a:xfrm flipH="1">
              <a:off x="17790521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F8DEFA1-2167-B317-9836-2E200F4CA15E}"/>
              </a:ext>
            </a:extLst>
          </p:cNvPr>
          <p:cNvCxnSpPr/>
          <p:nvPr userDrawn="1"/>
        </p:nvCxnSpPr>
        <p:spPr>
          <a:xfrm>
            <a:off x="6324604" y="7044202"/>
            <a:ext cx="6352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3" name="Espace réservé pour une image  30">
            <a:extLst>
              <a:ext uri="{FF2B5EF4-FFF2-40B4-BE49-F238E27FC236}">
                <a16:creationId xmlns:a16="http://schemas.microsoft.com/office/drawing/2014/main" id="{C55C101C-A6CF-4AC3-CB85-F6A55D1E12B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676982" y="2406336"/>
            <a:ext cx="6323013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4" name="Espace réservé pour une image  30">
            <a:extLst>
              <a:ext uri="{FF2B5EF4-FFF2-40B4-BE49-F238E27FC236}">
                <a16:creationId xmlns:a16="http://schemas.microsoft.com/office/drawing/2014/main" id="{27796584-3717-192C-B69B-3552A8345C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4602" y="2406336"/>
            <a:ext cx="6353971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5" name="Espace réservé du texte 55">
            <a:extLst>
              <a:ext uri="{FF2B5EF4-FFF2-40B4-BE49-F238E27FC236}">
                <a16:creationId xmlns:a16="http://schemas.microsoft.com/office/drawing/2014/main" id="{42B026BC-C6DD-FF89-E324-2CDF55633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4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36" name="Espace réservé du texte 55">
            <a:extLst>
              <a:ext uri="{FF2B5EF4-FFF2-40B4-BE49-F238E27FC236}">
                <a16:creationId xmlns:a16="http://schemas.microsoft.com/office/drawing/2014/main" id="{EF21F12A-989B-12E3-7EAE-66AF9D45C4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07823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37" name="Espace réservé du texte 55">
            <a:extLst>
              <a:ext uri="{FF2B5EF4-FFF2-40B4-BE49-F238E27FC236}">
                <a16:creationId xmlns:a16="http://schemas.microsoft.com/office/drawing/2014/main" id="{EBD52ECA-120E-0691-505A-0E071D6FC0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40972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1FAF1378-2A0E-EAA9-810A-B184C81F2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ECCD1BA-DB9E-1920-94C9-731D02212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16098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AFBF743F-0662-C4CF-3584-DC3B9F750A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513013"/>
            <a:ext cx="17853824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C767F4-2FBF-367B-51F8-0AFF5EE78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4B8F37-112C-098E-ED7E-C3515E4D2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24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4EE8C8-1E8C-CD6E-BBF9-9E3688C36702}"/>
              </a:ext>
            </a:extLst>
          </p:cNvPr>
          <p:cNvCxnSpPr>
            <a:cxnSpLocks/>
          </p:cNvCxnSpPr>
          <p:nvPr userDrawn="1"/>
        </p:nvCxnSpPr>
        <p:spPr>
          <a:xfrm flipV="1">
            <a:off x="9503569" y="2513013"/>
            <a:ext cx="0" cy="631348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788F1856-D5F4-C8E6-12D9-C0ABC1347E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674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86F1627D-31D2-BC6C-AAA5-9BEDD98B88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9689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007ABA-AE04-CD73-4967-965C19052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4DBCD1-A3E5-346E-5A0A-FA9983728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491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/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AFBF743F-0662-C4CF-3584-DC3B9F750A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513013"/>
            <a:ext cx="17853824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5" name="Espace réservé du pied de page 2">
            <a:extLst>
              <a:ext uri="{FF2B5EF4-FFF2-40B4-BE49-F238E27FC236}">
                <a16:creationId xmlns:a16="http://schemas.microsoft.com/office/drawing/2014/main" id="{0AD0573B-7D05-595A-651C-E30A69D2D1B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ABEE8BA7-6A04-1E14-FABB-3A97A3351C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628365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_rouge">
    <p:bg>
      <p:bgPr>
        <a:solidFill>
          <a:srgbClr val="D835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53C2EE2-1C0B-3C69-CE41-E67013DD44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3DE8628-836A-74FF-B5AE-34E44BD7ECC8}"/>
              </a:ext>
            </a:extLst>
          </p:cNvPr>
          <p:cNvSpPr/>
          <p:nvPr userDrawn="1"/>
        </p:nvSpPr>
        <p:spPr>
          <a:xfrm>
            <a:off x="14856162" y="7276604"/>
            <a:ext cx="4150977" cy="3415209"/>
          </a:xfrm>
          <a:custGeom>
            <a:avLst/>
            <a:gdLst>
              <a:gd name="connsiteX0" fmla="*/ 2541575 w 4150977"/>
              <a:gd name="connsiteY0" fmla="*/ 0 h 3415209"/>
              <a:gd name="connsiteX1" fmla="*/ 4150977 w 4150977"/>
              <a:gd name="connsiteY1" fmla="*/ 0 h 3415209"/>
              <a:gd name="connsiteX2" fmla="*/ 4150977 w 4150977"/>
              <a:gd name="connsiteY2" fmla="*/ 1609997 h 3415209"/>
              <a:gd name="connsiteX3" fmla="*/ 2541575 w 4150977"/>
              <a:gd name="connsiteY3" fmla="*/ 1609997 h 3415209"/>
              <a:gd name="connsiteX4" fmla="*/ 1609998 w 4150977"/>
              <a:gd name="connsiteY4" fmla="*/ 2541322 h 3415209"/>
              <a:gd name="connsiteX5" fmla="*/ 1609998 w 4150977"/>
              <a:gd name="connsiteY5" fmla="*/ 3415209 h 3415209"/>
              <a:gd name="connsiteX6" fmla="*/ 0 w 4150977"/>
              <a:gd name="connsiteY6" fmla="*/ 3415209 h 3415209"/>
              <a:gd name="connsiteX7" fmla="*/ 0 w 4150977"/>
              <a:gd name="connsiteY7" fmla="*/ 2541322 h 3415209"/>
              <a:gd name="connsiteX8" fmla="*/ 2541575 w 4150977"/>
              <a:gd name="connsiteY8" fmla="*/ 0 h 341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0977" h="3415209">
                <a:moveTo>
                  <a:pt x="2541575" y="0"/>
                </a:moveTo>
                <a:lnTo>
                  <a:pt x="4150977" y="0"/>
                </a:lnTo>
                <a:lnTo>
                  <a:pt x="4150977" y="1609997"/>
                </a:lnTo>
                <a:lnTo>
                  <a:pt x="2541575" y="1609997"/>
                </a:lnTo>
                <a:cubicBezTo>
                  <a:pt x="2027041" y="1609997"/>
                  <a:pt x="1609998" y="2026854"/>
                  <a:pt x="1609998" y="2541322"/>
                </a:cubicBezTo>
                <a:lnTo>
                  <a:pt x="1609998" y="3415209"/>
                </a:lnTo>
                <a:lnTo>
                  <a:pt x="0" y="3415209"/>
                </a:lnTo>
                <a:lnTo>
                  <a:pt x="0" y="2541322"/>
                </a:lnTo>
                <a:cubicBezTo>
                  <a:pt x="0" y="1137795"/>
                  <a:pt x="1137922" y="0"/>
                  <a:pt x="2541575" y="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3A5BE87-A306-8C58-7DF9-375F2AC04A44}"/>
              </a:ext>
            </a:extLst>
          </p:cNvPr>
          <p:cNvCxnSpPr>
            <a:cxnSpLocks/>
          </p:cNvCxnSpPr>
          <p:nvPr userDrawn="1"/>
        </p:nvCxnSpPr>
        <p:spPr>
          <a:xfrm flipV="1">
            <a:off x="9503569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9D794AD6-9301-6810-4662-EC326BCA1B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8" name="Espace réservé du texte 11">
            <a:extLst>
              <a:ext uri="{FF2B5EF4-FFF2-40B4-BE49-F238E27FC236}">
                <a16:creationId xmlns:a16="http://schemas.microsoft.com/office/drawing/2014/main" id="{A4AED9EB-FB35-58B5-D4D6-C700463A89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49688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9F6F66E2-5571-34A2-53B4-ACFB1B1B2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E8144D2D-FC92-8995-DA98-52E246E8A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786071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4EE8C8-1E8C-CD6E-BBF9-9E3688C36702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5713" y="2513013"/>
            <a:ext cx="0" cy="631348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E5D9834-692E-6FA7-0635-C9C9F535F37E}"/>
              </a:ext>
            </a:extLst>
          </p:cNvPr>
          <p:cNvCxnSpPr>
            <a:cxnSpLocks/>
          </p:cNvCxnSpPr>
          <p:nvPr userDrawn="1"/>
        </p:nvCxnSpPr>
        <p:spPr>
          <a:xfrm flipV="1">
            <a:off x="12671426" y="2513013"/>
            <a:ext cx="0" cy="631348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11">
            <a:extLst>
              <a:ext uri="{FF2B5EF4-FFF2-40B4-BE49-F238E27FC236}">
                <a16:creationId xmlns:a16="http://schemas.microsoft.com/office/drawing/2014/main" id="{48BC7FEB-2273-9B37-8BC7-AB4CC246FB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F94D8A52-7D76-7F94-2CAF-748A80B0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0386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AF2F2DB-76C8-3C2E-5625-77BE300EAF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47691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63B84F-2EFE-8D9D-B1B9-32CA3676C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EA253F-DB9F-5DAF-7634-70EC98AE3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535972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_rouge">
    <p:bg>
      <p:bgPr>
        <a:solidFill>
          <a:srgbClr val="D835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74E601B-5AFA-0113-2021-8C9032193F46}"/>
              </a:ext>
            </a:extLst>
          </p:cNvPr>
          <p:cNvSpPr/>
          <p:nvPr userDrawn="1"/>
        </p:nvSpPr>
        <p:spPr>
          <a:xfrm>
            <a:off x="1" y="4326389"/>
            <a:ext cx="5165655" cy="6365424"/>
          </a:xfrm>
          <a:custGeom>
            <a:avLst/>
            <a:gdLst>
              <a:gd name="connsiteX0" fmla="*/ 0 w 5165655"/>
              <a:gd name="connsiteY0" fmla="*/ 0 h 6365424"/>
              <a:gd name="connsiteX1" fmla="*/ 744185 w 5165655"/>
              <a:gd name="connsiteY1" fmla="*/ 0 h 6365424"/>
              <a:gd name="connsiteX2" fmla="*/ 744185 w 5165655"/>
              <a:gd name="connsiteY2" fmla="*/ 4985225 h 6365424"/>
              <a:gd name="connsiteX3" fmla="*/ 1492138 w 5165655"/>
              <a:gd name="connsiteY3" fmla="*/ 5733115 h 6365424"/>
              <a:gd name="connsiteX4" fmla="*/ 5165655 w 5165655"/>
              <a:gd name="connsiteY4" fmla="*/ 5733115 h 6365424"/>
              <a:gd name="connsiteX5" fmla="*/ 4940036 w 5165655"/>
              <a:gd name="connsiteY5" fmla="*/ 6365424 h 6365424"/>
              <a:gd name="connsiteX6" fmla="*/ 0 w 5165655"/>
              <a:gd name="connsiteY6" fmla="*/ 6365424 h 636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655" h="6365424">
                <a:moveTo>
                  <a:pt x="0" y="0"/>
                </a:moveTo>
                <a:lnTo>
                  <a:pt x="744185" y="0"/>
                </a:lnTo>
                <a:lnTo>
                  <a:pt x="744185" y="4985225"/>
                </a:lnTo>
                <a:cubicBezTo>
                  <a:pt x="744185" y="5398332"/>
                  <a:pt x="1079030" y="5733115"/>
                  <a:pt x="1492138" y="5733115"/>
                </a:cubicBezTo>
                <a:lnTo>
                  <a:pt x="5165655" y="5733115"/>
                </a:lnTo>
                <a:lnTo>
                  <a:pt x="4940036" y="6365424"/>
                </a:lnTo>
                <a:lnTo>
                  <a:pt x="0" y="6365424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/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53C2EE2-1C0B-3C69-CE41-E67013DD44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8413CED-C3AD-50AF-1196-881E78A8FD5F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5713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6B8AA90-C6E4-7865-7BDE-65B0023738ED}"/>
              </a:ext>
            </a:extLst>
          </p:cNvPr>
          <p:cNvCxnSpPr>
            <a:cxnSpLocks/>
          </p:cNvCxnSpPr>
          <p:nvPr userDrawn="1"/>
        </p:nvCxnSpPr>
        <p:spPr>
          <a:xfrm flipV="1">
            <a:off x="12671426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C0FEC144-5677-BEF3-C0A8-2F2573954C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50BB95C9-8D5D-5377-B3D6-61A9FC72AA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0386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2408B711-FABC-5B84-FF46-B7A84769F3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46097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6BC90927-E8EE-9034-07B6-61DF72ADF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FD9B2816-9B28-0FCB-6657-4D0EEB492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38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TY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Espace réservé du texte 55">
            <a:extLst>
              <a:ext uri="{FF2B5EF4-FFF2-40B4-BE49-F238E27FC236}">
                <a16:creationId xmlns:a16="http://schemas.microsoft.com/office/drawing/2014/main" id="{F67D9C47-9BBA-3155-5D46-C0C5C70D4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5882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7" name="Espace réservé du texte 55">
            <a:extLst>
              <a:ext uri="{FF2B5EF4-FFF2-40B4-BE49-F238E27FC236}">
                <a16:creationId xmlns:a16="http://schemas.microsoft.com/office/drawing/2014/main" id="{E7F0552E-D5CE-45EA-FE0D-182C6C9E6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81593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62026AAD-849E-DE87-0A79-6AF7040E23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25246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65B3E392-B438-961B-DBFD-DA10D5749B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5882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656317D7-4456-0212-20AD-B25AF055FF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593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14525CBE-6729-F558-FA79-DFD2FD9BE1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25246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84C99B3D-483F-65D2-9A1C-3C7E5F942A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47137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Espace réservé pour une image  30">
            <a:extLst>
              <a:ext uri="{FF2B5EF4-FFF2-40B4-BE49-F238E27FC236}">
                <a16:creationId xmlns:a16="http://schemas.microsoft.com/office/drawing/2014/main" id="{2400B0B8-E4C5-7C1D-EF6F-64169B7FE0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86819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7" name="Espace réservé pour une image  30">
            <a:extLst>
              <a:ext uri="{FF2B5EF4-FFF2-40B4-BE49-F238E27FC236}">
                <a16:creationId xmlns:a16="http://schemas.microsoft.com/office/drawing/2014/main" id="{B4A3B6FD-4859-3F36-8989-6FFD22CB42E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4926501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C22384-AF5A-3B2C-C34A-0A33059C8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6EA92E67-9300-61EB-4609-C2D4E325A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065408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TYQUE_rouge">
    <p:bg>
      <p:bgPr>
        <a:solidFill>
          <a:srgbClr val="D835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Espace réservé du texte 55">
            <a:extLst>
              <a:ext uri="{FF2B5EF4-FFF2-40B4-BE49-F238E27FC236}">
                <a16:creationId xmlns:a16="http://schemas.microsoft.com/office/drawing/2014/main" id="{F67D9C47-9BBA-3155-5D46-C0C5C70D4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5882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7" name="Espace réservé du texte 55">
            <a:extLst>
              <a:ext uri="{FF2B5EF4-FFF2-40B4-BE49-F238E27FC236}">
                <a16:creationId xmlns:a16="http://schemas.microsoft.com/office/drawing/2014/main" id="{E7F0552E-D5CE-45EA-FE0D-182C6C9E6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81593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62026AAD-849E-DE87-0A79-6AF7040E23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25246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65B3E392-B438-961B-DBFD-DA10D5749B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5882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656317D7-4456-0212-20AD-B25AF055FF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593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14525CBE-6729-F558-FA79-DFD2FD9BE1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25246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84C99B3D-483F-65D2-9A1C-3C7E5F942A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47137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Espace réservé pour une image  30">
            <a:extLst>
              <a:ext uri="{FF2B5EF4-FFF2-40B4-BE49-F238E27FC236}">
                <a16:creationId xmlns:a16="http://schemas.microsoft.com/office/drawing/2014/main" id="{2400B0B8-E4C5-7C1D-EF6F-64169B7FE0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86819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7" name="Espace réservé pour une image  30">
            <a:extLst>
              <a:ext uri="{FF2B5EF4-FFF2-40B4-BE49-F238E27FC236}">
                <a16:creationId xmlns:a16="http://schemas.microsoft.com/office/drawing/2014/main" id="{B4A3B6FD-4859-3F36-8989-6FFD22CB42E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4926501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D7C7B12B-1A89-C807-A7C5-AF15C62080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BF109C67-6271-F1AD-46FA-D3DDB01E3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40F2022E-A86B-9BB1-2933-5C309D322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45732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7FB8C32-9CBC-3F71-BB01-C6F462E770D7}"/>
              </a:ext>
            </a:extLst>
          </p:cNvPr>
          <p:cNvSpPr/>
          <p:nvPr userDrawn="1"/>
        </p:nvSpPr>
        <p:spPr>
          <a:xfrm>
            <a:off x="2029673" y="2513013"/>
            <a:ext cx="5427601" cy="5427599"/>
          </a:xfrm>
          <a:prstGeom prst="roundRect">
            <a:avLst>
              <a:gd name="adj" fmla="val 21513"/>
            </a:avLst>
          </a:prstGeom>
          <a:solidFill>
            <a:srgbClr val="D835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pour une image  30">
            <a:extLst>
              <a:ext uri="{FF2B5EF4-FFF2-40B4-BE49-F238E27FC236}">
                <a16:creationId xmlns:a16="http://schemas.microsoft.com/office/drawing/2014/main" id="{9884F696-610D-3C56-F030-90974A56EE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98800" y="3062917"/>
            <a:ext cx="5427600" cy="542759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8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FDD150B8-9A2D-BAA4-0989-B2FF86C350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9688" y="2513013"/>
            <a:ext cx="8378810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5775CFA3-8463-E490-4B30-5E759E6A0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634D4B07-3B56-4830-AEFA-7CA6F6E0A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69688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8D9185B4-3090-8869-8CF0-D03135CC1FE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6461919" y="2578100"/>
            <a:ext cx="6083300" cy="6083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20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GRAPHIQUE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619AC2F-D153-F48A-5783-7E1F60141F75}"/>
              </a:ext>
            </a:extLst>
          </p:cNvPr>
          <p:cNvCxnSpPr/>
          <p:nvPr userDrawn="1"/>
        </p:nvCxnSpPr>
        <p:spPr>
          <a:xfrm>
            <a:off x="0" y="3275666"/>
            <a:ext cx="4615543" cy="0"/>
          </a:xfrm>
          <a:prstGeom prst="line">
            <a:avLst/>
          </a:prstGeom>
          <a:ln w="152400">
            <a:solidFill>
              <a:srgbClr val="D83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1741DAC2-CD9C-E77E-E6BE-019A33392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3529013"/>
            <a:ext cx="4040188" cy="497681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D8355E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5D9E5569-A877-6342-8F8D-73034B005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095538" y="3973513"/>
            <a:ext cx="3336925" cy="104414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76%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849030BD-717D-7869-D6DB-B5BAFBA40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95538" y="4862513"/>
            <a:ext cx="3336925" cy="183038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48F6E0-A75F-D1F0-7A02-1C38E5B77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F157A1-F61B-1166-B609-6B7F7859C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999355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5D9E5569-A877-6342-8F8D-73034B005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0969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D8355E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849030BD-717D-7869-D6DB-B5BAFBA40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0969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D8355E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4" name="Espace réservé pour une image  30">
            <a:extLst>
              <a:ext uri="{FF2B5EF4-FFF2-40B4-BE49-F238E27FC236}">
                <a16:creationId xmlns:a16="http://schemas.microsoft.com/office/drawing/2014/main" id="{9943AE7A-3F7B-6568-A642-64A478367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83544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5" name="Espace réservé du texte 55">
            <a:extLst>
              <a:ext uri="{FF2B5EF4-FFF2-40B4-BE49-F238E27FC236}">
                <a16:creationId xmlns:a16="http://schemas.microsoft.com/office/drawing/2014/main" id="{5CA3ED58-A4B8-9801-6E7F-A36536287D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43084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D8355E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8" name="Espace réservé du texte 55">
            <a:extLst>
              <a:ext uri="{FF2B5EF4-FFF2-40B4-BE49-F238E27FC236}">
                <a16:creationId xmlns:a16="http://schemas.microsoft.com/office/drawing/2014/main" id="{2CAE6306-2956-D956-8B1D-B246CD80E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43084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D8355E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2" name="Espace réservé pour une image  30">
            <a:extLst>
              <a:ext uri="{FF2B5EF4-FFF2-40B4-BE49-F238E27FC236}">
                <a16:creationId xmlns:a16="http://schemas.microsoft.com/office/drawing/2014/main" id="{7E7BCE13-3920-A63D-7051-CB37A0E506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95659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3" name="Espace réservé du texte 55">
            <a:extLst>
              <a:ext uri="{FF2B5EF4-FFF2-40B4-BE49-F238E27FC236}">
                <a16:creationId xmlns:a16="http://schemas.microsoft.com/office/drawing/2014/main" id="{FA5BDF96-5EDF-9DDA-442A-0EAD7580F92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255199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D8355E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AA57DE36-365C-E77C-4548-7A409BC45C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255199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D8355E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9800405C-4C2D-F8EB-01BB-40F9BD2AE07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3907774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6" name="Espace réservé du texte 55">
            <a:extLst>
              <a:ext uri="{FF2B5EF4-FFF2-40B4-BE49-F238E27FC236}">
                <a16:creationId xmlns:a16="http://schemas.microsoft.com/office/drawing/2014/main" id="{25A5C70D-A457-AF2F-27E9-093DD5F5FC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07883" y="6523492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D8355E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7" name="Espace réservé du texte 55">
            <a:extLst>
              <a:ext uri="{FF2B5EF4-FFF2-40B4-BE49-F238E27FC236}">
                <a16:creationId xmlns:a16="http://schemas.microsoft.com/office/drawing/2014/main" id="{23CCFE1A-5541-133F-CE93-43C9989B42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7883" y="7343145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D8355E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8" name="Espace réservé pour une image  30">
            <a:extLst>
              <a:ext uri="{FF2B5EF4-FFF2-40B4-BE49-F238E27FC236}">
                <a16:creationId xmlns:a16="http://schemas.microsoft.com/office/drawing/2014/main" id="{821C1466-DD3C-4290-07E7-A8297B584FF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60458" y="6523492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9" name="Espace réservé du texte 55">
            <a:extLst>
              <a:ext uri="{FF2B5EF4-FFF2-40B4-BE49-F238E27FC236}">
                <a16:creationId xmlns:a16="http://schemas.microsoft.com/office/drawing/2014/main" id="{DD8A9581-8E35-B47C-8740-4F861A9B9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19998" y="6523492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D8355E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20" name="Espace réservé du texte 55">
            <a:extLst>
              <a:ext uri="{FF2B5EF4-FFF2-40B4-BE49-F238E27FC236}">
                <a16:creationId xmlns:a16="http://schemas.microsoft.com/office/drawing/2014/main" id="{D7606DA6-7ABD-5E36-BDE2-A7D08F5CCE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19998" y="7343145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D8355E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21" name="Espace réservé pour une image  30">
            <a:extLst>
              <a:ext uri="{FF2B5EF4-FFF2-40B4-BE49-F238E27FC236}">
                <a16:creationId xmlns:a16="http://schemas.microsoft.com/office/drawing/2014/main" id="{9F587E0F-8810-7A32-42B9-9D2933759C8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672573" y="6523492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8FBBF7-C05B-E042-F240-D37D10C71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9E7F2C9-3897-BBE7-F138-1DF359A5D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894855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A004A75-4CEA-514C-A30C-D5BDD65A4B0B}"/>
              </a:ext>
            </a:extLst>
          </p:cNvPr>
          <p:cNvSpPr/>
          <p:nvPr userDrawn="1"/>
        </p:nvSpPr>
        <p:spPr>
          <a:xfrm>
            <a:off x="0" y="6233608"/>
            <a:ext cx="7024660" cy="4458205"/>
          </a:xfrm>
          <a:custGeom>
            <a:avLst/>
            <a:gdLst>
              <a:gd name="connsiteX0" fmla="*/ 1260803 w 7024660"/>
              <a:gd name="connsiteY0" fmla="*/ 0 h 4458205"/>
              <a:gd name="connsiteX1" fmla="*/ 5182460 w 7024660"/>
              <a:gd name="connsiteY1" fmla="*/ 0 h 4458205"/>
              <a:gd name="connsiteX2" fmla="*/ 7024660 w 7024660"/>
              <a:gd name="connsiteY2" fmla="*/ 1842134 h 4458205"/>
              <a:gd name="connsiteX3" fmla="*/ 7024660 w 7024660"/>
              <a:gd name="connsiteY3" fmla="*/ 4458205 h 4458205"/>
              <a:gd name="connsiteX4" fmla="*/ 5857643 w 7024660"/>
              <a:gd name="connsiteY4" fmla="*/ 4458205 h 4458205"/>
              <a:gd name="connsiteX5" fmla="*/ 5857643 w 7024660"/>
              <a:gd name="connsiteY5" fmla="*/ 1842134 h 4458205"/>
              <a:gd name="connsiteX6" fmla="*/ 5182460 w 7024660"/>
              <a:gd name="connsiteY6" fmla="*/ 1166951 h 4458205"/>
              <a:gd name="connsiteX7" fmla="*/ 1260803 w 7024660"/>
              <a:gd name="connsiteY7" fmla="*/ 1166951 h 4458205"/>
              <a:gd name="connsiteX8" fmla="*/ 585684 w 7024660"/>
              <a:gd name="connsiteY8" fmla="*/ 1842134 h 4458205"/>
              <a:gd name="connsiteX9" fmla="*/ 585684 w 7024660"/>
              <a:gd name="connsiteY9" fmla="*/ 4458205 h 4458205"/>
              <a:gd name="connsiteX10" fmla="*/ 0 w 7024660"/>
              <a:gd name="connsiteY10" fmla="*/ 4458205 h 4458205"/>
              <a:gd name="connsiteX11" fmla="*/ 0 w 7024660"/>
              <a:gd name="connsiteY11" fmla="*/ 501548 h 4458205"/>
              <a:gd name="connsiteX12" fmla="*/ 89032 w 7024660"/>
              <a:gd name="connsiteY12" fmla="*/ 420633 h 4458205"/>
              <a:gd name="connsiteX13" fmla="*/ 1260803 w 7024660"/>
              <a:gd name="connsiteY13" fmla="*/ 0 h 44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24660" h="4458205">
                <a:moveTo>
                  <a:pt x="1260803" y="0"/>
                </a:moveTo>
                <a:lnTo>
                  <a:pt x="5182460" y="0"/>
                </a:lnTo>
                <a:cubicBezTo>
                  <a:pt x="6199906" y="0"/>
                  <a:pt x="7024660" y="824688"/>
                  <a:pt x="7024660" y="1842134"/>
                </a:cubicBezTo>
                <a:lnTo>
                  <a:pt x="7024660" y="4458205"/>
                </a:lnTo>
                <a:lnTo>
                  <a:pt x="5857643" y="4458205"/>
                </a:lnTo>
                <a:lnTo>
                  <a:pt x="5857643" y="1842134"/>
                </a:lnTo>
                <a:cubicBezTo>
                  <a:pt x="5857643" y="1469211"/>
                  <a:pt x="5555258" y="1166951"/>
                  <a:pt x="5182460" y="1166951"/>
                </a:cubicBezTo>
                <a:lnTo>
                  <a:pt x="1260803" y="1166951"/>
                </a:lnTo>
                <a:cubicBezTo>
                  <a:pt x="887938" y="1166951"/>
                  <a:pt x="585684" y="1469211"/>
                  <a:pt x="585684" y="1842134"/>
                </a:cubicBezTo>
                <a:lnTo>
                  <a:pt x="585684" y="4458205"/>
                </a:lnTo>
                <a:lnTo>
                  <a:pt x="0" y="4458205"/>
                </a:lnTo>
                <a:lnTo>
                  <a:pt x="0" y="501548"/>
                </a:lnTo>
                <a:lnTo>
                  <a:pt x="89032" y="420633"/>
                </a:lnTo>
                <a:cubicBezTo>
                  <a:pt x="407461" y="157850"/>
                  <a:pt x="815695" y="0"/>
                  <a:pt x="1260803" y="0"/>
                </a:cubicBezTo>
                <a:close/>
              </a:path>
            </a:pathLst>
          </a:custGeom>
          <a:solidFill>
            <a:srgbClr val="D8355E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70EEFB-4FFC-BD00-C7D7-E01BF5991BBC}"/>
              </a:ext>
            </a:extLst>
          </p:cNvPr>
          <p:cNvCxnSpPr>
            <a:cxnSpLocks/>
          </p:cNvCxnSpPr>
          <p:nvPr userDrawn="1"/>
        </p:nvCxnSpPr>
        <p:spPr>
          <a:xfrm>
            <a:off x="0" y="3891548"/>
            <a:ext cx="12177486" cy="0"/>
          </a:xfrm>
          <a:prstGeom prst="line">
            <a:avLst/>
          </a:prstGeom>
          <a:ln w="152400">
            <a:solidFill>
              <a:srgbClr val="D83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B1BB283-9BD9-E8DB-2002-8C3FDD2C496B}"/>
              </a:ext>
            </a:extLst>
          </p:cNvPr>
          <p:cNvCxnSpPr>
            <a:cxnSpLocks/>
          </p:cNvCxnSpPr>
          <p:nvPr userDrawn="1"/>
        </p:nvCxnSpPr>
        <p:spPr>
          <a:xfrm>
            <a:off x="9503569" y="7816928"/>
            <a:ext cx="9503569" cy="0"/>
          </a:xfrm>
          <a:prstGeom prst="line">
            <a:avLst/>
          </a:prstGeom>
          <a:ln w="152400">
            <a:solidFill>
              <a:srgbClr val="D83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F0EE05F-B76A-A853-C220-9E4354F78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4310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D8355E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8EED8700-E79C-610A-7326-BF8BECAE1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4068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D8355E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8" name="Espace réservé du texte 29">
            <a:extLst>
              <a:ext uri="{FF2B5EF4-FFF2-40B4-BE49-F238E27FC236}">
                <a16:creationId xmlns:a16="http://schemas.microsoft.com/office/drawing/2014/main" id="{89C7DDD6-E175-FFFF-5986-DA17F8C228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3826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D8355E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9" name="Espace réservé du texte 29">
            <a:extLst>
              <a:ext uri="{FF2B5EF4-FFF2-40B4-BE49-F238E27FC236}">
                <a16:creationId xmlns:a16="http://schemas.microsoft.com/office/drawing/2014/main" id="{B4A07D93-1CD9-BF2B-10FF-EB0F2370B5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78276" y="7653602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D8355E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40" name="Espace réservé du texte 29">
            <a:extLst>
              <a:ext uri="{FF2B5EF4-FFF2-40B4-BE49-F238E27FC236}">
                <a16:creationId xmlns:a16="http://schemas.microsoft.com/office/drawing/2014/main" id="{21C624EE-89C9-B6C2-9797-AD74FFB0AD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75856" y="7653602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D8355E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41" name="Espace réservé pour une image  30">
            <a:extLst>
              <a:ext uri="{FF2B5EF4-FFF2-40B4-BE49-F238E27FC236}">
                <a16:creationId xmlns:a16="http://schemas.microsoft.com/office/drawing/2014/main" id="{40F5382C-8FD8-7C86-C245-84C8F34A5F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70992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2" name="Espace réservé pour une image  30">
            <a:extLst>
              <a:ext uri="{FF2B5EF4-FFF2-40B4-BE49-F238E27FC236}">
                <a16:creationId xmlns:a16="http://schemas.microsoft.com/office/drawing/2014/main" id="{F16E45D6-D211-7FE2-03DC-BE2EF2F319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68571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3" name="Espace réservé pour une image  30">
            <a:extLst>
              <a:ext uri="{FF2B5EF4-FFF2-40B4-BE49-F238E27FC236}">
                <a16:creationId xmlns:a16="http://schemas.microsoft.com/office/drawing/2014/main" id="{069642BB-8B65-F6C0-2DF8-53C37F5E47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529454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4" name="Espace réservé pour une image  30">
            <a:extLst>
              <a:ext uri="{FF2B5EF4-FFF2-40B4-BE49-F238E27FC236}">
                <a16:creationId xmlns:a16="http://schemas.microsoft.com/office/drawing/2014/main" id="{15B1C7A8-93CD-D4A9-A60B-B896D9F037A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506167" y="5935358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5" name="Espace réservé pour une image  30">
            <a:extLst>
              <a:ext uri="{FF2B5EF4-FFF2-40B4-BE49-F238E27FC236}">
                <a16:creationId xmlns:a16="http://schemas.microsoft.com/office/drawing/2014/main" id="{8CDC0F5F-B9C6-69ED-3110-DB30855EC8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990454" y="5935358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6" name="Espace réservé du texte 55">
            <a:extLst>
              <a:ext uri="{FF2B5EF4-FFF2-40B4-BE49-F238E27FC236}">
                <a16:creationId xmlns:a16="http://schemas.microsoft.com/office/drawing/2014/main" id="{3B085A43-D9CA-03A3-DC30-750F3AEDA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70989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7" name="Espace réservé du texte 55">
            <a:extLst>
              <a:ext uri="{FF2B5EF4-FFF2-40B4-BE49-F238E27FC236}">
                <a16:creationId xmlns:a16="http://schemas.microsoft.com/office/drawing/2014/main" id="{5F82ADA9-31E0-265E-6740-9278CB3A96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8571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8" name="Espace réservé du texte 55">
            <a:extLst>
              <a:ext uri="{FF2B5EF4-FFF2-40B4-BE49-F238E27FC236}">
                <a16:creationId xmlns:a16="http://schemas.microsoft.com/office/drawing/2014/main" id="{BD4E5B18-790D-8A2B-6C1F-1C87428B4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29450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9" name="Espace réservé du texte 55">
            <a:extLst>
              <a:ext uri="{FF2B5EF4-FFF2-40B4-BE49-F238E27FC236}">
                <a16:creationId xmlns:a16="http://schemas.microsoft.com/office/drawing/2014/main" id="{A143D0BA-33AF-D5FC-FD62-FDD30C165A0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06167" y="828761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50" name="Espace réservé du texte 55">
            <a:extLst>
              <a:ext uri="{FF2B5EF4-FFF2-40B4-BE49-F238E27FC236}">
                <a16:creationId xmlns:a16="http://schemas.microsoft.com/office/drawing/2014/main" id="{4F3717F2-296F-60C7-3951-A43856E166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987674" y="828761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5129F6-A7A3-20B5-C188-E5355EA9E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8E3A66A-33C4-3270-4060-02A64FEED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46249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D8355E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70EEFB-4FFC-BD00-C7D7-E01BF5991BBC}"/>
              </a:ext>
            </a:extLst>
          </p:cNvPr>
          <p:cNvCxnSpPr>
            <a:cxnSpLocks/>
          </p:cNvCxnSpPr>
          <p:nvPr userDrawn="1"/>
        </p:nvCxnSpPr>
        <p:spPr>
          <a:xfrm>
            <a:off x="573995" y="5345906"/>
            <a:ext cx="17182441" cy="0"/>
          </a:xfrm>
          <a:prstGeom prst="line">
            <a:avLst/>
          </a:prstGeom>
          <a:ln w="152400">
            <a:solidFill>
              <a:srgbClr val="D835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F0EE05F-B76A-A853-C220-9E4354F78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850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D8355E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8EED8700-E79C-610A-7326-BF8BECAE1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08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D8355E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38" name="Espace réservé du texte 29">
            <a:extLst>
              <a:ext uri="{FF2B5EF4-FFF2-40B4-BE49-F238E27FC236}">
                <a16:creationId xmlns:a16="http://schemas.microsoft.com/office/drawing/2014/main" id="{89C7DDD6-E175-FFFF-5986-DA17F8C228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6366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D8355E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46" name="Espace réservé du texte 55">
            <a:extLst>
              <a:ext uri="{FF2B5EF4-FFF2-40B4-BE49-F238E27FC236}">
                <a16:creationId xmlns:a16="http://schemas.microsoft.com/office/drawing/2014/main" id="{3B085A43-D9CA-03A3-DC30-750F3AEDA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39219" y="664329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7" name="Espace réservé du texte 55">
            <a:extLst>
              <a:ext uri="{FF2B5EF4-FFF2-40B4-BE49-F238E27FC236}">
                <a16:creationId xmlns:a16="http://schemas.microsoft.com/office/drawing/2014/main" id="{5F82ADA9-31E0-265E-6740-9278CB3A96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36801" y="322023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8" name="Espace réservé du texte 55">
            <a:extLst>
              <a:ext uri="{FF2B5EF4-FFF2-40B4-BE49-F238E27FC236}">
                <a16:creationId xmlns:a16="http://schemas.microsoft.com/office/drawing/2014/main" id="{BD4E5B18-790D-8A2B-6C1F-1C87428B4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680" y="6643296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95CB545-B939-1FB0-0A61-E7035B6D2548}"/>
              </a:ext>
            </a:extLst>
          </p:cNvPr>
          <p:cNvSpPr/>
          <p:nvPr userDrawn="1"/>
        </p:nvSpPr>
        <p:spPr>
          <a:xfrm flipH="1">
            <a:off x="17756436" y="5016010"/>
            <a:ext cx="676707" cy="659791"/>
          </a:xfrm>
          <a:custGeom>
            <a:avLst/>
            <a:gdLst>
              <a:gd name="connsiteX0" fmla="*/ 82 w 3034883"/>
              <a:gd name="connsiteY0" fmla="*/ 1479839 h 2959017"/>
              <a:gd name="connsiteX1" fmla="*/ 423259 w 3034883"/>
              <a:gd name="connsiteY1" fmla="*/ 878687 h 2959017"/>
              <a:gd name="connsiteX2" fmla="*/ 2854572 w 3034883"/>
              <a:gd name="connsiteY2" fmla="*/ 320 h 2959017"/>
              <a:gd name="connsiteX3" fmla="*/ 3034966 w 3034883"/>
              <a:gd name="connsiteY3" fmla="*/ 504469 h 2959017"/>
              <a:gd name="connsiteX4" fmla="*/ 598881 w 3034883"/>
              <a:gd name="connsiteY4" fmla="*/ 1358357 h 2959017"/>
              <a:gd name="connsiteX5" fmla="*/ 514041 w 3034883"/>
              <a:gd name="connsiteY5" fmla="*/ 1479839 h 2959017"/>
              <a:gd name="connsiteX6" fmla="*/ 598881 w 3034883"/>
              <a:gd name="connsiteY6" fmla="*/ 1601321 h 2959017"/>
              <a:gd name="connsiteX7" fmla="*/ 3034966 w 3034883"/>
              <a:gd name="connsiteY7" fmla="*/ 2455161 h 2959017"/>
              <a:gd name="connsiteX8" fmla="*/ 2854572 w 3034883"/>
              <a:gd name="connsiteY8" fmla="*/ 2959338 h 2959017"/>
              <a:gd name="connsiteX9" fmla="*/ 423259 w 3034883"/>
              <a:gd name="connsiteY9" fmla="*/ 2080971 h 2959017"/>
              <a:gd name="connsiteX10" fmla="*/ 82 w 3034883"/>
              <a:gd name="connsiteY10" fmla="*/ 1479839 h 295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34883" h="2959017">
                <a:moveTo>
                  <a:pt x="82" y="1479839"/>
                </a:moveTo>
                <a:cubicBezTo>
                  <a:pt x="82" y="1202699"/>
                  <a:pt x="176599" y="967184"/>
                  <a:pt x="423259" y="878687"/>
                </a:cubicBezTo>
                <a:lnTo>
                  <a:pt x="2854572" y="320"/>
                </a:lnTo>
                <a:lnTo>
                  <a:pt x="3034966" y="504469"/>
                </a:lnTo>
                <a:lnTo>
                  <a:pt x="598881" y="1358357"/>
                </a:lnTo>
                <a:cubicBezTo>
                  <a:pt x="549389" y="1376492"/>
                  <a:pt x="514041" y="1424051"/>
                  <a:pt x="514041" y="1479839"/>
                </a:cubicBezTo>
                <a:cubicBezTo>
                  <a:pt x="514041" y="1535598"/>
                  <a:pt x="549389" y="1583147"/>
                  <a:pt x="598881" y="1601321"/>
                </a:cubicBezTo>
                <a:lnTo>
                  <a:pt x="3034966" y="2455161"/>
                </a:lnTo>
                <a:lnTo>
                  <a:pt x="2854572" y="2959338"/>
                </a:lnTo>
                <a:lnTo>
                  <a:pt x="423259" y="2080971"/>
                </a:lnTo>
                <a:cubicBezTo>
                  <a:pt x="176599" y="1992512"/>
                  <a:pt x="82" y="1756940"/>
                  <a:pt x="82" y="1479839"/>
                </a:cubicBezTo>
              </a:path>
            </a:pathLst>
          </a:custGeom>
          <a:solidFill>
            <a:srgbClr val="D8355E"/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215E13B2-0E30-4C27-0E24-A4C67152D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07808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D8355E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16" name="Espace réservé du texte 55">
            <a:extLst>
              <a:ext uri="{FF2B5EF4-FFF2-40B4-BE49-F238E27FC236}">
                <a16:creationId xmlns:a16="http://schemas.microsoft.com/office/drawing/2014/main" id="{06C19B7A-15D9-70B6-45DD-B347F13C78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448801" y="322023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61BF18-99EB-453F-38BA-B2DCC2631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FF2A42-980D-CF48-8594-5D588BEAA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292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/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4EE8C8-1E8C-CD6E-BBF9-9E3688C36702}"/>
              </a:ext>
            </a:extLst>
          </p:cNvPr>
          <p:cNvCxnSpPr>
            <a:cxnSpLocks/>
          </p:cNvCxnSpPr>
          <p:nvPr userDrawn="1"/>
        </p:nvCxnSpPr>
        <p:spPr>
          <a:xfrm flipV="1">
            <a:off x="9503569" y="2513013"/>
            <a:ext cx="0" cy="6313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788F1856-D5F4-C8E6-12D9-C0ABC1347E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674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86F1627D-31D2-BC6C-AAA5-9BEDD98B88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9689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C72E38-280E-023D-507F-C9AC269D0A9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8F06EE-0208-B05D-8ACB-601D9B32A6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8085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rgbClr val="D835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705DC266-4347-C05D-72F3-1FBD0A8E43FE}"/>
              </a:ext>
            </a:extLst>
          </p:cNvPr>
          <p:cNvSpPr/>
          <p:nvPr userDrawn="1"/>
        </p:nvSpPr>
        <p:spPr>
          <a:xfrm>
            <a:off x="0" y="0"/>
            <a:ext cx="19007138" cy="10691813"/>
          </a:xfrm>
          <a:custGeom>
            <a:avLst/>
            <a:gdLst>
              <a:gd name="connsiteX0" fmla="*/ 19007138 w 19007138"/>
              <a:gd name="connsiteY0" fmla="*/ 2167970 h 10691813"/>
              <a:gd name="connsiteX1" fmla="*/ 19007138 w 19007138"/>
              <a:gd name="connsiteY1" fmla="*/ 4646796 h 10691813"/>
              <a:gd name="connsiteX2" fmla="*/ 13096724 w 19007138"/>
              <a:gd name="connsiteY2" fmla="*/ 6718493 h 10691813"/>
              <a:gd name="connsiteX3" fmla="*/ 12719440 w 19007138"/>
              <a:gd name="connsiteY3" fmla="*/ 7258726 h 10691813"/>
              <a:gd name="connsiteX4" fmla="*/ 13096724 w 19007138"/>
              <a:gd name="connsiteY4" fmla="*/ 7798959 h 10691813"/>
              <a:gd name="connsiteX5" fmla="*/ 19007138 w 19007138"/>
              <a:gd name="connsiteY5" fmla="*/ 9870540 h 10691813"/>
              <a:gd name="connsiteX6" fmla="*/ 19007138 w 19007138"/>
              <a:gd name="connsiteY6" fmla="*/ 10691813 h 10691813"/>
              <a:gd name="connsiteX7" fmla="*/ 14418968 w 19007138"/>
              <a:gd name="connsiteY7" fmla="*/ 10691813 h 10691813"/>
              <a:gd name="connsiteX8" fmla="*/ 12315730 w 19007138"/>
              <a:gd name="connsiteY8" fmla="*/ 9931971 h 10691813"/>
              <a:gd name="connsiteX9" fmla="*/ 10433855 w 19007138"/>
              <a:gd name="connsiteY9" fmla="*/ 7258726 h 10691813"/>
              <a:gd name="connsiteX10" fmla="*/ 12315730 w 19007138"/>
              <a:gd name="connsiteY10" fmla="*/ 4585392 h 10691813"/>
              <a:gd name="connsiteX11" fmla="*/ 0 w 19007138"/>
              <a:gd name="connsiteY11" fmla="*/ 0 h 10691813"/>
              <a:gd name="connsiteX12" fmla="*/ 4580284 w 19007138"/>
              <a:gd name="connsiteY12" fmla="*/ 0 h 10691813"/>
              <a:gd name="connsiteX13" fmla="*/ 6691410 w 19007138"/>
              <a:gd name="connsiteY13" fmla="*/ 762692 h 10691813"/>
              <a:gd name="connsiteX14" fmla="*/ 8573284 w 19007138"/>
              <a:gd name="connsiteY14" fmla="*/ 3436026 h 10691813"/>
              <a:gd name="connsiteX15" fmla="*/ 6691410 w 19007138"/>
              <a:gd name="connsiteY15" fmla="*/ 6109271 h 10691813"/>
              <a:gd name="connsiteX16" fmla="*/ 0 w 19007138"/>
              <a:gd name="connsiteY16" fmla="*/ 8526694 h 10691813"/>
              <a:gd name="connsiteX17" fmla="*/ 0 w 19007138"/>
              <a:gd name="connsiteY17" fmla="*/ 6047840 h 10691813"/>
              <a:gd name="connsiteX18" fmla="*/ 5910415 w 19007138"/>
              <a:gd name="connsiteY18" fmla="*/ 3976259 h 10691813"/>
              <a:gd name="connsiteX19" fmla="*/ 6287700 w 19007138"/>
              <a:gd name="connsiteY19" fmla="*/ 3436026 h 10691813"/>
              <a:gd name="connsiteX20" fmla="*/ 5910415 w 19007138"/>
              <a:gd name="connsiteY20" fmla="*/ 2895793 h 10691813"/>
              <a:gd name="connsiteX21" fmla="*/ 0 w 19007138"/>
              <a:gd name="connsiteY21" fmla="*/ 824096 h 106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007138" h="10691813">
                <a:moveTo>
                  <a:pt x="19007138" y="2167970"/>
                </a:moveTo>
                <a:lnTo>
                  <a:pt x="19007138" y="4646796"/>
                </a:lnTo>
                <a:lnTo>
                  <a:pt x="13096724" y="6718493"/>
                </a:lnTo>
                <a:cubicBezTo>
                  <a:pt x="12876632" y="6799140"/>
                  <a:pt x="12719440" y="7010636"/>
                  <a:pt x="12719440" y="7258726"/>
                </a:cubicBezTo>
                <a:cubicBezTo>
                  <a:pt x="12719440" y="7506687"/>
                  <a:pt x="12876632" y="7718139"/>
                  <a:pt x="13096724" y="7798959"/>
                </a:cubicBezTo>
                <a:lnTo>
                  <a:pt x="19007138" y="9870540"/>
                </a:lnTo>
                <a:lnTo>
                  <a:pt x="19007138" y="10691813"/>
                </a:lnTo>
                <a:lnTo>
                  <a:pt x="14418968" y="10691813"/>
                </a:lnTo>
                <a:lnTo>
                  <a:pt x="12315730" y="9931971"/>
                </a:lnTo>
                <a:cubicBezTo>
                  <a:pt x="11218829" y="9538592"/>
                  <a:pt x="10433855" y="8490999"/>
                  <a:pt x="10433855" y="7258726"/>
                </a:cubicBezTo>
                <a:cubicBezTo>
                  <a:pt x="10433855" y="6026279"/>
                  <a:pt x="11218829" y="4978940"/>
                  <a:pt x="12315730" y="4585392"/>
                </a:cubicBezTo>
                <a:close/>
                <a:moveTo>
                  <a:pt x="0" y="0"/>
                </a:moveTo>
                <a:lnTo>
                  <a:pt x="4580284" y="0"/>
                </a:lnTo>
                <a:lnTo>
                  <a:pt x="6691410" y="762692"/>
                </a:lnTo>
                <a:cubicBezTo>
                  <a:pt x="7788311" y="1156240"/>
                  <a:pt x="8573284" y="2203579"/>
                  <a:pt x="8573284" y="3436026"/>
                </a:cubicBezTo>
                <a:cubicBezTo>
                  <a:pt x="8573284" y="4668301"/>
                  <a:pt x="7788311" y="5715892"/>
                  <a:pt x="6691410" y="6109271"/>
                </a:cubicBezTo>
                <a:lnTo>
                  <a:pt x="0" y="8526694"/>
                </a:lnTo>
                <a:lnTo>
                  <a:pt x="0" y="6047840"/>
                </a:lnTo>
                <a:lnTo>
                  <a:pt x="5910415" y="3976259"/>
                </a:lnTo>
                <a:cubicBezTo>
                  <a:pt x="6130507" y="3895439"/>
                  <a:pt x="6287700" y="3683987"/>
                  <a:pt x="6287700" y="3436026"/>
                </a:cubicBezTo>
                <a:cubicBezTo>
                  <a:pt x="6287700" y="3187936"/>
                  <a:pt x="6130507" y="2976440"/>
                  <a:pt x="5910415" y="2895793"/>
                </a:cubicBezTo>
                <a:lnTo>
                  <a:pt x="0" y="824096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4" name="Titre 53">
            <a:extLst>
              <a:ext uri="{FF2B5EF4-FFF2-40B4-BE49-F238E27FC236}">
                <a16:creationId xmlns:a16="http://schemas.microsoft.com/office/drawing/2014/main" id="{ABBF7C22-DD08-8FDF-0B81-DE628A64C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30"/>
            <a:ext cx="17859148" cy="58477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CONTACT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84991F6A-E2AA-0BDA-73AE-18592CB6B1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C3A2F8A-7A16-AF9A-1EB7-A6E6BAC580DD}"/>
              </a:ext>
            </a:extLst>
          </p:cNvPr>
          <p:cNvSpPr/>
          <p:nvPr userDrawn="1"/>
        </p:nvSpPr>
        <p:spPr>
          <a:xfrm>
            <a:off x="6523039" y="3776694"/>
            <a:ext cx="5961062" cy="3138424"/>
          </a:xfrm>
          <a:prstGeom prst="roundRect">
            <a:avLst>
              <a:gd name="adj" fmla="val 21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4AC9FFCF-E1A4-49D3-EB2F-9FF5C609B9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58038" y="43587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D8355E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Prénom NOM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36E81B5D-7CD9-FB5C-33C6-B8B65F2A50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58038" y="48159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D8355E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00 00 00 00 00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1007312D-4420-DE3B-E243-B4E568CF187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58038" y="5273141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D8355E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email@keolis.com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2C1E2390-9EF6-2F6F-2B24-982028CC6E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58038" y="6093619"/>
            <a:ext cx="4691062" cy="36565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www.keolis.com</a:t>
            </a:r>
          </a:p>
        </p:txBody>
      </p:sp>
    </p:spTree>
    <p:extLst>
      <p:ext uri="{BB962C8B-B14F-4D97-AF65-F5344CB8AC3E}">
        <p14:creationId xmlns:p14="http://schemas.microsoft.com/office/powerpoint/2010/main" val="27114840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bg>
      <p:bgPr>
        <a:solidFill>
          <a:srgbClr val="D835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541B7EA-8AA6-F08F-B9C6-3128501E0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76133"/>
            <a:ext cx="19007138" cy="35395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D7B13B-B345-30DE-4F0A-74A5516BD4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18539" y="9886184"/>
            <a:ext cx="1770062" cy="4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4972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02187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69FD0-2661-BCA1-C214-EFC7ABC4F3F5}"/>
              </a:ext>
            </a:extLst>
          </p:cNvPr>
          <p:cNvSpPr/>
          <p:nvPr userDrawn="1"/>
        </p:nvSpPr>
        <p:spPr>
          <a:xfrm>
            <a:off x="0" y="0"/>
            <a:ext cx="19007138" cy="10691813"/>
          </a:xfrm>
          <a:prstGeom prst="rect">
            <a:avLst/>
          </a:prstGeom>
          <a:solidFill>
            <a:srgbClr val="FF6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pour une image  18">
            <a:extLst>
              <a:ext uri="{FF2B5EF4-FFF2-40B4-BE49-F238E27FC236}">
                <a16:creationId xmlns:a16="http://schemas.microsoft.com/office/drawing/2014/main" id="{93CB3419-999D-756C-A840-376CCDEF7B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795698" y="0"/>
            <a:ext cx="10211440" cy="10691813"/>
          </a:xfrm>
          <a:custGeom>
            <a:avLst/>
            <a:gdLst>
              <a:gd name="connsiteX0" fmla="*/ 9082488 w 10211440"/>
              <a:gd name="connsiteY0" fmla="*/ 0 h 10691813"/>
              <a:gd name="connsiteX1" fmla="*/ 10211440 w 10211440"/>
              <a:gd name="connsiteY1" fmla="*/ 0 h 10691813"/>
              <a:gd name="connsiteX2" fmla="*/ 10211440 w 10211440"/>
              <a:gd name="connsiteY2" fmla="*/ 2175643 h 10691813"/>
              <a:gd name="connsiteX3" fmla="*/ 2760004 w 10211440"/>
              <a:gd name="connsiteY3" fmla="*/ 4787492 h 10691813"/>
              <a:gd name="connsiteX4" fmla="*/ 2368956 w 10211440"/>
              <a:gd name="connsiteY4" fmla="*/ 5347431 h 10691813"/>
              <a:gd name="connsiteX5" fmla="*/ 2760004 w 10211440"/>
              <a:gd name="connsiteY5" fmla="*/ 5907369 h 10691813"/>
              <a:gd name="connsiteX6" fmla="*/ 10211440 w 10211440"/>
              <a:gd name="connsiteY6" fmla="*/ 8519072 h 10691813"/>
              <a:gd name="connsiteX7" fmla="*/ 10211440 w 10211440"/>
              <a:gd name="connsiteY7" fmla="*/ 10691813 h 10691813"/>
              <a:gd name="connsiteX8" fmla="*/ 9074304 w 10211440"/>
              <a:gd name="connsiteY8" fmla="*/ 10691813 h 10691813"/>
              <a:gd name="connsiteX9" fmla="*/ 1950521 w 10211440"/>
              <a:gd name="connsiteY9" fmla="*/ 8118186 h 10691813"/>
              <a:gd name="connsiteX10" fmla="*/ 0 w 10211440"/>
              <a:gd name="connsiteY10" fmla="*/ 5347431 h 10691813"/>
              <a:gd name="connsiteX11" fmla="*/ 1950521 w 10211440"/>
              <a:gd name="connsiteY11" fmla="*/ 2576583 h 10691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1440" h="10691813">
                <a:moveTo>
                  <a:pt x="9082488" y="0"/>
                </a:moveTo>
                <a:lnTo>
                  <a:pt x="10211440" y="0"/>
                </a:lnTo>
                <a:lnTo>
                  <a:pt x="10211440" y="2175643"/>
                </a:lnTo>
                <a:lnTo>
                  <a:pt x="2760004" y="4787492"/>
                </a:lnTo>
                <a:cubicBezTo>
                  <a:pt x="2531884" y="4871081"/>
                  <a:pt x="2368956" y="5090292"/>
                  <a:pt x="2368956" y="5347431"/>
                </a:cubicBezTo>
                <a:cubicBezTo>
                  <a:pt x="2368956" y="5604437"/>
                  <a:pt x="2531884" y="5823601"/>
                  <a:pt x="2760004" y="5907369"/>
                </a:cubicBezTo>
                <a:lnTo>
                  <a:pt x="10211440" y="8519072"/>
                </a:lnTo>
                <a:lnTo>
                  <a:pt x="10211440" y="10691813"/>
                </a:lnTo>
                <a:lnTo>
                  <a:pt x="9074304" y="10691813"/>
                </a:lnTo>
                <a:lnTo>
                  <a:pt x="1950521" y="8118186"/>
                </a:lnTo>
                <a:cubicBezTo>
                  <a:pt x="813608" y="7710458"/>
                  <a:pt x="0" y="6624653"/>
                  <a:pt x="0" y="5347431"/>
                </a:cubicBezTo>
                <a:cubicBezTo>
                  <a:pt x="0" y="4070029"/>
                  <a:pt x="813608" y="2984486"/>
                  <a:pt x="1950521" y="257658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E69AA11-1FCC-D898-A58A-31425647E5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08493" y="4312295"/>
            <a:ext cx="4531475" cy="1077518"/>
          </a:xfrm>
          <a:prstGeom prst="rect">
            <a:avLst/>
          </a:prstGeom>
        </p:spPr>
      </p:pic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5C7E9AC1-EC32-7761-0E32-898A618B44F3}"/>
              </a:ext>
            </a:extLst>
          </p:cNvPr>
          <p:cNvSpPr/>
          <p:nvPr userDrawn="1"/>
        </p:nvSpPr>
        <p:spPr>
          <a:xfrm>
            <a:off x="14541258" y="1825558"/>
            <a:ext cx="3962080" cy="3303778"/>
          </a:xfrm>
          <a:custGeom>
            <a:avLst/>
            <a:gdLst>
              <a:gd name="connsiteX0" fmla="*/ 959596 w 3962080"/>
              <a:gd name="connsiteY0" fmla="*/ 607883 h 3303778"/>
              <a:gd name="connsiteX1" fmla="*/ 607917 w 3962080"/>
              <a:gd name="connsiteY1" fmla="*/ 959596 h 3303778"/>
              <a:gd name="connsiteX2" fmla="*/ 607917 w 3962080"/>
              <a:gd name="connsiteY2" fmla="*/ 2344178 h 3303778"/>
              <a:gd name="connsiteX3" fmla="*/ 959596 w 3962080"/>
              <a:gd name="connsiteY3" fmla="*/ 2695891 h 3303778"/>
              <a:gd name="connsiteX4" fmla="*/ 3002448 w 3962080"/>
              <a:gd name="connsiteY4" fmla="*/ 2695891 h 3303778"/>
              <a:gd name="connsiteX5" fmla="*/ 3354162 w 3962080"/>
              <a:gd name="connsiteY5" fmla="*/ 2344178 h 3303778"/>
              <a:gd name="connsiteX6" fmla="*/ 3354162 w 3962080"/>
              <a:gd name="connsiteY6" fmla="*/ 959596 h 3303778"/>
              <a:gd name="connsiteX7" fmla="*/ 3002448 w 3962080"/>
              <a:gd name="connsiteY7" fmla="*/ 607883 h 3303778"/>
              <a:gd name="connsiteX8" fmla="*/ 959596 w 3962080"/>
              <a:gd name="connsiteY8" fmla="*/ 0 h 3303778"/>
              <a:gd name="connsiteX9" fmla="*/ 3002448 w 3962080"/>
              <a:gd name="connsiteY9" fmla="*/ 0 h 3303778"/>
              <a:gd name="connsiteX10" fmla="*/ 3962080 w 3962080"/>
              <a:gd name="connsiteY10" fmla="*/ 959596 h 3303778"/>
              <a:gd name="connsiteX11" fmla="*/ 3962080 w 3962080"/>
              <a:gd name="connsiteY11" fmla="*/ 2344178 h 3303778"/>
              <a:gd name="connsiteX12" fmla="*/ 3002448 w 3962080"/>
              <a:gd name="connsiteY12" fmla="*/ 3303778 h 3303778"/>
              <a:gd name="connsiteX13" fmla="*/ 959596 w 3962080"/>
              <a:gd name="connsiteY13" fmla="*/ 3303778 h 3303778"/>
              <a:gd name="connsiteX14" fmla="*/ 0 w 3962080"/>
              <a:gd name="connsiteY14" fmla="*/ 2344178 h 3303778"/>
              <a:gd name="connsiteX15" fmla="*/ 0 w 3962080"/>
              <a:gd name="connsiteY15" fmla="*/ 959596 h 3303778"/>
              <a:gd name="connsiteX16" fmla="*/ 959596 w 3962080"/>
              <a:gd name="connsiteY16" fmla="*/ 0 h 3303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62080" h="3303778">
                <a:moveTo>
                  <a:pt x="959596" y="607883"/>
                </a:moveTo>
                <a:cubicBezTo>
                  <a:pt x="765365" y="607883"/>
                  <a:pt x="607917" y="765335"/>
                  <a:pt x="607917" y="959596"/>
                </a:cubicBezTo>
                <a:lnTo>
                  <a:pt x="607917" y="2344178"/>
                </a:lnTo>
                <a:cubicBezTo>
                  <a:pt x="607917" y="2538477"/>
                  <a:pt x="765365" y="2695891"/>
                  <a:pt x="959596" y="2695891"/>
                </a:cubicBezTo>
                <a:lnTo>
                  <a:pt x="3002448" y="2695891"/>
                </a:lnTo>
                <a:cubicBezTo>
                  <a:pt x="3196646" y="2695891"/>
                  <a:pt x="3354162" y="2538477"/>
                  <a:pt x="3354162" y="2344178"/>
                </a:cubicBezTo>
                <a:lnTo>
                  <a:pt x="3354162" y="959596"/>
                </a:lnTo>
                <a:cubicBezTo>
                  <a:pt x="3354162" y="765335"/>
                  <a:pt x="3196646" y="607883"/>
                  <a:pt x="3002448" y="607883"/>
                </a:cubicBezTo>
                <a:close/>
                <a:moveTo>
                  <a:pt x="959596" y="0"/>
                </a:moveTo>
                <a:lnTo>
                  <a:pt x="3002448" y="0"/>
                </a:lnTo>
                <a:cubicBezTo>
                  <a:pt x="3532452" y="0"/>
                  <a:pt x="3962080" y="429593"/>
                  <a:pt x="3962080" y="959596"/>
                </a:cubicBezTo>
                <a:lnTo>
                  <a:pt x="3962080" y="2344178"/>
                </a:lnTo>
                <a:cubicBezTo>
                  <a:pt x="3962080" y="2874216"/>
                  <a:pt x="3532452" y="3303778"/>
                  <a:pt x="3002448" y="3303778"/>
                </a:cubicBezTo>
                <a:lnTo>
                  <a:pt x="959596" y="3303778"/>
                </a:lnTo>
                <a:cubicBezTo>
                  <a:pt x="429623" y="3303778"/>
                  <a:pt x="0" y="2874216"/>
                  <a:pt x="0" y="2344178"/>
                </a:cubicBezTo>
                <a:lnTo>
                  <a:pt x="0" y="959596"/>
                </a:lnTo>
                <a:cubicBezTo>
                  <a:pt x="0" y="429593"/>
                  <a:pt x="429623" y="0"/>
                  <a:pt x="959596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C60B0963-22CD-F6AF-4AED-F429A1C8F494}"/>
              </a:ext>
            </a:extLst>
          </p:cNvPr>
          <p:cNvSpPr/>
          <p:nvPr userDrawn="1"/>
        </p:nvSpPr>
        <p:spPr>
          <a:xfrm>
            <a:off x="0" y="5850845"/>
            <a:ext cx="3728288" cy="4840968"/>
          </a:xfrm>
          <a:custGeom>
            <a:avLst/>
            <a:gdLst>
              <a:gd name="connsiteX0" fmla="*/ 0 w 3728288"/>
              <a:gd name="connsiteY0" fmla="*/ 0 h 4840968"/>
              <a:gd name="connsiteX1" fmla="*/ 408390 w 3728288"/>
              <a:gd name="connsiteY1" fmla="*/ 0 h 4840968"/>
              <a:gd name="connsiteX2" fmla="*/ 408390 w 3728288"/>
              <a:gd name="connsiteY2" fmla="*/ 3743199 h 4840968"/>
              <a:gd name="connsiteX3" fmla="*/ 969996 w 3728288"/>
              <a:gd name="connsiteY3" fmla="*/ 4304759 h 4840968"/>
              <a:gd name="connsiteX4" fmla="*/ 3728288 w 3728288"/>
              <a:gd name="connsiteY4" fmla="*/ 4304759 h 4840968"/>
              <a:gd name="connsiteX5" fmla="*/ 3536960 w 3728288"/>
              <a:gd name="connsiteY5" fmla="*/ 4840968 h 4840968"/>
              <a:gd name="connsiteX6" fmla="*/ 0 w 3728288"/>
              <a:gd name="connsiteY6" fmla="*/ 4840968 h 484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28288" h="4840968">
                <a:moveTo>
                  <a:pt x="0" y="0"/>
                </a:moveTo>
                <a:lnTo>
                  <a:pt x="408390" y="0"/>
                </a:lnTo>
                <a:lnTo>
                  <a:pt x="408390" y="3743199"/>
                </a:lnTo>
                <a:cubicBezTo>
                  <a:pt x="408390" y="4053384"/>
                  <a:pt x="659811" y="4304759"/>
                  <a:pt x="969996" y="4304759"/>
                </a:cubicBezTo>
                <a:lnTo>
                  <a:pt x="3728288" y="4304759"/>
                </a:lnTo>
                <a:lnTo>
                  <a:pt x="3536960" y="4840968"/>
                </a:lnTo>
                <a:lnTo>
                  <a:pt x="0" y="484096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164A7DBF-9434-7F5B-0177-A51F30947AB9}"/>
              </a:ext>
            </a:extLst>
          </p:cNvPr>
          <p:cNvSpPr/>
          <p:nvPr userDrawn="1"/>
        </p:nvSpPr>
        <p:spPr>
          <a:xfrm>
            <a:off x="7765636" y="7182338"/>
            <a:ext cx="6291447" cy="3509475"/>
          </a:xfrm>
          <a:custGeom>
            <a:avLst/>
            <a:gdLst>
              <a:gd name="connsiteX0" fmla="*/ 1827527 w 6291447"/>
              <a:gd name="connsiteY0" fmla="*/ 0 h 3509475"/>
              <a:gd name="connsiteX1" fmla="*/ 4464148 w 6291447"/>
              <a:gd name="connsiteY1" fmla="*/ 0 h 3509475"/>
              <a:gd name="connsiteX2" fmla="*/ 6291447 w 6291447"/>
              <a:gd name="connsiteY2" fmla="*/ 1827346 h 3509475"/>
              <a:gd name="connsiteX3" fmla="*/ 6291447 w 6291447"/>
              <a:gd name="connsiteY3" fmla="*/ 3509475 h 3509475"/>
              <a:gd name="connsiteX4" fmla="*/ 5133958 w 6291447"/>
              <a:gd name="connsiteY4" fmla="*/ 3509475 h 3509475"/>
              <a:gd name="connsiteX5" fmla="*/ 5133958 w 6291447"/>
              <a:gd name="connsiteY5" fmla="*/ 1827346 h 3509475"/>
              <a:gd name="connsiteX6" fmla="*/ 4464148 w 6291447"/>
              <a:gd name="connsiteY6" fmla="*/ 1157675 h 3509475"/>
              <a:gd name="connsiteX7" fmla="*/ 1827527 w 6291447"/>
              <a:gd name="connsiteY7" fmla="*/ 1157675 h 3509475"/>
              <a:gd name="connsiteX8" fmla="*/ 1157674 w 6291447"/>
              <a:gd name="connsiteY8" fmla="*/ 1827346 h 3509475"/>
              <a:gd name="connsiteX9" fmla="*/ 1157674 w 6291447"/>
              <a:gd name="connsiteY9" fmla="*/ 3509475 h 3509475"/>
              <a:gd name="connsiteX10" fmla="*/ 0 w 6291447"/>
              <a:gd name="connsiteY10" fmla="*/ 3509475 h 3509475"/>
              <a:gd name="connsiteX11" fmla="*/ 0 w 6291447"/>
              <a:gd name="connsiteY11" fmla="*/ 1827346 h 3509475"/>
              <a:gd name="connsiteX12" fmla="*/ 1827527 w 6291447"/>
              <a:gd name="connsiteY12" fmla="*/ 0 h 350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91447" h="3509475">
                <a:moveTo>
                  <a:pt x="1827527" y="0"/>
                </a:moveTo>
                <a:lnTo>
                  <a:pt x="4464148" y="0"/>
                </a:lnTo>
                <a:cubicBezTo>
                  <a:pt x="5473359" y="0"/>
                  <a:pt x="6291447" y="818136"/>
                  <a:pt x="6291447" y="1827346"/>
                </a:cubicBezTo>
                <a:lnTo>
                  <a:pt x="6291447" y="3509475"/>
                </a:lnTo>
                <a:lnTo>
                  <a:pt x="5133958" y="3509475"/>
                </a:lnTo>
                <a:lnTo>
                  <a:pt x="5133958" y="1827346"/>
                </a:lnTo>
                <a:cubicBezTo>
                  <a:pt x="5133958" y="1457417"/>
                  <a:pt x="4834077" y="1157675"/>
                  <a:pt x="4464148" y="1157675"/>
                </a:cubicBezTo>
                <a:lnTo>
                  <a:pt x="1827527" y="1157675"/>
                </a:lnTo>
                <a:cubicBezTo>
                  <a:pt x="1457550" y="1157675"/>
                  <a:pt x="1157674" y="1457417"/>
                  <a:pt x="1157674" y="1827346"/>
                </a:cubicBezTo>
                <a:lnTo>
                  <a:pt x="1157674" y="3509475"/>
                </a:lnTo>
                <a:lnTo>
                  <a:pt x="0" y="3509475"/>
                </a:lnTo>
                <a:lnTo>
                  <a:pt x="0" y="1827346"/>
                </a:lnTo>
                <a:cubicBezTo>
                  <a:pt x="0" y="818136"/>
                  <a:pt x="818226" y="0"/>
                  <a:pt x="1827527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23C803E-48DC-2583-FF02-1FA327FD87A1}"/>
              </a:ext>
            </a:extLst>
          </p:cNvPr>
          <p:cNvSpPr/>
          <p:nvPr userDrawn="1"/>
        </p:nvSpPr>
        <p:spPr>
          <a:xfrm>
            <a:off x="8474170" y="0"/>
            <a:ext cx="4872117" cy="2959322"/>
          </a:xfrm>
          <a:custGeom>
            <a:avLst/>
            <a:gdLst>
              <a:gd name="connsiteX0" fmla="*/ 2071 w 4872117"/>
              <a:gd name="connsiteY0" fmla="*/ 0 h 2959322"/>
              <a:gd name="connsiteX1" fmla="*/ 766879 w 4872117"/>
              <a:gd name="connsiteY1" fmla="*/ 0 h 2959322"/>
              <a:gd name="connsiteX2" fmla="*/ 762746 w 4872117"/>
              <a:gd name="connsiteY2" fmla="*/ 40998 h 2959322"/>
              <a:gd name="connsiteX3" fmla="*/ 1227032 w 4872117"/>
              <a:gd name="connsiteY3" fmla="*/ 505284 h 2959322"/>
              <a:gd name="connsiteX4" fmla="*/ 3645132 w 4872117"/>
              <a:gd name="connsiteY4" fmla="*/ 505284 h 2959322"/>
              <a:gd name="connsiteX5" fmla="*/ 4872117 w 4872117"/>
              <a:gd name="connsiteY5" fmla="*/ 1732316 h 2959322"/>
              <a:gd name="connsiteX6" fmla="*/ 3645038 w 4872117"/>
              <a:gd name="connsiteY6" fmla="*/ 2959322 h 2959322"/>
              <a:gd name="connsiteX7" fmla="*/ 56506 w 4872117"/>
              <a:gd name="connsiteY7" fmla="*/ 2959322 h 2959322"/>
              <a:gd name="connsiteX8" fmla="*/ 328675 w 4872117"/>
              <a:gd name="connsiteY8" fmla="*/ 2196577 h 2959322"/>
              <a:gd name="connsiteX9" fmla="*/ 3645038 w 4872117"/>
              <a:gd name="connsiteY9" fmla="*/ 2196577 h 2959322"/>
              <a:gd name="connsiteX10" fmla="*/ 4109323 w 4872117"/>
              <a:gd name="connsiteY10" fmla="*/ 1732316 h 2959322"/>
              <a:gd name="connsiteX11" fmla="*/ 3645038 w 4872117"/>
              <a:gd name="connsiteY11" fmla="*/ 1268030 h 2959322"/>
              <a:gd name="connsiteX12" fmla="*/ 1226960 w 4872117"/>
              <a:gd name="connsiteY12" fmla="*/ 1268030 h 2959322"/>
              <a:gd name="connsiteX13" fmla="*/ 0 w 4872117"/>
              <a:gd name="connsiteY13" fmla="*/ 40998 h 295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72117" h="2959322">
                <a:moveTo>
                  <a:pt x="2071" y="0"/>
                </a:moveTo>
                <a:lnTo>
                  <a:pt x="766879" y="0"/>
                </a:lnTo>
                <a:lnTo>
                  <a:pt x="762746" y="40998"/>
                </a:lnTo>
                <a:cubicBezTo>
                  <a:pt x="762746" y="297446"/>
                  <a:pt x="970584" y="505284"/>
                  <a:pt x="1227032" y="505284"/>
                </a:cubicBezTo>
                <a:lnTo>
                  <a:pt x="3645132" y="505284"/>
                </a:lnTo>
                <a:cubicBezTo>
                  <a:pt x="4326263" y="509114"/>
                  <a:pt x="4872117" y="1056858"/>
                  <a:pt x="4872117" y="1732316"/>
                </a:cubicBezTo>
                <a:cubicBezTo>
                  <a:pt x="4872117" y="2410044"/>
                  <a:pt x="4322719" y="2959322"/>
                  <a:pt x="3645038" y="2959322"/>
                </a:cubicBezTo>
                <a:lnTo>
                  <a:pt x="56506" y="2959322"/>
                </a:lnTo>
                <a:lnTo>
                  <a:pt x="328675" y="2196577"/>
                </a:lnTo>
                <a:lnTo>
                  <a:pt x="3645038" y="2196577"/>
                </a:lnTo>
                <a:cubicBezTo>
                  <a:pt x="3901439" y="2196577"/>
                  <a:pt x="4109323" y="1988739"/>
                  <a:pt x="4109323" y="1732316"/>
                </a:cubicBezTo>
                <a:cubicBezTo>
                  <a:pt x="4109323" y="1475868"/>
                  <a:pt x="3901439" y="1268030"/>
                  <a:pt x="3645038" y="1268030"/>
                </a:cubicBezTo>
                <a:lnTo>
                  <a:pt x="1226960" y="1268030"/>
                </a:lnTo>
                <a:cubicBezTo>
                  <a:pt x="545829" y="1264200"/>
                  <a:pt x="0" y="716433"/>
                  <a:pt x="0" y="4099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376C2296-3083-913E-A0A3-E012EA3E895B}"/>
              </a:ext>
            </a:extLst>
          </p:cNvPr>
          <p:cNvSpPr/>
          <p:nvPr userDrawn="1"/>
        </p:nvSpPr>
        <p:spPr>
          <a:xfrm>
            <a:off x="0" y="0"/>
            <a:ext cx="5369916" cy="4287742"/>
          </a:xfrm>
          <a:custGeom>
            <a:avLst/>
            <a:gdLst>
              <a:gd name="connsiteX0" fmla="*/ 2016622 w 5369916"/>
              <a:gd name="connsiteY0" fmla="*/ 0 h 4287742"/>
              <a:gd name="connsiteX1" fmla="*/ 5167592 w 5369916"/>
              <a:gd name="connsiteY1" fmla="*/ 0 h 4287742"/>
              <a:gd name="connsiteX2" fmla="*/ 5267502 w 5369916"/>
              <a:gd name="connsiteY2" fmla="*/ 240967 h 4287742"/>
              <a:gd name="connsiteX3" fmla="*/ 5369916 w 5369916"/>
              <a:gd name="connsiteY3" fmla="*/ 887359 h 4287742"/>
              <a:gd name="connsiteX4" fmla="*/ 3991221 w 5369916"/>
              <a:gd name="connsiteY4" fmla="*/ 2845823 h 4287742"/>
              <a:gd name="connsiteX5" fmla="*/ 0 w 5369916"/>
              <a:gd name="connsiteY5" fmla="*/ 4287742 h 4287742"/>
              <a:gd name="connsiteX6" fmla="*/ 0 w 5369916"/>
              <a:gd name="connsiteY6" fmla="*/ 2481509 h 4287742"/>
              <a:gd name="connsiteX7" fmla="*/ 3419051 w 5369916"/>
              <a:gd name="connsiteY7" fmla="*/ 1283142 h 4287742"/>
              <a:gd name="connsiteX8" fmla="*/ 3695457 w 5369916"/>
              <a:gd name="connsiteY8" fmla="*/ 887359 h 4287742"/>
              <a:gd name="connsiteX9" fmla="*/ 3419051 w 5369916"/>
              <a:gd name="connsiteY9" fmla="*/ 491575 h 4287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69916" h="4287742">
                <a:moveTo>
                  <a:pt x="2016622" y="0"/>
                </a:moveTo>
                <a:lnTo>
                  <a:pt x="5167592" y="0"/>
                </a:lnTo>
                <a:lnTo>
                  <a:pt x="5267502" y="240967"/>
                </a:lnTo>
                <a:cubicBezTo>
                  <a:pt x="5333973" y="444379"/>
                  <a:pt x="5369916" y="661631"/>
                  <a:pt x="5369916" y="887359"/>
                </a:cubicBezTo>
                <a:cubicBezTo>
                  <a:pt x="5369916" y="1790143"/>
                  <a:pt x="4794830" y="2557627"/>
                  <a:pt x="3991221" y="2845823"/>
                </a:cubicBezTo>
                <a:lnTo>
                  <a:pt x="0" y="4287742"/>
                </a:lnTo>
                <a:lnTo>
                  <a:pt x="0" y="2481509"/>
                </a:lnTo>
                <a:lnTo>
                  <a:pt x="3419051" y="1283142"/>
                </a:lnTo>
                <a:cubicBezTo>
                  <a:pt x="3580294" y="1223932"/>
                  <a:pt x="3695457" y="1069019"/>
                  <a:pt x="3695457" y="887359"/>
                </a:cubicBezTo>
                <a:cubicBezTo>
                  <a:pt x="3695457" y="705603"/>
                  <a:pt x="3580294" y="550658"/>
                  <a:pt x="3419051" y="491575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3C1AA790-7393-BD56-61CF-6312B6A4F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6629" y="5457909"/>
            <a:ext cx="5515201" cy="1254698"/>
          </a:xfrm>
          <a:prstGeom prst="rect">
            <a:avLst/>
          </a:prstGeom>
        </p:spPr>
        <p:txBody>
          <a:bodyPr/>
          <a:lstStyle>
            <a:lvl1pPr algn="ctr">
              <a:defRPr sz="4400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474C8333-977F-E817-94EF-D4ED2BA207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87227" y="7019112"/>
            <a:ext cx="3075834" cy="547687"/>
          </a:xfrm>
          <a:prstGeom prst="roundRect">
            <a:avLst>
              <a:gd name="adj" fmla="val 27267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spc="600">
                <a:solidFill>
                  <a:srgbClr val="FF6919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6744777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ABEADF-6E27-E92E-BCD0-185F9D7AE4DD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rgbClr val="FF6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30BA5A1-0D58-FDA5-DD79-0A68FC9E57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832" y="1003040"/>
            <a:ext cx="4531475" cy="1077518"/>
          </a:xfrm>
          <a:prstGeom prst="rect">
            <a:avLst/>
          </a:prstGeom>
        </p:spPr>
      </p:pic>
      <p:pic>
        <p:nvPicPr>
          <p:cNvPr id="16" name="Graphique 15">
            <a:extLst>
              <a:ext uri="{FF2B5EF4-FFF2-40B4-BE49-F238E27FC236}">
                <a16:creationId xmlns:a16="http://schemas.microsoft.com/office/drawing/2014/main" id="{709C6B64-38AC-DA9C-B685-FA632F44EDD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7D838ADF-9A93-D3C4-6C67-D7562DA016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80931" y="6456729"/>
            <a:ext cx="2535931" cy="168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729BD8BB-3496-9E39-222C-4974E714EE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1953" y="4608056"/>
            <a:ext cx="3002980" cy="16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10EF388C-E52E-CE0F-ED08-9E3EB3A6C6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53313" y="6456728"/>
            <a:ext cx="3002978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1003ED4-FCEE-3A18-D069-312010F5CF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5403" y="4608057"/>
            <a:ext cx="3002980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0CAD8B07-00F9-2BC9-5862-6CD20F92E8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971" y="4608057"/>
            <a:ext cx="3002982" cy="16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>
            <a:extLst>
              <a:ext uri="{FF2B5EF4-FFF2-40B4-BE49-F238E27FC236}">
                <a16:creationId xmlns:a16="http://schemas.microsoft.com/office/drawing/2014/main" id="{A8458484-AEEC-E97C-8BA7-D8A7A33D1B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7955" y="6456728"/>
            <a:ext cx="3002975" cy="168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>
            <a:extLst>
              <a:ext uri="{FF2B5EF4-FFF2-40B4-BE49-F238E27FC236}">
                <a16:creationId xmlns:a16="http://schemas.microsoft.com/office/drawing/2014/main" id="{20973EC6-A990-F4DF-06B6-A77E5D5BDD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8971" y="6456729"/>
            <a:ext cx="2803785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6">
            <a:extLst>
              <a:ext uri="{FF2B5EF4-FFF2-40B4-BE49-F238E27FC236}">
                <a16:creationId xmlns:a16="http://schemas.microsoft.com/office/drawing/2014/main" id="{ECC74D6D-9B87-9FB2-60D7-984AA98B7D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25189" y="4608056"/>
            <a:ext cx="3002978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8">
            <a:extLst>
              <a:ext uri="{FF2B5EF4-FFF2-40B4-BE49-F238E27FC236}">
                <a16:creationId xmlns:a16="http://schemas.microsoft.com/office/drawing/2014/main" id="{87748506-CB96-1079-DC4C-1486D0ABFB1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156295" y="6456729"/>
            <a:ext cx="2371872" cy="16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0">
            <a:extLst>
              <a:ext uri="{FF2B5EF4-FFF2-40B4-BE49-F238E27FC236}">
                <a16:creationId xmlns:a16="http://schemas.microsoft.com/office/drawing/2014/main" id="{1D2D967A-924B-B1E8-5B94-E9EC4781032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84933" y="4608057"/>
            <a:ext cx="1994299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466B2CF6-E2A7-ACF6-7274-561298D104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82757" y="6456729"/>
            <a:ext cx="2595197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4">
            <a:extLst>
              <a:ext uri="{FF2B5EF4-FFF2-40B4-BE49-F238E27FC236}">
                <a16:creationId xmlns:a16="http://schemas.microsoft.com/office/drawing/2014/main" id="{3E001537-A989-1365-0D98-5ABC5185D0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78383" y="4608057"/>
            <a:ext cx="1736453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6">
            <a:extLst>
              <a:ext uri="{FF2B5EF4-FFF2-40B4-BE49-F238E27FC236}">
                <a16:creationId xmlns:a16="http://schemas.microsoft.com/office/drawing/2014/main" id="{F75879AA-9EC7-B29B-C49D-86BADDF6EF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16863" y="6456730"/>
            <a:ext cx="1736449" cy="168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8">
            <a:extLst>
              <a:ext uri="{FF2B5EF4-FFF2-40B4-BE49-F238E27FC236}">
                <a16:creationId xmlns:a16="http://schemas.microsoft.com/office/drawing/2014/main" id="{8B6E39EE-5DF4-6A4A-AE45-E837100020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214836" y="4608055"/>
            <a:ext cx="2318010" cy="168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511E750-6C1A-86A4-D29C-EB303684FCEA}"/>
              </a:ext>
            </a:extLst>
          </p:cNvPr>
          <p:cNvCxnSpPr>
            <a:cxnSpLocks/>
          </p:cNvCxnSpPr>
          <p:nvPr userDrawn="1"/>
        </p:nvCxnSpPr>
        <p:spPr>
          <a:xfrm>
            <a:off x="0" y="4608055"/>
            <a:ext cx="6966857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2B3F714-9BEE-04F1-8769-7F23F490C3B2}"/>
              </a:ext>
            </a:extLst>
          </p:cNvPr>
          <p:cNvCxnSpPr>
            <a:cxnSpLocks/>
          </p:cNvCxnSpPr>
          <p:nvPr userDrawn="1"/>
        </p:nvCxnSpPr>
        <p:spPr>
          <a:xfrm>
            <a:off x="12293600" y="8145697"/>
            <a:ext cx="671353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EDF21108-37F4-6A2C-CE0F-1376118807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37831" y="1003040"/>
            <a:ext cx="4531475" cy="1077518"/>
          </a:xfrm>
          <a:prstGeom prst="rect">
            <a:avLst/>
          </a:prstGeom>
        </p:spPr>
      </p:pic>
      <p:sp>
        <p:nvSpPr>
          <p:cNvPr id="38" name="Titre 19">
            <a:extLst>
              <a:ext uri="{FF2B5EF4-FFF2-40B4-BE49-F238E27FC236}">
                <a16:creationId xmlns:a16="http://schemas.microsoft.com/office/drawing/2014/main" id="{147A675F-044A-88A7-260C-6526118E4EB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097992" y="2148654"/>
            <a:ext cx="14811152" cy="659259"/>
          </a:xfrm>
          <a:prstGeom prst="rect">
            <a:avLst/>
          </a:prstGeom>
        </p:spPr>
        <p:txBody>
          <a:bodyPr/>
          <a:lstStyle>
            <a:lvl1pPr algn="ctr">
              <a:defRPr sz="4400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39" name="Espace réservé du texte 21">
            <a:extLst>
              <a:ext uri="{FF2B5EF4-FFF2-40B4-BE49-F238E27FC236}">
                <a16:creationId xmlns:a16="http://schemas.microsoft.com/office/drawing/2014/main" id="{ECB10921-3B3C-AD30-A46A-9A4308D1781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016565" y="2997016"/>
            <a:ext cx="3075834" cy="547687"/>
          </a:xfrm>
          <a:prstGeom prst="roundRect">
            <a:avLst>
              <a:gd name="adj" fmla="val 27267"/>
            </a:avLst>
          </a:prstGeom>
          <a:solidFill>
            <a:schemeClr val="bg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spc="600">
                <a:solidFill>
                  <a:srgbClr val="FF6919"/>
                </a:solidFill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7652412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5C198A-6526-87E7-8D6D-FE0743132609}"/>
              </a:ext>
            </a:extLst>
          </p:cNvPr>
          <p:cNvSpPr/>
          <p:nvPr userDrawn="1"/>
        </p:nvSpPr>
        <p:spPr>
          <a:xfrm>
            <a:off x="478971" y="464458"/>
            <a:ext cx="18049196" cy="9762898"/>
          </a:xfrm>
          <a:prstGeom prst="rect">
            <a:avLst/>
          </a:prstGeom>
          <a:solidFill>
            <a:srgbClr val="FF6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6E2A527C-DB81-6AEB-B061-380686BF3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4687" y="9047643"/>
            <a:ext cx="777764" cy="641130"/>
          </a:xfrm>
          <a:prstGeom prst="rect">
            <a:avLst/>
          </a:prstGeom>
        </p:spPr>
      </p:pic>
      <p:sp>
        <p:nvSpPr>
          <p:cNvPr id="4" name="Espace réservé pour une image  52">
            <a:extLst>
              <a:ext uri="{FF2B5EF4-FFF2-40B4-BE49-F238E27FC236}">
                <a16:creationId xmlns:a16="http://schemas.microsoft.com/office/drawing/2014/main" id="{2625DC5F-9BF1-46E3-1F03-B8E4B5293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6565" y="1018762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EBF4B878-97CB-8FA6-FB01-6F441211EA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3485" y="4833483"/>
            <a:ext cx="4735546" cy="3448565"/>
          </a:xfrm>
          <a:prstGeom prst="rect">
            <a:avLst/>
          </a:prstGeom>
        </p:spPr>
        <p:txBody>
          <a:bodyPr/>
          <a:lstStyle>
            <a:lvl1pPr>
              <a:defRPr sz="48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PARTIE SUR PLUSIEURS LIGNES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4610920-43AC-7964-C459-BC04E6D604BC}"/>
              </a:ext>
            </a:extLst>
          </p:cNvPr>
          <p:cNvCxnSpPr>
            <a:cxnSpLocks/>
          </p:cNvCxnSpPr>
          <p:nvPr userDrawn="1"/>
        </p:nvCxnSpPr>
        <p:spPr>
          <a:xfrm>
            <a:off x="2293485" y="4576344"/>
            <a:ext cx="4735546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C60AAD10-CC32-1167-DF3B-826089C0AD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3310" y="1712685"/>
            <a:ext cx="4865721" cy="286365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9900" b="1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064941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00E9C3B-4F7F-B8FB-D97E-B4D0F4B2DBBD}"/>
              </a:ext>
            </a:extLst>
          </p:cNvPr>
          <p:cNvSpPr/>
          <p:nvPr userDrawn="1"/>
        </p:nvSpPr>
        <p:spPr>
          <a:xfrm>
            <a:off x="6038517" y="1509486"/>
            <a:ext cx="6930103" cy="7524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4760F8-6D23-214B-9549-FC15564FAABC}"/>
              </a:ext>
            </a:extLst>
          </p:cNvPr>
          <p:cNvCxnSpPr/>
          <p:nvPr userDrawn="1"/>
        </p:nvCxnSpPr>
        <p:spPr>
          <a:xfrm>
            <a:off x="0" y="3275666"/>
            <a:ext cx="4615543" cy="0"/>
          </a:xfrm>
          <a:prstGeom prst="line">
            <a:avLst/>
          </a:prstGeom>
          <a:ln w="152400">
            <a:solidFill>
              <a:srgbClr val="FF6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space réservé pour une image  52">
            <a:extLst>
              <a:ext uri="{FF2B5EF4-FFF2-40B4-BE49-F238E27FC236}">
                <a16:creationId xmlns:a16="http://schemas.microsoft.com/office/drawing/2014/main" id="{EBD7F847-7472-7B12-7E4C-F1A7777BCC5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87043" y="1657391"/>
            <a:ext cx="6433944" cy="7263286"/>
          </a:xfrm>
          <a:custGeom>
            <a:avLst/>
            <a:gdLst>
              <a:gd name="connsiteX0" fmla="*/ 5021794 w 6433944"/>
              <a:gd name="connsiteY0" fmla="*/ 4400636 h 7263286"/>
              <a:gd name="connsiteX1" fmla="*/ 4856389 w 6433944"/>
              <a:gd name="connsiteY1" fmla="*/ 4566057 h 7263286"/>
              <a:gd name="connsiteX2" fmla="*/ 4856389 w 6433944"/>
              <a:gd name="connsiteY2" fmla="*/ 5217263 h 7263286"/>
              <a:gd name="connsiteX3" fmla="*/ 5021794 w 6433944"/>
              <a:gd name="connsiteY3" fmla="*/ 5382684 h 7263286"/>
              <a:gd name="connsiteX4" fmla="*/ 5982603 w 6433944"/>
              <a:gd name="connsiteY4" fmla="*/ 5382684 h 7263286"/>
              <a:gd name="connsiteX5" fmla="*/ 6148024 w 6433944"/>
              <a:gd name="connsiteY5" fmla="*/ 5217263 h 7263286"/>
              <a:gd name="connsiteX6" fmla="*/ 6148024 w 6433944"/>
              <a:gd name="connsiteY6" fmla="*/ 4566057 h 7263286"/>
              <a:gd name="connsiteX7" fmla="*/ 5982603 w 6433944"/>
              <a:gd name="connsiteY7" fmla="*/ 4400636 h 7263286"/>
              <a:gd name="connsiteX8" fmla="*/ 5021794 w 6433944"/>
              <a:gd name="connsiteY8" fmla="*/ 4114732 h 7263286"/>
              <a:gd name="connsiteX9" fmla="*/ 5982603 w 6433944"/>
              <a:gd name="connsiteY9" fmla="*/ 4114732 h 7263286"/>
              <a:gd name="connsiteX10" fmla="*/ 6433944 w 6433944"/>
              <a:gd name="connsiteY10" fmla="*/ 4566057 h 7263286"/>
              <a:gd name="connsiteX11" fmla="*/ 6433944 w 6433944"/>
              <a:gd name="connsiteY11" fmla="*/ 5217263 h 7263286"/>
              <a:gd name="connsiteX12" fmla="*/ 5982603 w 6433944"/>
              <a:gd name="connsiteY12" fmla="*/ 5668589 h 7263286"/>
              <a:gd name="connsiteX13" fmla="*/ 5021794 w 6433944"/>
              <a:gd name="connsiteY13" fmla="*/ 5668589 h 7263286"/>
              <a:gd name="connsiteX14" fmla="*/ 4570469 w 6433944"/>
              <a:gd name="connsiteY14" fmla="*/ 5217263 h 7263286"/>
              <a:gd name="connsiteX15" fmla="*/ 4570469 w 6433944"/>
              <a:gd name="connsiteY15" fmla="*/ 4566057 h 7263286"/>
              <a:gd name="connsiteX16" fmla="*/ 5021794 w 6433944"/>
              <a:gd name="connsiteY16" fmla="*/ 4114732 h 7263286"/>
              <a:gd name="connsiteX17" fmla="*/ 14656 w 6433944"/>
              <a:gd name="connsiteY17" fmla="*/ 3833890 h 7263286"/>
              <a:gd name="connsiteX18" fmla="*/ 642960 w 6433944"/>
              <a:gd name="connsiteY18" fmla="*/ 3833890 h 7263286"/>
              <a:gd name="connsiteX19" fmla="*/ 642960 w 6433944"/>
              <a:gd name="connsiteY19" fmla="*/ 6256671 h 7263286"/>
              <a:gd name="connsiteX20" fmla="*/ 1006460 w 6433944"/>
              <a:gd name="connsiteY20" fmla="*/ 6620139 h 7263286"/>
              <a:gd name="connsiteX21" fmla="*/ 2791760 w 6433944"/>
              <a:gd name="connsiteY21" fmla="*/ 6620139 h 7263286"/>
              <a:gd name="connsiteX22" fmla="*/ 2567570 w 6433944"/>
              <a:gd name="connsiteY22" fmla="*/ 7248444 h 7263286"/>
              <a:gd name="connsiteX23" fmla="*/ 1006460 w 6433944"/>
              <a:gd name="connsiteY23" fmla="*/ 7248444 h 7263286"/>
              <a:gd name="connsiteX24" fmla="*/ 14656 w 6433944"/>
              <a:gd name="connsiteY24" fmla="*/ 6256671 h 7263286"/>
              <a:gd name="connsiteX25" fmla="*/ 5826221 w 6433944"/>
              <a:gd name="connsiteY25" fmla="*/ 2519965 h 7263286"/>
              <a:gd name="connsiteX26" fmla="*/ 6115393 w 6433944"/>
              <a:gd name="connsiteY26" fmla="*/ 3328119 h 7263286"/>
              <a:gd name="connsiteX27" fmla="*/ 2210335 w 6433944"/>
              <a:gd name="connsiteY27" fmla="*/ 4696906 h 7263286"/>
              <a:gd name="connsiteX28" fmla="*/ 2074337 w 6433944"/>
              <a:gd name="connsiteY28" fmla="*/ 4891642 h 7263286"/>
              <a:gd name="connsiteX29" fmla="*/ 2210335 w 6433944"/>
              <a:gd name="connsiteY29" fmla="*/ 5086378 h 7263286"/>
              <a:gd name="connsiteX30" fmla="*/ 6115393 w 6433944"/>
              <a:gd name="connsiteY30" fmla="*/ 6455088 h 7263286"/>
              <a:gd name="connsiteX31" fmla="*/ 5826221 w 6433944"/>
              <a:gd name="connsiteY31" fmla="*/ 7263286 h 7263286"/>
              <a:gd name="connsiteX32" fmla="*/ 1928813 w 6433944"/>
              <a:gd name="connsiteY32" fmla="*/ 5855260 h 7263286"/>
              <a:gd name="connsiteX33" fmla="*/ 1250458 w 6433944"/>
              <a:gd name="connsiteY33" fmla="*/ 4891642 h 7263286"/>
              <a:gd name="connsiteX34" fmla="*/ 1928813 w 6433944"/>
              <a:gd name="connsiteY34" fmla="*/ 3927992 h 7263286"/>
              <a:gd name="connsiteX35" fmla="*/ 792443 w 6433944"/>
              <a:gd name="connsiteY35" fmla="*/ 727234 h 7263286"/>
              <a:gd name="connsiteX36" fmla="*/ 2737329 w 6433944"/>
              <a:gd name="connsiteY36" fmla="*/ 727234 h 7263286"/>
              <a:gd name="connsiteX37" fmla="*/ 2561404 w 6433944"/>
              <a:gd name="connsiteY37" fmla="*/ 1219831 h 7263286"/>
              <a:gd name="connsiteX38" fmla="*/ 792443 w 6433944"/>
              <a:gd name="connsiteY38" fmla="*/ 1219831 h 7263286"/>
              <a:gd name="connsiteX39" fmla="*/ 492597 w 6433944"/>
              <a:gd name="connsiteY39" fmla="*/ 1519661 h 7263286"/>
              <a:gd name="connsiteX40" fmla="*/ 792443 w 6433944"/>
              <a:gd name="connsiteY40" fmla="*/ 1819506 h 7263286"/>
              <a:gd name="connsiteX41" fmla="*/ 2354102 w 6433944"/>
              <a:gd name="connsiteY41" fmla="*/ 1819506 h 7263286"/>
              <a:gd name="connsiteX42" fmla="*/ 3146514 w 6433944"/>
              <a:gd name="connsiteY42" fmla="*/ 2611948 h 7263286"/>
              <a:gd name="connsiteX43" fmla="*/ 2354040 w 6433944"/>
              <a:gd name="connsiteY43" fmla="*/ 3404375 h 7263286"/>
              <a:gd name="connsiteX44" fmla="*/ 36493 w 6433944"/>
              <a:gd name="connsiteY44" fmla="*/ 3404375 h 7263286"/>
              <a:gd name="connsiteX45" fmla="*/ 212265 w 6433944"/>
              <a:gd name="connsiteY45" fmla="*/ 2911778 h 7263286"/>
              <a:gd name="connsiteX46" fmla="*/ 2354040 w 6433944"/>
              <a:gd name="connsiteY46" fmla="*/ 2911778 h 7263286"/>
              <a:gd name="connsiteX47" fmla="*/ 2653886 w 6433944"/>
              <a:gd name="connsiteY47" fmla="*/ 2611948 h 7263286"/>
              <a:gd name="connsiteX48" fmla="*/ 2354040 w 6433944"/>
              <a:gd name="connsiteY48" fmla="*/ 2312103 h 7263286"/>
              <a:gd name="connsiteX49" fmla="*/ 792396 w 6433944"/>
              <a:gd name="connsiteY49" fmla="*/ 2312103 h 7263286"/>
              <a:gd name="connsiteX50" fmla="*/ 0 w 6433944"/>
              <a:gd name="connsiteY50" fmla="*/ 1519661 h 7263286"/>
              <a:gd name="connsiteX51" fmla="*/ 792443 w 6433944"/>
              <a:gd name="connsiteY51" fmla="*/ 727234 h 7263286"/>
              <a:gd name="connsiteX52" fmla="*/ 3958242 w 6433944"/>
              <a:gd name="connsiteY52" fmla="*/ 389091 h 7263286"/>
              <a:gd name="connsiteX53" fmla="*/ 3733106 w 6433944"/>
              <a:gd name="connsiteY53" fmla="*/ 614166 h 7263286"/>
              <a:gd name="connsiteX54" fmla="*/ 3733106 w 6433944"/>
              <a:gd name="connsiteY54" fmla="*/ 1921633 h 7263286"/>
              <a:gd name="connsiteX55" fmla="*/ 3958242 w 6433944"/>
              <a:gd name="connsiteY55" fmla="*/ 2146724 h 7263286"/>
              <a:gd name="connsiteX56" fmla="*/ 4844403 w 6433944"/>
              <a:gd name="connsiteY56" fmla="*/ 2146724 h 7263286"/>
              <a:gd name="connsiteX57" fmla="*/ 5069524 w 6433944"/>
              <a:gd name="connsiteY57" fmla="*/ 1921633 h 7263286"/>
              <a:gd name="connsiteX58" fmla="*/ 5069524 w 6433944"/>
              <a:gd name="connsiteY58" fmla="*/ 614166 h 7263286"/>
              <a:gd name="connsiteX59" fmla="*/ 4844403 w 6433944"/>
              <a:gd name="connsiteY59" fmla="*/ 389091 h 7263286"/>
              <a:gd name="connsiteX60" fmla="*/ 3958242 w 6433944"/>
              <a:gd name="connsiteY60" fmla="*/ 0 h 7263286"/>
              <a:gd name="connsiteX61" fmla="*/ 4844403 w 6433944"/>
              <a:gd name="connsiteY61" fmla="*/ 0 h 7263286"/>
              <a:gd name="connsiteX62" fmla="*/ 5458553 w 6433944"/>
              <a:gd name="connsiteY62" fmla="*/ 614166 h 7263286"/>
              <a:gd name="connsiteX63" fmla="*/ 5458553 w 6433944"/>
              <a:gd name="connsiteY63" fmla="*/ 1921633 h 7263286"/>
              <a:gd name="connsiteX64" fmla="*/ 4844403 w 6433944"/>
              <a:gd name="connsiteY64" fmla="*/ 2535799 h 7263286"/>
              <a:gd name="connsiteX65" fmla="*/ 3958242 w 6433944"/>
              <a:gd name="connsiteY65" fmla="*/ 2535799 h 7263286"/>
              <a:gd name="connsiteX66" fmla="*/ 3344015 w 6433944"/>
              <a:gd name="connsiteY66" fmla="*/ 1921633 h 7263286"/>
              <a:gd name="connsiteX67" fmla="*/ 3344015 w 6433944"/>
              <a:gd name="connsiteY67" fmla="*/ 614166 h 7263286"/>
              <a:gd name="connsiteX68" fmla="*/ 3958242 w 6433944"/>
              <a:gd name="connsiteY68" fmla="*/ 0 h 7263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433944" h="7263286">
                <a:moveTo>
                  <a:pt x="5021794" y="4400636"/>
                </a:moveTo>
                <a:cubicBezTo>
                  <a:pt x="4930442" y="4400636"/>
                  <a:pt x="4856389" y="4474690"/>
                  <a:pt x="4856389" y="4566057"/>
                </a:cubicBezTo>
                <a:lnTo>
                  <a:pt x="4856389" y="5217263"/>
                </a:lnTo>
                <a:cubicBezTo>
                  <a:pt x="4856389" y="5308647"/>
                  <a:pt x="4930442" y="5382684"/>
                  <a:pt x="5021794" y="5382684"/>
                </a:cubicBezTo>
                <a:lnTo>
                  <a:pt x="5982603" y="5382684"/>
                </a:lnTo>
                <a:cubicBezTo>
                  <a:pt x="6073939" y="5382684"/>
                  <a:pt x="6148024" y="5308647"/>
                  <a:pt x="6148024" y="5217263"/>
                </a:cubicBezTo>
                <a:lnTo>
                  <a:pt x="6148024" y="4566057"/>
                </a:lnTo>
                <a:cubicBezTo>
                  <a:pt x="6148024" y="4474690"/>
                  <a:pt x="6073939" y="4400636"/>
                  <a:pt x="5982603" y="4400636"/>
                </a:cubicBezTo>
                <a:close/>
                <a:moveTo>
                  <a:pt x="5021794" y="4114732"/>
                </a:moveTo>
                <a:lnTo>
                  <a:pt x="5982603" y="4114732"/>
                </a:lnTo>
                <a:cubicBezTo>
                  <a:pt x="6231879" y="4114732"/>
                  <a:pt x="6433944" y="4316782"/>
                  <a:pt x="6433944" y="4566057"/>
                </a:cubicBezTo>
                <a:lnTo>
                  <a:pt x="6433944" y="5217263"/>
                </a:lnTo>
                <a:cubicBezTo>
                  <a:pt x="6433944" y="5466555"/>
                  <a:pt x="6231879" y="5668589"/>
                  <a:pt x="5982603" y="5668589"/>
                </a:cubicBezTo>
                <a:lnTo>
                  <a:pt x="5021794" y="5668589"/>
                </a:lnTo>
                <a:cubicBezTo>
                  <a:pt x="4772533" y="5668589"/>
                  <a:pt x="4570469" y="5466555"/>
                  <a:pt x="4570469" y="5217263"/>
                </a:cubicBezTo>
                <a:lnTo>
                  <a:pt x="4570469" y="4566057"/>
                </a:lnTo>
                <a:cubicBezTo>
                  <a:pt x="4570469" y="4316782"/>
                  <a:pt x="4772533" y="4114732"/>
                  <a:pt x="5021794" y="4114732"/>
                </a:cubicBezTo>
                <a:close/>
                <a:moveTo>
                  <a:pt x="14656" y="3833890"/>
                </a:moveTo>
                <a:lnTo>
                  <a:pt x="642960" y="3833890"/>
                </a:lnTo>
                <a:lnTo>
                  <a:pt x="642960" y="6256671"/>
                </a:lnTo>
                <a:cubicBezTo>
                  <a:pt x="642960" y="6457438"/>
                  <a:pt x="805693" y="6620139"/>
                  <a:pt x="1006460" y="6620139"/>
                </a:cubicBezTo>
                <a:lnTo>
                  <a:pt x="2791760" y="6620139"/>
                </a:lnTo>
                <a:lnTo>
                  <a:pt x="2567570" y="7248444"/>
                </a:lnTo>
                <a:lnTo>
                  <a:pt x="1006460" y="7248444"/>
                </a:lnTo>
                <a:cubicBezTo>
                  <a:pt x="458682" y="7248444"/>
                  <a:pt x="14656" y="6804402"/>
                  <a:pt x="14656" y="6256671"/>
                </a:cubicBezTo>
                <a:close/>
                <a:moveTo>
                  <a:pt x="5826221" y="2519965"/>
                </a:moveTo>
                <a:lnTo>
                  <a:pt x="6115393" y="3328119"/>
                </a:lnTo>
                <a:lnTo>
                  <a:pt x="2210335" y="4696906"/>
                </a:lnTo>
                <a:cubicBezTo>
                  <a:pt x="2131000" y="4725976"/>
                  <a:pt x="2074337" y="4802213"/>
                  <a:pt x="2074337" y="4891642"/>
                </a:cubicBezTo>
                <a:cubicBezTo>
                  <a:pt x="2074337" y="4981024"/>
                  <a:pt x="2131000" y="5057245"/>
                  <a:pt x="2210335" y="5086378"/>
                </a:cubicBezTo>
                <a:lnTo>
                  <a:pt x="6115393" y="6455088"/>
                </a:lnTo>
                <a:lnTo>
                  <a:pt x="5826221" y="7263286"/>
                </a:lnTo>
                <a:lnTo>
                  <a:pt x="1928813" y="5855260"/>
                </a:lnTo>
                <a:cubicBezTo>
                  <a:pt x="1533415" y="5713459"/>
                  <a:pt x="1250458" y="5335836"/>
                  <a:pt x="1250458" y="4891642"/>
                </a:cubicBezTo>
                <a:cubicBezTo>
                  <a:pt x="1250458" y="4447385"/>
                  <a:pt x="1533415" y="4069853"/>
                  <a:pt x="1928813" y="3927992"/>
                </a:cubicBezTo>
                <a:close/>
                <a:moveTo>
                  <a:pt x="792443" y="727234"/>
                </a:moveTo>
                <a:lnTo>
                  <a:pt x="2737329" y="727234"/>
                </a:lnTo>
                <a:lnTo>
                  <a:pt x="2561404" y="1219831"/>
                </a:lnTo>
                <a:lnTo>
                  <a:pt x="792443" y="1219831"/>
                </a:lnTo>
                <a:cubicBezTo>
                  <a:pt x="626823" y="1219831"/>
                  <a:pt x="492597" y="1354073"/>
                  <a:pt x="492597" y="1519661"/>
                </a:cubicBezTo>
                <a:cubicBezTo>
                  <a:pt x="492597" y="1685280"/>
                  <a:pt x="626823" y="1819506"/>
                  <a:pt x="792443" y="1819506"/>
                </a:cubicBezTo>
                <a:lnTo>
                  <a:pt x="2354102" y="1819506"/>
                </a:lnTo>
                <a:cubicBezTo>
                  <a:pt x="2793990" y="1821980"/>
                  <a:pt x="3146514" y="2175724"/>
                  <a:pt x="3146514" y="2611948"/>
                </a:cubicBezTo>
                <a:cubicBezTo>
                  <a:pt x="3146514" y="3049639"/>
                  <a:pt x="2791701" y="3404375"/>
                  <a:pt x="2354040" y="3404375"/>
                </a:cubicBezTo>
                <a:lnTo>
                  <a:pt x="36493" y="3404375"/>
                </a:lnTo>
                <a:lnTo>
                  <a:pt x="212265" y="2911778"/>
                </a:lnTo>
                <a:lnTo>
                  <a:pt x="2354040" y="2911778"/>
                </a:lnTo>
                <a:cubicBezTo>
                  <a:pt x="2519629" y="2911778"/>
                  <a:pt x="2653886" y="2777552"/>
                  <a:pt x="2653886" y="2611948"/>
                </a:cubicBezTo>
                <a:cubicBezTo>
                  <a:pt x="2653886" y="2446329"/>
                  <a:pt x="2519629" y="2312103"/>
                  <a:pt x="2354040" y="2312103"/>
                </a:cubicBezTo>
                <a:lnTo>
                  <a:pt x="792396" y="2312103"/>
                </a:lnTo>
                <a:cubicBezTo>
                  <a:pt x="352507" y="2309630"/>
                  <a:pt x="0" y="1955870"/>
                  <a:pt x="0" y="1519661"/>
                </a:cubicBezTo>
                <a:cubicBezTo>
                  <a:pt x="0" y="1081986"/>
                  <a:pt x="354813" y="727234"/>
                  <a:pt x="792443" y="727234"/>
                </a:cubicBezTo>
                <a:close/>
                <a:moveTo>
                  <a:pt x="3958242" y="389091"/>
                </a:moveTo>
                <a:cubicBezTo>
                  <a:pt x="3833894" y="389091"/>
                  <a:pt x="3733106" y="489834"/>
                  <a:pt x="3733106" y="614166"/>
                </a:cubicBezTo>
                <a:lnTo>
                  <a:pt x="3733106" y="1921633"/>
                </a:lnTo>
                <a:cubicBezTo>
                  <a:pt x="3733106" y="2045921"/>
                  <a:pt x="3833894" y="2146724"/>
                  <a:pt x="3958242" y="2146724"/>
                </a:cubicBezTo>
                <a:lnTo>
                  <a:pt x="4844403" y="2146724"/>
                </a:lnTo>
                <a:cubicBezTo>
                  <a:pt x="4968735" y="2146724"/>
                  <a:pt x="5069524" y="2045921"/>
                  <a:pt x="5069524" y="1921633"/>
                </a:cubicBezTo>
                <a:lnTo>
                  <a:pt x="5069524" y="614166"/>
                </a:lnTo>
                <a:cubicBezTo>
                  <a:pt x="5069524" y="489834"/>
                  <a:pt x="4968735" y="389091"/>
                  <a:pt x="4844403" y="389091"/>
                </a:cubicBezTo>
                <a:close/>
                <a:moveTo>
                  <a:pt x="3958242" y="0"/>
                </a:moveTo>
                <a:lnTo>
                  <a:pt x="4844403" y="0"/>
                </a:lnTo>
                <a:cubicBezTo>
                  <a:pt x="5183596" y="0"/>
                  <a:pt x="5458553" y="274973"/>
                  <a:pt x="5458553" y="614166"/>
                </a:cubicBezTo>
                <a:lnTo>
                  <a:pt x="5458553" y="1921633"/>
                </a:lnTo>
                <a:cubicBezTo>
                  <a:pt x="5458553" y="2260842"/>
                  <a:pt x="5183596" y="2535799"/>
                  <a:pt x="4844403" y="2535799"/>
                </a:cubicBezTo>
                <a:lnTo>
                  <a:pt x="3958242" y="2535799"/>
                </a:lnTo>
                <a:cubicBezTo>
                  <a:pt x="3619019" y="2535799"/>
                  <a:pt x="3344015" y="2260842"/>
                  <a:pt x="3344015" y="1921633"/>
                </a:cubicBezTo>
                <a:lnTo>
                  <a:pt x="3344015" y="614166"/>
                </a:lnTo>
                <a:cubicBezTo>
                  <a:pt x="3344015" y="274973"/>
                  <a:pt x="3619019" y="0"/>
                  <a:pt x="39582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INSÉRER UNE IMAGE EN CLIQUANT SUR L’ICONE </a:t>
            </a:r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30"/>
            <a:ext cx="17859148" cy="58477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TITRE DE LA PAGE SUR UNE LIGNE</a:t>
            </a:r>
          </a:p>
        </p:txBody>
      </p:sp>
      <p:sp>
        <p:nvSpPr>
          <p:cNvPr id="56" name="Espace réservé du texte 55">
            <a:extLst>
              <a:ext uri="{FF2B5EF4-FFF2-40B4-BE49-F238E27FC236}">
                <a16:creationId xmlns:a16="http://schemas.microsoft.com/office/drawing/2014/main" id="{04947137-FBA8-E5BC-8C2F-90CE7DB30E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3529013"/>
            <a:ext cx="4040188" cy="497681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rgbClr val="FF6919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32</a:t>
            </a:r>
          </a:p>
        </p:txBody>
      </p:sp>
      <p:sp>
        <p:nvSpPr>
          <p:cNvPr id="57" name="Espace réservé du texte 55">
            <a:extLst>
              <a:ext uri="{FF2B5EF4-FFF2-40B4-BE49-F238E27FC236}">
                <a16:creationId xmlns:a16="http://schemas.microsoft.com/office/drawing/2014/main" id="{7C42D94A-B0E3-75A8-AF7F-8A80845D7A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391594" y="2584491"/>
            <a:ext cx="4040188" cy="4976812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rgbClr val="FF6919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32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55CEB0EE-F900-A68A-B642-11C4FAABF1DA}"/>
              </a:ext>
            </a:extLst>
          </p:cNvPr>
          <p:cNvCxnSpPr/>
          <p:nvPr userDrawn="1"/>
        </p:nvCxnSpPr>
        <p:spPr>
          <a:xfrm>
            <a:off x="14391595" y="7862180"/>
            <a:ext cx="4615543" cy="0"/>
          </a:xfrm>
          <a:prstGeom prst="line">
            <a:avLst/>
          </a:prstGeom>
          <a:ln w="152400">
            <a:solidFill>
              <a:srgbClr val="FF6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D3E621-FF79-6BF9-7CE1-B6FD27EFD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A5CCD3-964D-33B1-4D40-0F611DDEC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61854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6D3E06C4-C052-E292-A82F-E1935444DAC7}"/>
              </a:ext>
            </a:extLst>
          </p:cNvPr>
          <p:cNvSpPr/>
          <p:nvPr userDrawn="1"/>
        </p:nvSpPr>
        <p:spPr>
          <a:xfrm>
            <a:off x="0" y="0"/>
            <a:ext cx="19012694" cy="10691808"/>
          </a:xfrm>
          <a:custGeom>
            <a:avLst/>
            <a:gdLst>
              <a:gd name="connsiteX0" fmla="*/ 18129152 w 19012694"/>
              <a:gd name="connsiteY0" fmla="*/ 3100653 h 10691808"/>
              <a:gd name="connsiteX1" fmla="*/ 19012694 w 19012694"/>
              <a:gd name="connsiteY1" fmla="*/ 3100653 h 10691808"/>
              <a:gd name="connsiteX2" fmla="*/ 19012694 w 19012694"/>
              <a:gd name="connsiteY2" fmla="*/ 10691808 h 10691808"/>
              <a:gd name="connsiteX3" fmla="*/ 18423260 w 19012694"/>
              <a:gd name="connsiteY3" fmla="*/ 10691808 h 10691808"/>
              <a:gd name="connsiteX4" fmla="*/ 18334686 w 19012694"/>
              <a:gd name="connsiteY4" fmla="*/ 10507942 h 10691808"/>
              <a:gd name="connsiteX5" fmla="*/ 18129152 w 19012694"/>
              <a:gd name="connsiteY5" fmla="*/ 9489899 h 10691808"/>
              <a:gd name="connsiteX6" fmla="*/ 959278 w 19012694"/>
              <a:gd name="connsiteY6" fmla="*/ 0 h 10691808"/>
              <a:gd name="connsiteX7" fmla="*/ 1750940 w 19012694"/>
              <a:gd name="connsiteY7" fmla="*/ 0 h 10691808"/>
              <a:gd name="connsiteX8" fmla="*/ 1750940 w 19012694"/>
              <a:gd name="connsiteY8" fmla="*/ 2123621 h 10691808"/>
              <a:gd name="connsiteX9" fmla="*/ 501164 w 19012694"/>
              <a:gd name="connsiteY9" fmla="*/ 3373429 h 10691808"/>
              <a:gd name="connsiteX10" fmla="*/ 0 w 19012694"/>
              <a:gd name="connsiteY10" fmla="*/ 3373429 h 10691808"/>
              <a:gd name="connsiteX11" fmla="*/ 0 w 19012694"/>
              <a:gd name="connsiteY11" fmla="*/ 2581673 h 10691808"/>
              <a:gd name="connsiteX12" fmla="*/ 501164 w 19012694"/>
              <a:gd name="connsiteY12" fmla="*/ 2581673 h 10691808"/>
              <a:gd name="connsiteX13" fmla="*/ 959278 w 19012694"/>
              <a:gd name="connsiteY13" fmla="*/ 2123621 h 1069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012694" h="10691808">
                <a:moveTo>
                  <a:pt x="18129152" y="3100653"/>
                </a:moveTo>
                <a:lnTo>
                  <a:pt x="19012694" y="3100653"/>
                </a:lnTo>
                <a:lnTo>
                  <a:pt x="19012694" y="10691808"/>
                </a:lnTo>
                <a:lnTo>
                  <a:pt x="18423260" y="10691808"/>
                </a:lnTo>
                <a:lnTo>
                  <a:pt x="18334686" y="10507942"/>
                </a:lnTo>
                <a:cubicBezTo>
                  <a:pt x="18202338" y="10195034"/>
                  <a:pt x="18129152" y="9851012"/>
                  <a:pt x="18129152" y="9489899"/>
                </a:cubicBezTo>
                <a:close/>
                <a:moveTo>
                  <a:pt x="959278" y="0"/>
                </a:moveTo>
                <a:lnTo>
                  <a:pt x="1750940" y="0"/>
                </a:lnTo>
                <a:lnTo>
                  <a:pt x="1750940" y="2123621"/>
                </a:lnTo>
                <a:cubicBezTo>
                  <a:pt x="1750940" y="2813900"/>
                  <a:pt x="1191410" y="3373429"/>
                  <a:pt x="501164" y="3373429"/>
                </a:cubicBezTo>
                <a:lnTo>
                  <a:pt x="0" y="3373429"/>
                </a:lnTo>
                <a:lnTo>
                  <a:pt x="0" y="2581673"/>
                </a:lnTo>
                <a:lnTo>
                  <a:pt x="501164" y="2581673"/>
                </a:lnTo>
                <a:cubicBezTo>
                  <a:pt x="754175" y="2581673"/>
                  <a:pt x="959278" y="2376542"/>
                  <a:pt x="959278" y="2123621"/>
                </a:cubicBezTo>
                <a:close/>
              </a:path>
            </a:pathLst>
          </a:custGeom>
          <a:solidFill>
            <a:srgbClr val="D8355E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1FC1D0CE-36AA-CAC9-E5DC-72ECA6E6A7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406336"/>
            <a:ext cx="6323013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ED085-08DA-12DD-85D9-4E9DF4DB2E59}"/>
              </a:ext>
            </a:extLst>
          </p:cNvPr>
          <p:cNvSpPr/>
          <p:nvPr userDrawn="1"/>
        </p:nvSpPr>
        <p:spPr>
          <a:xfrm>
            <a:off x="0" y="4725191"/>
            <a:ext cx="6324604" cy="2324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1D9DE-97FA-8D71-83DC-5B7E221576D6}"/>
              </a:ext>
            </a:extLst>
          </p:cNvPr>
          <p:cNvSpPr/>
          <p:nvPr userDrawn="1"/>
        </p:nvSpPr>
        <p:spPr>
          <a:xfrm>
            <a:off x="6330157" y="4725191"/>
            <a:ext cx="6346825" cy="23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EFD9D2-056D-19DB-AA06-F0E05D55965E}"/>
              </a:ext>
            </a:extLst>
          </p:cNvPr>
          <p:cNvSpPr txBox="1"/>
          <p:nvPr userDrawn="1"/>
        </p:nvSpPr>
        <p:spPr>
          <a:xfrm>
            <a:off x="544648" y="5269219"/>
            <a:ext cx="2518638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imagine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3B18DF-284B-C9D7-387A-4B5676FE4835}"/>
              </a:ext>
            </a:extLst>
          </p:cNvPr>
          <p:cNvSpPr txBox="1"/>
          <p:nvPr userDrawn="1"/>
        </p:nvSpPr>
        <p:spPr>
          <a:xfrm>
            <a:off x="6891473" y="5269219"/>
            <a:ext cx="1462260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latin typeface="Geogrotesque Cyr Medium" pitchFamily="2" charset="0"/>
                <a:ea typeface="Geogrotesque Cyr Medium" pitchFamily="2" charset="0"/>
              </a:rPr>
              <a:t>care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EC063B9F-7F29-7356-D92D-7E9919DDBC55}"/>
              </a:ext>
            </a:extLst>
          </p:cNvPr>
          <p:cNvGrpSpPr/>
          <p:nvPr userDrawn="1"/>
        </p:nvGrpSpPr>
        <p:grpSpPr>
          <a:xfrm>
            <a:off x="3608408" y="5626031"/>
            <a:ext cx="2193404" cy="659791"/>
            <a:chOff x="3608408" y="3986940"/>
            <a:chExt cx="2193404" cy="659791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53DA4A7D-D3CF-8D42-4F2F-85725E8DC069}"/>
                </a:ext>
              </a:extLst>
            </p:cNvPr>
            <p:cNvSpPr/>
            <p:nvPr/>
          </p:nvSpPr>
          <p:spPr>
            <a:xfrm flipH="1">
              <a:off x="3608408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EDA22EE7-6F59-EBBC-68D7-05ECD7244286}"/>
                </a:ext>
              </a:extLst>
            </p:cNvPr>
            <p:cNvSpPr/>
            <p:nvPr/>
          </p:nvSpPr>
          <p:spPr>
            <a:xfrm flipH="1">
              <a:off x="4377981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C22668EB-E7A5-3965-FF21-BBC8121FA553}"/>
                </a:ext>
              </a:extLst>
            </p:cNvPr>
            <p:cNvSpPr/>
            <p:nvPr/>
          </p:nvSpPr>
          <p:spPr>
            <a:xfrm flipH="1">
              <a:off x="5125105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8E7C229-9E7A-3081-A01B-FF1501C0912D}"/>
              </a:ext>
            </a:extLst>
          </p:cNvPr>
          <p:cNvGrpSpPr/>
          <p:nvPr userDrawn="1"/>
        </p:nvGrpSpPr>
        <p:grpSpPr>
          <a:xfrm>
            <a:off x="10023996" y="5626031"/>
            <a:ext cx="2193404" cy="659791"/>
            <a:chOff x="10023996" y="3986940"/>
            <a:chExt cx="2193404" cy="659791"/>
          </a:xfrm>
        </p:grpSpPr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337CEF74-3521-C9CA-FE60-2CEB8781EDBD}"/>
                </a:ext>
              </a:extLst>
            </p:cNvPr>
            <p:cNvSpPr/>
            <p:nvPr/>
          </p:nvSpPr>
          <p:spPr>
            <a:xfrm flipH="1">
              <a:off x="10023996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rgbClr val="C8E7E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4F64DE01-CE97-35B9-1EC7-3560E27F8546}"/>
                </a:ext>
              </a:extLst>
            </p:cNvPr>
            <p:cNvSpPr/>
            <p:nvPr/>
          </p:nvSpPr>
          <p:spPr>
            <a:xfrm flipH="1">
              <a:off x="10793569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D4CEF29-A09D-A454-989A-BB02788B8B0C}"/>
                </a:ext>
              </a:extLst>
            </p:cNvPr>
            <p:cNvSpPr/>
            <p:nvPr/>
          </p:nvSpPr>
          <p:spPr>
            <a:xfrm flipH="1">
              <a:off x="11540693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rgbClr val="C8E7EF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813B3-5B5F-925C-664B-071A35EA48A9}"/>
              </a:ext>
            </a:extLst>
          </p:cNvPr>
          <p:cNvSpPr/>
          <p:nvPr userDrawn="1"/>
        </p:nvSpPr>
        <p:spPr>
          <a:xfrm>
            <a:off x="12682537" y="4725191"/>
            <a:ext cx="6324602" cy="23240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34B6CDC-BCBB-692C-A69C-3642C262DD1D}"/>
              </a:ext>
            </a:extLst>
          </p:cNvPr>
          <p:cNvSpPr txBox="1"/>
          <p:nvPr userDrawn="1"/>
        </p:nvSpPr>
        <p:spPr>
          <a:xfrm>
            <a:off x="13274806" y="5269219"/>
            <a:ext cx="2436886" cy="129721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we</a:t>
            </a:r>
          </a:p>
          <a:p>
            <a:pPr>
              <a:lnSpc>
                <a:spcPct val="70000"/>
              </a:lnSpc>
            </a:pPr>
            <a:r>
              <a:rPr lang="fr-FR" sz="5400" dirty="0">
                <a:solidFill>
                  <a:schemeClr val="bg1"/>
                </a:solidFill>
                <a:latin typeface="Geogrotesque Cyr Medium" pitchFamily="2" charset="0"/>
                <a:ea typeface="Geogrotesque Cyr Medium" pitchFamily="2" charset="0"/>
              </a:rPr>
              <a:t>commit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FC4722C-A77D-D8A1-19BE-4EE63149039A}"/>
              </a:ext>
            </a:extLst>
          </p:cNvPr>
          <p:cNvGrpSpPr/>
          <p:nvPr userDrawn="1"/>
        </p:nvGrpSpPr>
        <p:grpSpPr>
          <a:xfrm>
            <a:off x="16273824" y="5626031"/>
            <a:ext cx="2193404" cy="659791"/>
            <a:chOff x="16273824" y="3986940"/>
            <a:chExt cx="2193404" cy="659791"/>
          </a:xfrm>
        </p:grpSpPr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B60131DD-9DF4-6186-A101-DF201A227A6F}"/>
                </a:ext>
              </a:extLst>
            </p:cNvPr>
            <p:cNvSpPr/>
            <p:nvPr/>
          </p:nvSpPr>
          <p:spPr>
            <a:xfrm flipH="1">
              <a:off x="16273824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EDE861FA-CCB0-D313-F2F2-43245F747475}"/>
                </a:ext>
              </a:extLst>
            </p:cNvPr>
            <p:cNvSpPr/>
            <p:nvPr/>
          </p:nvSpPr>
          <p:spPr>
            <a:xfrm flipH="1">
              <a:off x="17043397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A9FE0EFE-5C48-7835-C375-4EF5CA54A3FF}"/>
                </a:ext>
              </a:extLst>
            </p:cNvPr>
            <p:cNvSpPr/>
            <p:nvPr/>
          </p:nvSpPr>
          <p:spPr>
            <a:xfrm flipH="1">
              <a:off x="17790521" y="3986940"/>
              <a:ext cx="676707" cy="659791"/>
            </a:xfrm>
            <a:custGeom>
              <a:avLst/>
              <a:gdLst>
                <a:gd name="connsiteX0" fmla="*/ 82 w 3034883"/>
                <a:gd name="connsiteY0" fmla="*/ 1479839 h 2959017"/>
                <a:gd name="connsiteX1" fmla="*/ 423259 w 3034883"/>
                <a:gd name="connsiteY1" fmla="*/ 878687 h 2959017"/>
                <a:gd name="connsiteX2" fmla="*/ 2854572 w 3034883"/>
                <a:gd name="connsiteY2" fmla="*/ 320 h 2959017"/>
                <a:gd name="connsiteX3" fmla="*/ 3034966 w 3034883"/>
                <a:gd name="connsiteY3" fmla="*/ 504469 h 2959017"/>
                <a:gd name="connsiteX4" fmla="*/ 598881 w 3034883"/>
                <a:gd name="connsiteY4" fmla="*/ 1358357 h 2959017"/>
                <a:gd name="connsiteX5" fmla="*/ 514041 w 3034883"/>
                <a:gd name="connsiteY5" fmla="*/ 1479839 h 2959017"/>
                <a:gd name="connsiteX6" fmla="*/ 598881 w 3034883"/>
                <a:gd name="connsiteY6" fmla="*/ 1601321 h 2959017"/>
                <a:gd name="connsiteX7" fmla="*/ 3034966 w 3034883"/>
                <a:gd name="connsiteY7" fmla="*/ 2455161 h 2959017"/>
                <a:gd name="connsiteX8" fmla="*/ 2854572 w 3034883"/>
                <a:gd name="connsiteY8" fmla="*/ 2959338 h 2959017"/>
                <a:gd name="connsiteX9" fmla="*/ 423259 w 3034883"/>
                <a:gd name="connsiteY9" fmla="*/ 2080971 h 2959017"/>
                <a:gd name="connsiteX10" fmla="*/ 82 w 3034883"/>
                <a:gd name="connsiteY10" fmla="*/ 1479839 h 29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34883" h="2959017">
                  <a:moveTo>
                    <a:pt x="82" y="1479839"/>
                  </a:moveTo>
                  <a:cubicBezTo>
                    <a:pt x="82" y="1202699"/>
                    <a:pt x="176599" y="967184"/>
                    <a:pt x="423259" y="878687"/>
                  </a:cubicBezTo>
                  <a:lnTo>
                    <a:pt x="2854572" y="320"/>
                  </a:lnTo>
                  <a:lnTo>
                    <a:pt x="3034966" y="504469"/>
                  </a:lnTo>
                  <a:lnTo>
                    <a:pt x="598881" y="1358357"/>
                  </a:lnTo>
                  <a:cubicBezTo>
                    <a:pt x="549389" y="1376492"/>
                    <a:pt x="514041" y="1424051"/>
                    <a:pt x="514041" y="1479839"/>
                  </a:cubicBezTo>
                  <a:cubicBezTo>
                    <a:pt x="514041" y="1535598"/>
                    <a:pt x="549389" y="1583147"/>
                    <a:pt x="598881" y="1601321"/>
                  </a:cubicBezTo>
                  <a:lnTo>
                    <a:pt x="3034966" y="2455161"/>
                  </a:lnTo>
                  <a:lnTo>
                    <a:pt x="2854572" y="2959338"/>
                  </a:lnTo>
                  <a:lnTo>
                    <a:pt x="423259" y="2080971"/>
                  </a:lnTo>
                  <a:cubicBezTo>
                    <a:pt x="176599" y="1992512"/>
                    <a:pt x="82" y="1756940"/>
                    <a:pt x="82" y="1479839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F8DEFA1-2167-B317-9836-2E200F4CA15E}"/>
              </a:ext>
            </a:extLst>
          </p:cNvPr>
          <p:cNvCxnSpPr/>
          <p:nvPr userDrawn="1"/>
        </p:nvCxnSpPr>
        <p:spPr>
          <a:xfrm>
            <a:off x="6324604" y="7044202"/>
            <a:ext cx="63523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3" name="Espace réservé pour une image  30">
            <a:extLst>
              <a:ext uri="{FF2B5EF4-FFF2-40B4-BE49-F238E27FC236}">
                <a16:creationId xmlns:a16="http://schemas.microsoft.com/office/drawing/2014/main" id="{C55C101C-A6CF-4AC3-CB85-F6A55D1E12B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676982" y="2406336"/>
            <a:ext cx="6323013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4" name="Espace réservé pour une image  30">
            <a:extLst>
              <a:ext uri="{FF2B5EF4-FFF2-40B4-BE49-F238E27FC236}">
                <a16:creationId xmlns:a16="http://schemas.microsoft.com/office/drawing/2014/main" id="{27796584-3717-192C-B69B-3552A8345CF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4602" y="2406336"/>
            <a:ext cx="6353971" cy="2319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5" name="Espace réservé du texte 55">
            <a:extLst>
              <a:ext uri="{FF2B5EF4-FFF2-40B4-BE49-F238E27FC236}">
                <a16:creationId xmlns:a16="http://schemas.microsoft.com/office/drawing/2014/main" id="{42B026BC-C6DD-FF89-E324-2CDF55633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74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36" name="Espace réservé du texte 55">
            <a:extLst>
              <a:ext uri="{FF2B5EF4-FFF2-40B4-BE49-F238E27FC236}">
                <a16:creationId xmlns:a16="http://schemas.microsoft.com/office/drawing/2014/main" id="{EF21F12A-989B-12E3-7EAE-66AF9D45C4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07823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37" name="Espace réservé du texte 55">
            <a:extLst>
              <a:ext uri="{FF2B5EF4-FFF2-40B4-BE49-F238E27FC236}">
                <a16:creationId xmlns:a16="http://schemas.microsoft.com/office/drawing/2014/main" id="{EBD52ECA-120E-0691-505A-0E071D6FC0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40972" y="7306286"/>
            <a:ext cx="5027839" cy="153186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7C56CD5E-CB7A-73B9-1045-B15143298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76339254-5DA5-DE23-E84C-131DCCD53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727214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AFBF743F-0662-C4CF-3584-DC3B9F750A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513013"/>
            <a:ext cx="17853824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39BCFB-8E24-578A-1413-745568633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5ECCAB-9E6B-B735-C272-26D26AA57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6534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4EE8C8-1E8C-CD6E-BBF9-9E3688C36702}"/>
              </a:ext>
            </a:extLst>
          </p:cNvPr>
          <p:cNvCxnSpPr>
            <a:cxnSpLocks/>
          </p:cNvCxnSpPr>
          <p:nvPr userDrawn="1"/>
        </p:nvCxnSpPr>
        <p:spPr>
          <a:xfrm flipV="1">
            <a:off x="9503569" y="2513013"/>
            <a:ext cx="0" cy="631348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788F1856-D5F4-C8E6-12D9-C0ABC1347E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674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86F1627D-31D2-BC6C-AAA5-9BEDD98B88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9689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501AA4-B64E-0EF2-6ADA-FDEF3BEFC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061F1A-0CA9-6067-439D-DBD4F80D9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55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_ble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53C2EE2-1C0B-3C69-CE41-E67013DD44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3DE8628-836A-74FF-B5AE-34E44BD7ECC8}"/>
              </a:ext>
            </a:extLst>
          </p:cNvPr>
          <p:cNvSpPr/>
          <p:nvPr userDrawn="1"/>
        </p:nvSpPr>
        <p:spPr>
          <a:xfrm>
            <a:off x="14856162" y="7276604"/>
            <a:ext cx="4150977" cy="3415209"/>
          </a:xfrm>
          <a:custGeom>
            <a:avLst/>
            <a:gdLst>
              <a:gd name="connsiteX0" fmla="*/ 2541575 w 4150977"/>
              <a:gd name="connsiteY0" fmla="*/ 0 h 3415209"/>
              <a:gd name="connsiteX1" fmla="*/ 4150977 w 4150977"/>
              <a:gd name="connsiteY1" fmla="*/ 0 h 3415209"/>
              <a:gd name="connsiteX2" fmla="*/ 4150977 w 4150977"/>
              <a:gd name="connsiteY2" fmla="*/ 1609997 h 3415209"/>
              <a:gd name="connsiteX3" fmla="*/ 2541575 w 4150977"/>
              <a:gd name="connsiteY3" fmla="*/ 1609997 h 3415209"/>
              <a:gd name="connsiteX4" fmla="*/ 1609998 w 4150977"/>
              <a:gd name="connsiteY4" fmla="*/ 2541322 h 3415209"/>
              <a:gd name="connsiteX5" fmla="*/ 1609998 w 4150977"/>
              <a:gd name="connsiteY5" fmla="*/ 3415209 h 3415209"/>
              <a:gd name="connsiteX6" fmla="*/ 0 w 4150977"/>
              <a:gd name="connsiteY6" fmla="*/ 3415209 h 3415209"/>
              <a:gd name="connsiteX7" fmla="*/ 0 w 4150977"/>
              <a:gd name="connsiteY7" fmla="*/ 2541322 h 3415209"/>
              <a:gd name="connsiteX8" fmla="*/ 2541575 w 4150977"/>
              <a:gd name="connsiteY8" fmla="*/ 0 h 341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0977" h="3415209">
                <a:moveTo>
                  <a:pt x="2541575" y="0"/>
                </a:moveTo>
                <a:lnTo>
                  <a:pt x="4150977" y="0"/>
                </a:lnTo>
                <a:lnTo>
                  <a:pt x="4150977" y="1609997"/>
                </a:lnTo>
                <a:lnTo>
                  <a:pt x="2541575" y="1609997"/>
                </a:lnTo>
                <a:cubicBezTo>
                  <a:pt x="2027041" y="1609997"/>
                  <a:pt x="1609998" y="2026854"/>
                  <a:pt x="1609998" y="2541322"/>
                </a:cubicBezTo>
                <a:lnTo>
                  <a:pt x="1609998" y="3415209"/>
                </a:lnTo>
                <a:lnTo>
                  <a:pt x="0" y="3415209"/>
                </a:lnTo>
                <a:lnTo>
                  <a:pt x="0" y="2541322"/>
                </a:lnTo>
                <a:cubicBezTo>
                  <a:pt x="0" y="1137795"/>
                  <a:pt x="1137922" y="0"/>
                  <a:pt x="2541575" y="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3A5BE87-A306-8C58-7DF9-375F2AC04A44}"/>
              </a:ext>
            </a:extLst>
          </p:cNvPr>
          <p:cNvCxnSpPr>
            <a:cxnSpLocks/>
          </p:cNvCxnSpPr>
          <p:nvPr userDrawn="1"/>
        </p:nvCxnSpPr>
        <p:spPr>
          <a:xfrm flipV="1">
            <a:off x="9503569" y="2513013"/>
            <a:ext cx="0" cy="63134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9D794AD6-9301-6810-4662-EC326BCA1B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8" name="Espace réservé du texte 11">
            <a:extLst>
              <a:ext uri="{FF2B5EF4-FFF2-40B4-BE49-F238E27FC236}">
                <a16:creationId xmlns:a16="http://schemas.microsoft.com/office/drawing/2014/main" id="{A4AED9EB-FB35-58B5-D4D6-C700463A89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49688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19C1F22C-2763-4464-9294-6810B906176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C33D72BA-47B5-18C2-DADA-27E77EC276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3752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COLONNES_orange">
    <p:bg>
      <p:bgPr>
        <a:solidFill>
          <a:srgbClr val="FF6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53C2EE2-1C0B-3C69-CE41-E67013DD44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E3DE8628-836A-74FF-B5AE-34E44BD7ECC8}"/>
              </a:ext>
            </a:extLst>
          </p:cNvPr>
          <p:cNvSpPr/>
          <p:nvPr userDrawn="1"/>
        </p:nvSpPr>
        <p:spPr>
          <a:xfrm>
            <a:off x="14856162" y="7276604"/>
            <a:ext cx="4150977" cy="3415209"/>
          </a:xfrm>
          <a:custGeom>
            <a:avLst/>
            <a:gdLst>
              <a:gd name="connsiteX0" fmla="*/ 2541575 w 4150977"/>
              <a:gd name="connsiteY0" fmla="*/ 0 h 3415209"/>
              <a:gd name="connsiteX1" fmla="*/ 4150977 w 4150977"/>
              <a:gd name="connsiteY1" fmla="*/ 0 h 3415209"/>
              <a:gd name="connsiteX2" fmla="*/ 4150977 w 4150977"/>
              <a:gd name="connsiteY2" fmla="*/ 1609997 h 3415209"/>
              <a:gd name="connsiteX3" fmla="*/ 2541575 w 4150977"/>
              <a:gd name="connsiteY3" fmla="*/ 1609997 h 3415209"/>
              <a:gd name="connsiteX4" fmla="*/ 1609998 w 4150977"/>
              <a:gd name="connsiteY4" fmla="*/ 2541322 h 3415209"/>
              <a:gd name="connsiteX5" fmla="*/ 1609998 w 4150977"/>
              <a:gd name="connsiteY5" fmla="*/ 3415209 h 3415209"/>
              <a:gd name="connsiteX6" fmla="*/ 0 w 4150977"/>
              <a:gd name="connsiteY6" fmla="*/ 3415209 h 3415209"/>
              <a:gd name="connsiteX7" fmla="*/ 0 w 4150977"/>
              <a:gd name="connsiteY7" fmla="*/ 2541322 h 3415209"/>
              <a:gd name="connsiteX8" fmla="*/ 2541575 w 4150977"/>
              <a:gd name="connsiteY8" fmla="*/ 0 h 341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0977" h="3415209">
                <a:moveTo>
                  <a:pt x="2541575" y="0"/>
                </a:moveTo>
                <a:lnTo>
                  <a:pt x="4150977" y="0"/>
                </a:lnTo>
                <a:lnTo>
                  <a:pt x="4150977" y="1609997"/>
                </a:lnTo>
                <a:lnTo>
                  <a:pt x="2541575" y="1609997"/>
                </a:lnTo>
                <a:cubicBezTo>
                  <a:pt x="2027041" y="1609997"/>
                  <a:pt x="1609998" y="2026854"/>
                  <a:pt x="1609998" y="2541322"/>
                </a:cubicBezTo>
                <a:lnTo>
                  <a:pt x="1609998" y="3415209"/>
                </a:lnTo>
                <a:lnTo>
                  <a:pt x="0" y="3415209"/>
                </a:lnTo>
                <a:lnTo>
                  <a:pt x="0" y="2541322"/>
                </a:lnTo>
                <a:cubicBezTo>
                  <a:pt x="0" y="1137795"/>
                  <a:pt x="1137922" y="0"/>
                  <a:pt x="2541575" y="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3A5BE87-A306-8C58-7DF9-375F2AC04A44}"/>
              </a:ext>
            </a:extLst>
          </p:cNvPr>
          <p:cNvCxnSpPr>
            <a:cxnSpLocks/>
          </p:cNvCxnSpPr>
          <p:nvPr userDrawn="1"/>
        </p:nvCxnSpPr>
        <p:spPr>
          <a:xfrm flipV="1">
            <a:off x="9503569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9D794AD6-9301-6810-4662-EC326BCA1B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4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8" name="Espace réservé du texte 11">
            <a:extLst>
              <a:ext uri="{FF2B5EF4-FFF2-40B4-BE49-F238E27FC236}">
                <a16:creationId xmlns:a16="http://schemas.microsoft.com/office/drawing/2014/main" id="{A4AED9EB-FB35-58B5-D4D6-C700463A89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49688" y="2513013"/>
            <a:ext cx="8378809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52241A32-4D39-5E33-070F-AD606B51B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D6C86578-88AE-E325-0729-75A3BAB0E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599556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84EE8C8-1E8C-CD6E-BBF9-9E3688C36702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5713" y="2513013"/>
            <a:ext cx="0" cy="631348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E5D9834-692E-6FA7-0635-C9C9F535F37E}"/>
              </a:ext>
            </a:extLst>
          </p:cNvPr>
          <p:cNvCxnSpPr>
            <a:cxnSpLocks/>
          </p:cNvCxnSpPr>
          <p:nvPr userDrawn="1"/>
        </p:nvCxnSpPr>
        <p:spPr>
          <a:xfrm flipV="1">
            <a:off x="12671426" y="2513013"/>
            <a:ext cx="0" cy="631348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11">
            <a:extLst>
              <a:ext uri="{FF2B5EF4-FFF2-40B4-BE49-F238E27FC236}">
                <a16:creationId xmlns:a16="http://schemas.microsoft.com/office/drawing/2014/main" id="{48BC7FEB-2273-9B37-8BC7-AB4CC246FB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1" name="Espace réservé du texte 11">
            <a:extLst>
              <a:ext uri="{FF2B5EF4-FFF2-40B4-BE49-F238E27FC236}">
                <a16:creationId xmlns:a16="http://schemas.microsoft.com/office/drawing/2014/main" id="{F94D8A52-7D76-7F94-2CAF-748A80B0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0386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8AF2F2DB-76C8-3C2E-5625-77BE300EAF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47691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AA4C97-013C-BC0F-B5FA-F715560FD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88BE00-0114-E190-7CB7-71B600E91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785238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COLONNES_orange">
    <p:bg>
      <p:bgPr>
        <a:solidFill>
          <a:srgbClr val="FF6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C74E601B-5AFA-0113-2021-8C9032193F46}"/>
              </a:ext>
            </a:extLst>
          </p:cNvPr>
          <p:cNvSpPr/>
          <p:nvPr userDrawn="1"/>
        </p:nvSpPr>
        <p:spPr>
          <a:xfrm>
            <a:off x="1" y="4326389"/>
            <a:ext cx="5165655" cy="6365424"/>
          </a:xfrm>
          <a:custGeom>
            <a:avLst/>
            <a:gdLst>
              <a:gd name="connsiteX0" fmla="*/ 0 w 5165655"/>
              <a:gd name="connsiteY0" fmla="*/ 0 h 6365424"/>
              <a:gd name="connsiteX1" fmla="*/ 744185 w 5165655"/>
              <a:gd name="connsiteY1" fmla="*/ 0 h 6365424"/>
              <a:gd name="connsiteX2" fmla="*/ 744185 w 5165655"/>
              <a:gd name="connsiteY2" fmla="*/ 4985225 h 6365424"/>
              <a:gd name="connsiteX3" fmla="*/ 1492138 w 5165655"/>
              <a:gd name="connsiteY3" fmla="*/ 5733115 h 6365424"/>
              <a:gd name="connsiteX4" fmla="*/ 5165655 w 5165655"/>
              <a:gd name="connsiteY4" fmla="*/ 5733115 h 6365424"/>
              <a:gd name="connsiteX5" fmla="*/ 4940036 w 5165655"/>
              <a:gd name="connsiteY5" fmla="*/ 6365424 h 6365424"/>
              <a:gd name="connsiteX6" fmla="*/ 0 w 5165655"/>
              <a:gd name="connsiteY6" fmla="*/ 6365424 h 636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5655" h="6365424">
                <a:moveTo>
                  <a:pt x="0" y="0"/>
                </a:moveTo>
                <a:lnTo>
                  <a:pt x="744185" y="0"/>
                </a:lnTo>
                <a:lnTo>
                  <a:pt x="744185" y="4985225"/>
                </a:lnTo>
                <a:cubicBezTo>
                  <a:pt x="744185" y="5398332"/>
                  <a:pt x="1079030" y="5733115"/>
                  <a:pt x="1492138" y="5733115"/>
                </a:cubicBezTo>
                <a:lnTo>
                  <a:pt x="5165655" y="5733115"/>
                </a:lnTo>
                <a:lnTo>
                  <a:pt x="4940036" y="6365424"/>
                </a:lnTo>
                <a:lnTo>
                  <a:pt x="0" y="6365424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/>
          </a:p>
        </p:txBody>
      </p:sp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253C2EE2-1C0B-3C69-CE41-E67013DD44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8413CED-C3AD-50AF-1196-881E78A8FD5F}"/>
              </a:ext>
            </a:extLst>
          </p:cNvPr>
          <p:cNvCxnSpPr>
            <a:cxnSpLocks/>
          </p:cNvCxnSpPr>
          <p:nvPr userDrawn="1"/>
        </p:nvCxnSpPr>
        <p:spPr>
          <a:xfrm flipV="1">
            <a:off x="6335713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6B8AA90-C6E4-7865-7BDE-65B0023738ED}"/>
              </a:ext>
            </a:extLst>
          </p:cNvPr>
          <p:cNvCxnSpPr>
            <a:cxnSpLocks/>
          </p:cNvCxnSpPr>
          <p:nvPr userDrawn="1"/>
        </p:nvCxnSpPr>
        <p:spPr>
          <a:xfrm flipV="1">
            <a:off x="12671426" y="2513013"/>
            <a:ext cx="0" cy="63134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11">
            <a:extLst>
              <a:ext uri="{FF2B5EF4-FFF2-40B4-BE49-F238E27FC236}">
                <a16:creationId xmlns:a16="http://schemas.microsoft.com/office/drawing/2014/main" id="{C0FEC144-5677-BEF3-C0A8-2F2573954C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675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3" name="Espace réservé du texte 11">
            <a:extLst>
              <a:ext uri="{FF2B5EF4-FFF2-40B4-BE49-F238E27FC236}">
                <a16:creationId xmlns:a16="http://schemas.microsoft.com/office/drawing/2014/main" id="{50BB95C9-8D5D-5377-B3D6-61A9FC72AA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10386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14" name="Espace réservé du texte 11">
            <a:extLst>
              <a:ext uri="{FF2B5EF4-FFF2-40B4-BE49-F238E27FC236}">
                <a16:creationId xmlns:a16="http://schemas.microsoft.com/office/drawing/2014/main" id="{2408B711-FABC-5B84-FF46-B7A84769F3C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46097" y="2513013"/>
            <a:ext cx="5186366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/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/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3B10508E-23C8-1994-2222-E24214762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32BA37B1-DA60-E0B7-59AF-43E2A7FEB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897923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TY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Espace réservé du texte 55">
            <a:extLst>
              <a:ext uri="{FF2B5EF4-FFF2-40B4-BE49-F238E27FC236}">
                <a16:creationId xmlns:a16="http://schemas.microsoft.com/office/drawing/2014/main" id="{F67D9C47-9BBA-3155-5D46-C0C5C70D4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5882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7" name="Espace réservé du texte 55">
            <a:extLst>
              <a:ext uri="{FF2B5EF4-FFF2-40B4-BE49-F238E27FC236}">
                <a16:creationId xmlns:a16="http://schemas.microsoft.com/office/drawing/2014/main" id="{E7F0552E-D5CE-45EA-FE0D-182C6C9E6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81593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62026AAD-849E-DE87-0A79-6AF7040E23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25246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65B3E392-B438-961B-DBFD-DA10D5749B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5882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656317D7-4456-0212-20AD-B25AF055FF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593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14525CBE-6729-F558-FA79-DFD2FD9BE1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25246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84C99B3D-483F-65D2-9A1C-3C7E5F942A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47137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Espace réservé pour une image  30">
            <a:extLst>
              <a:ext uri="{FF2B5EF4-FFF2-40B4-BE49-F238E27FC236}">
                <a16:creationId xmlns:a16="http://schemas.microsoft.com/office/drawing/2014/main" id="{2400B0B8-E4C5-7C1D-EF6F-64169B7FE0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86819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7" name="Espace réservé pour une image  30">
            <a:extLst>
              <a:ext uri="{FF2B5EF4-FFF2-40B4-BE49-F238E27FC236}">
                <a16:creationId xmlns:a16="http://schemas.microsoft.com/office/drawing/2014/main" id="{B4A3B6FD-4859-3F36-8989-6FFD22CB42E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4926501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accent4"/>
          </a:solidFill>
        </p:spPr>
        <p:txBody>
          <a:bodyPr/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0672A4-FFEE-F90D-E9CF-681E8F1EB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EE546D6-BF30-237C-723F-DB7C89B2C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532153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TYQUE_orange">
    <p:bg>
      <p:bgPr>
        <a:solidFill>
          <a:srgbClr val="FF6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Espace réservé du texte 55">
            <a:extLst>
              <a:ext uri="{FF2B5EF4-FFF2-40B4-BE49-F238E27FC236}">
                <a16:creationId xmlns:a16="http://schemas.microsoft.com/office/drawing/2014/main" id="{F67D9C47-9BBA-3155-5D46-C0C5C70D46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45882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7" name="Espace réservé du texte 55">
            <a:extLst>
              <a:ext uri="{FF2B5EF4-FFF2-40B4-BE49-F238E27FC236}">
                <a16:creationId xmlns:a16="http://schemas.microsoft.com/office/drawing/2014/main" id="{E7F0552E-D5CE-45EA-FE0D-182C6C9E6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81593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62026AAD-849E-DE87-0A79-6AF7040E23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25246" y="4798663"/>
            <a:ext cx="3636010" cy="268163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28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65B3E392-B438-961B-DBFD-DA10D5749B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5882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2" name="Espace réservé du texte 55">
            <a:extLst>
              <a:ext uri="{FF2B5EF4-FFF2-40B4-BE49-F238E27FC236}">
                <a16:creationId xmlns:a16="http://schemas.microsoft.com/office/drawing/2014/main" id="{656317D7-4456-0212-20AD-B25AF055FF0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81593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14525CBE-6729-F558-FA79-DFD2FD9BE1F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025246" y="7518401"/>
            <a:ext cx="3636010" cy="100329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84C99B3D-483F-65D2-9A1C-3C7E5F942AD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47137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6" name="Espace réservé pour une image  30">
            <a:extLst>
              <a:ext uri="{FF2B5EF4-FFF2-40B4-BE49-F238E27FC236}">
                <a16:creationId xmlns:a16="http://schemas.microsoft.com/office/drawing/2014/main" id="{2400B0B8-E4C5-7C1D-EF6F-64169B7FE0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586819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17" name="Espace réservé pour une image  30">
            <a:extLst>
              <a:ext uri="{FF2B5EF4-FFF2-40B4-BE49-F238E27FC236}">
                <a16:creationId xmlns:a16="http://schemas.microsoft.com/office/drawing/2014/main" id="{B4A3B6FD-4859-3F36-8989-6FFD22CB42E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4926501" y="2593018"/>
            <a:ext cx="1833500" cy="1833500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D7C7B12B-1A89-C807-A7C5-AF15C62080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CDE2977D-4DBE-E051-98F2-2B0C4363A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9E02DA26-8AE0-2C07-5DF6-1B0F928A9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556669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17FB8C32-9CBC-3F71-BB01-C6F462E770D7}"/>
              </a:ext>
            </a:extLst>
          </p:cNvPr>
          <p:cNvSpPr/>
          <p:nvPr userDrawn="1"/>
        </p:nvSpPr>
        <p:spPr>
          <a:xfrm>
            <a:off x="2029673" y="2513013"/>
            <a:ext cx="5427601" cy="5427599"/>
          </a:xfrm>
          <a:prstGeom prst="roundRect">
            <a:avLst>
              <a:gd name="adj" fmla="val 21513"/>
            </a:avLst>
          </a:prstGeom>
          <a:solidFill>
            <a:srgbClr val="FF6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pour une image  30">
            <a:extLst>
              <a:ext uri="{FF2B5EF4-FFF2-40B4-BE49-F238E27FC236}">
                <a16:creationId xmlns:a16="http://schemas.microsoft.com/office/drawing/2014/main" id="{9884F696-610D-3C56-F030-90974A56EE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598800" y="3062917"/>
            <a:ext cx="5427600" cy="542759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8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5" name="Espace réservé du texte 11">
            <a:extLst>
              <a:ext uri="{FF2B5EF4-FFF2-40B4-BE49-F238E27FC236}">
                <a16:creationId xmlns:a16="http://schemas.microsoft.com/office/drawing/2014/main" id="{FDD150B8-9A2D-BAA4-0989-B2FF86C350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9688" y="2513013"/>
            <a:ext cx="8378810" cy="63134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355600" indent="-355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4"/>
              </a:buBlip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 marL="723900" indent="-368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SzPct val="90000"/>
              <a:buFontTx/>
              <a:buBlip>
                <a:blip r:embed="rId5"/>
              </a:buBlip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2800">
                <a:solidFill>
                  <a:schemeClr val="accent6"/>
                </a:solidFill>
              </a:defRPr>
            </a:lvl5pPr>
          </a:lstStyle>
          <a:p>
            <a:pPr lvl="0"/>
            <a:r>
              <a:rPr lang="fr-FR" dirty="0"/>
              <a:t>Texte 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4" name="Espace réservé du pied de page 2">
            <a:extLst>
              <a:ext uri="{FF2B5EF4-FFF2-40B4-BE49-F238E27FC236}">
                <a16:creationId xmlns:a16="http://schemas.microsoft.com/office/drawing/2014/main" id="{3AA7A46B-80FA-3C21-6DF2-1D4B59EDC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056689C1-0FC5-E521-345B-5143F1DD0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7122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6" name="Espace réservé du graphique 5">
            <a:extLst>
              <a:ext uri="{FF2B5EF4-FFF2-40B4-BE49-F238E27FC236}">
                <a16:creationId xmlns:a16="http://schemas.microsoft.com/office/drawing/2014/main" id="{8D9185B4-3090-8869-8CF0-D03135CC1FE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6461919" y="2578100"/>
            <a:ext cx="6083300" cy="6083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20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GRAPHIQUE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619AC2F-D153-F48A-5783-7E1F60141F75}"/>
              </a:ext>
            </a:extLst>
          </p:cNvPr>
          <p:cNvCxnSpPr/>
          <p:nvPr userDrawn="1"/>
        </p:nvCxnSpPr>
        <p:spPr>
          <a:xfrm>
            <a:off x="0" y="3275666"/>
            <a:ext cx="4615543" cy="0"/>
          </a:xfrm>
          <a:prstGeom prst="line">
            <a:avLst/>
          </a:prstGeom>
          <a:ln w="152400">
            <a:solidFill>
              <a:srgbClr val="FF6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5">
            <a:extLst>
              <a:ext uri="{FF2B5EF4-FFF2-40B4-BE49-F238E27FC236}">
                <a16:creationId xmlns:a16="http://schemas.microsoft.com/office/drawing/2014/main" id="{1741DAC2-CD9C-E77E-E6BE-019A33392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4675" y="3529013"/>
            <a:ext cx="4040188" cy="497681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rgbClr val="FF6919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24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5D9E5569-A877-6342-8F8D-73034B005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095538" y="3973513"/>
            <a:ext cx="3336925" cy="104414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chemeClr val="tx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76%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849030BD-717D-7869-D6DB-B5BAFBA40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095538" y="4862513"/>
            <a:ext cx="3336925" cy="183038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0261B7-4DC2-22E0-FFF4-5685BFFDD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DA6532-234D-E8E6-FAFC-1A575B9C4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047658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10" name="Espace réservé du texte 55">
            <a:extLst>
              <a:ext uri="{FF2B5EF4-FFF2-40B4-BE49-F238E27FC236}">
                <a16:creationId xmlns:a16="http://schemas.microsoft.com/office/drawing/2014/main" id="{5D9E5569-A877-6342-8F8D-73034B0050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30969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FF6919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1" name="Espace réservé du texte 55">
            <a:extLst>
              <a:ext uri="{FF2B5EF4-FFF2-40B4-BE49-F238E27FC236}">
                <a16:creationId xmlns:a16="http://schemas.microsoft.com/office/drawing/2014/main" id="{849030BD-717D-7869-D6DB-B5BAFBA402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0969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FF6919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4" name="Espace réservé pour une image  30">
            <a:extLst>
              <a:ext uri="{FF2B5EF4-FFF2-40B4-BE49-F238E27FC236}">
                <a16:creationId xmlns:a16="http://schemas.microsoft.com/office/drawing/2014/main" id="{9943AE7A-3F7B-6568-A642-64A4783672C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83544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5" name="Espace réservé du texte 55">
            <a:extLst>
              <a:ext uri="{FF2B5EF4-FFF2-40B4-BE49-F238E27FC236}">
                <a16:creationId xmlns:a16="http://schemas.microsoft.com/office/drawing/2014/main" id="{5CA3ED58-A4B8-9801-6E7F-A36536287D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43084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FF6919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8" name="Espace réservé du texte 55">
            <a:extLst>
              <a:ext uri="{FF2B5EF4-FFF2-40B4-BE49-F238E27FC236}">
                <a16:creationId xmlns:a16="http://schemas.microsoft.com/office/drawing/2014/main" id="{2CAE6306-2956-D956-8B1D-B246CD80E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43084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FF6919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2" name="Espace réservé pour une image  30">
            <a:extLst>
              <a:ext uri="{FF2B5EF4-FFF2-40B4-BE49-F238E27FC236}">
                <a16:creationId xmlns:a16="http://schemas.microsoft.com/office/drawing/2014/main" id="{7E7BCE13-3920-A63D-7051-CB37A0E506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695659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3" name="Espace réservé du texte 55">
            <a:extLst>
              <a:ext uri="{FF2B5EF4-FFF2-40B4-BE49-F238E27FC236}">
                <a16:creationId xmlns:a16="http://schemas.microsoft.com/office/drawing/2014/main" id="{FA5BDF96-5EDF-9DDA-442A-0EAD7580F92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255199" y="3413168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FF6919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4" name="Espace réservé du texte 55">
            <a:extLst>
              <a:ext uri="{FF2B5EF4-FFF2-40B4-BE49-F238E27FC236}">
                <a16:creationId xmlns:a16="http://schemas.microsoft.com/office/drawing/2014/main" id="{AA57DE36-365C-E77C-4548-7A409BC45C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255199" y="4232821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FF6919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5" name="Espace réservé pour une image  30">
            <a:extLst>
              <a:ext uri="{FF2B5EF4-FFF2-40B4-BE49-F238E27FC236}">
                <a16:creationId xmlns:a16="http://schemas.microsoft.com/office/drawing/2014/main" id="{9800405C-4C2D-F8EB-01BB-40F9BD2AE07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3907774" y="3413168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6" name="Espace réservé du texte 55">
            <a:extLst>
              <a:ext uri="{FF2B5EF4-FFF2-40B4-BE49-F238E27FC236}">
                <a16:creationId xmlns:a16="http://schemas.microsoft.com/office/drawing/2014/main" id="{25A5C70D-A457-AF2F-27E9-093DD5F5FC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07883" y="6523492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FF6919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17" name="Espace réservé du texte 55">
            <a:extLst>
              <a:ext uri="{FF2B5EF4-FFF2-40B4-BE49-F238E27FC236}">
                <a16:creationId xmlns:a16="http://schemas.microsoft.com/office/drawing/2014/main" id="{23CCFE1A-5541-133F-CE93-43C9989B429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07883" y="7343145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FF6919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18" name="Espace réservé pour une image  30">
            <a:extLst>
              <a:ext uri="{FF2B5EF4-FFF2-40B4-BE49-F238E27FC236}">
                <a16:creationId xmlns:a16="http://schemas.microsoft.com/office/drawing/2014/main" id="{821C1466-DD3C-4290-07E7-A8297B584FF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60458" y="6523492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19" name="Espace réservé du texte 55">
            <a:extLst>
              <a:ext uri="{FF2B5EF4-FFF2-40B4-BE49-F238E27FC236}">
                <a16:creationId xmlns:a16="http://schemas.microsoft.com/office/drawing/2014/main" id="{DD8A9581-8E35-B47C-8740-4F861A9B940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19998" y="6523492"/>
            <a:ext cx="2916690" cy="97479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000" b="1">
                <a:solidFill>
                  <a:srgbClr val="FF6919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0000</a:t>
            </a:r>
          </a:p>
        </p:txBody>
      </p:sp>
      <p:sp>
        <p:nvSpPr>
          <p:cNvPr id="20" name="Espace réservé du texte 55">
            <a:extLst>
              <a:ext uri="{FF2B5EF4-FFF2-40B4-BE49-F238E27FC236}">
                <a16:creationId xmlns:a16="http://schemas.microsoft.com/office/drawing/2014/main" id="{D7606DA6-7ABD-5E36-BDE2-A7D08F5CCE4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19998" y="7343145"/>
            <a:ext cx="2916690" cy="41097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>
                <a:solidFill>
                  <a:srgbClr val="FF6919"/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CHIFFRE CLÉ</a:t>
            </a:r>
          </a:p>
        </p:txBody>
      </p:sp>
      <p:sp>
        <p:nvSpPr>
          <p:cNvPr id="21" name="Espace réservé pour une image  30">
            <a:extLst>
              <a:ext uri="{FF2B5EF4-FFF2-40B4-BE49-F238E27FC236}">
                <a16:creationId xmlns:a16="http://schemas.microsoft.com/office/drawing/2014/main" id="{9F587E0F-8810-7A32-42B9-9D2933759C8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672573" y="6523492"/>
            <a:ext cx="1230628" cy="1230628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4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PICTO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E25289-35A9-9B03-2DEC-39ED5F75F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D6628759-919A-6233-53B7-AB402E265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313092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FA004A75-4CEA-514C-A30C-D5BDD65A4B0B}"/>
              </a:ext>
            </a:extLst>
          </p:cNvPr>
          <p:cNvSpPr/>
          <p:nvPr userDrawn="1"/>
        </p:nvSpPr>
        <p:spPr>
          <a:xfrm>
            <a:off x="0" y="6233608"/>
            <a:ext cx="7024660" cy="4458205"/>
          </a:xfrm>
          <a:custGeom>
            <a:avLst/>
            <a:gdLst>
              <a:gd name="connsiteX0" fmla="*/ 1260803 w 7024660"/>
              <a:gd name="connsiteY0" fmla="*/ 0 h 4458205"/>
              <a:gd name="connsiteX1" fmla="*/ 5182460 w 7024660"/>
              <a:gd name="connsiteY1" fmla="*/ 0 h 4458205"/>
              <a:gd name="connsiteX2" fmla="*/ 7024660 w 7024660"/>
              <a:gd name="connsiteY2" fmla="*/ 1842134 h 4458205"/>
              <a:gd name="connsiteX3" fmla="*/ 7024660 w 7024660"/>
              <a:gd name="connsiteY3" fmla="*/ 4458205 h 4458205"/>
              <a:gd name="connsiteX4" fmla="*/ 5857643 w 7024660"/>
              <a:gd name="connsiteY4" fmla="*/ 4458205 h 4458205"/>
              <a:gd name="connsiteX5" fmla="*/ 5857643 w 7024660"/>
              <a:gd name="connsiteY5" fmla="*/ 1842134 h 4458205"/>
              <a:gd name="connsiteX6" fmla="*/ 5182460 w 7024660"/>
              <a:gd name="connsiteY6" fmla="*/ 1166951 h 4458205"/>
              <a:gd name="connsiteX7" fmla="*/ 1260803 w 7024660"/>
              <a:gd name="connsiteY7" fmla="*/ 1166951 h 4458205"/>
              <a:gd name="connsiteX8" fmla="*/ 585684 w 7024660"/>
              <a:gd name="connsiteY8" fmla="*/ 1842134 h 4458205"/>
              <a:gd name="connsiteX9" fmla="*/ 585684 w 7024660"/>
              <a:gd name="connsiteY9" fmla="*/ 4458205 h 4458205"/>
              <a:gd name="connsiteX10" fmla="*/ 0 w 7024660"/>
              <a:gd name="connsiteY10" fmla="*/ 4458205 h 4458205"/>
              <a:gd name="connsiteX11" fmla="*/ 0 w 7024660"/>
              <a:gd name="connsiteY11" fmla="*/ 501548 h 4458205"/>
              <a:gd name="connsiteX12" fmla="*/ 89032 w 7024660"/>
              <a:gd name="connsiteY12" fmla="*/ 420633 h 4458205"/>
              <a:gd name="connsiteX13" fmla="*/ 1260803 w 7024660"/>
              <a:gd name="connsiteY13" fmla="*/ 0 h 44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24660" h="4458205">
                <a:moveTo>
                  <a:pt x="1260803" y="0"/>
                </a:moveTo>
                <a:lnTo>
                  <a:pt x="5182460" y="0"/>
                </a:lnTo>
                <a:cubicBezTo>
                  <a:pt x="6199906" y="0"/>
                  <a:pt x="7024660" y="824688"/>
                  <a:pt x="7024660" y="1842134"/>
                </a:cubicBezTo>
                <a:lnTo>
                  <a:pt x="7024660" y="4458205"/>
                </a:lnTo>
                <a:lnTo>
                  <a:pt x="5857643" y="4458205"/>
                </a:lnTo>
                <a:lnTo>
                  <a:pt x="5857643" y="1842134"/>
                </a:lnTo>
                <a:cubicBezTo>
                  <a:pt x="5857643" y="1469211"/>
                  <a:pt x="5555258" y="1166951"/>
                  <a:pt x="5182460" y="1166951"/>
                </a:cubicBezTo>
                <a:lnTo>
                  <a:pt x="1260803" y="1166951"/>
                </a:lnTo>
                <a:cubicBezTo>
                  <a:pt x="887938" y="1166951"/>
                  <a:pt x="585684" y="1469211"/>
                  <a:pt x="585684" y="1842134"/>
                </a:cubicBezTo>
                <a:lnTo>
                  <a:pt x="585684" y="4458205"/>
                </a:lnTo>
                <a:lnTo>
                  <a:pt x="0" y="4458205"/>
                </a:lnTo>
                <a:lnTo>
                  <a:pt x="0" y="501548"/>
                </a:lnTo>
                <a:lnTo>
                  <a:pt x="89032" y="420633"/>
                </a:lnTo>
                <a:cubicBezTo>
                  <a:pt x="407461" y="157850"/>
                  <a:pt x="815695" y="0"/>
                  <a:pt x="1260803" y="0"/>
                </a:cubicBezTo>
                <a:close/>
              </a:path>
            </a:pathLst>
          </a:custGeom>
          <a:solidFill>
            <a:srgbClr val="FF6919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70EEFB-4FFC-BD00-C7D7-E01BF5991BBC}"/>
              </a:ext>
            </a:extLst>
          </p:cNvPr>
          <p:cNvCxnSpPr>
            <a:cxnSpLocks/>
          </p:cNvCxnSpPr>
          <p:nvPr userDrawn="1"/>
        </p:nvCxnSpPr>
        <p:spPr>
          <a:xfrm>
            <a:off x="0" y="3891548"/>
            <a:ext cx="12177486" cy="0"/>
          </a:xfrm>
          <a:prstGeom prst="line">
            <a:avLst/>
          </a:prstGeom>
          <a:ln w="152400">
            <a:solidFill>
              <a:srgbClr val="FF6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B1BB283-9BD9-E8DB-2002-8C3FDD2C496B}"/>
              </a:ext>
            </a:extLst>
          </p:cNvPr>
          <p:cNvCxnSpPr>
            <a:cxnSpLocks/>
          </p:cNvCxnSpPr>
          <p:nvPr userDrawn="1"/>
        </p:nvCxnSpPr>
        <p:spPr>
          <a:xfrm>
            <a:off x="9503569" y="7816928"/>
            <a:ext cx="9503569" cy="0"/>
          </a:xfrm>
          <a:prstGeom prst="line">
            <a:avLst/>
          </a:prstGeom>
          <a:ln w="152400">
            <a:solidFill>
              <a:srgbClr val="FF6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F0EE05F-B76A-A853-C220-9E4354F78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4310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6919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8EED8700-E79C-610A-7326-BF8BECAE1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4068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6919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8" name="Espace réservé du texte 29">
            <a:extLst>
              <a:ext uri="{FF2B5EF4-FFF2-40B4-BE49-F238E27FC236}">
                <a16:creationId xmlns:a16="http://schemas.microsoft.com/office/drawing/2014/main" id="{89C7DDD6-E175-FFFF-5986-DA17F8C228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938260" y="3720883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6919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39" name="Espace réservé du texte 29">
            <a:extLst>
              <a:ext uri="{FF2B5EF4-FFF2-40B4-BE49-F238E27FC236}">
                <a16:creationId xmlns:a16="http://schemas.microsoft.com/office/drawing/2014/main" id="{B4A07D93-1CD9-BF2B-10FF-EB0F2370B5E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78276" y="7653602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6919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40" name="Espace réservé du texte 29">
            <a:extLst>
              <a:ext uri="{FF2B5EF4-FFF2-40B4-BE49-F238E27FC236}">
                <a16:creationId xmlns:a16="http://schemas.microsoft.com/office/drawing/2014/main" id="{21C624EE-89C9-B6C2-9797-AD74FFB0AD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75856" y="7653602"/>
            <a:ext cx="182499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6919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LOREM IPSUM</a:t>
            </a:r>
          </a:p>
        </p:txBody>
      </p:sp>
      <p:sp>
        <p:nvSpPr>
          <p:cNvPr id="41" name="Espace réservé pour une image  30">
            <a:extLst>
              <a:ext uri="{FF2B5EF4-FFF2-40B4-BE49-F238E27FC236}">
                <a16:creationId xmlns:a16="http://schemas.microsoft.com/office/drawing/2014/main" id="{40F5382C-8FD8-7C86-C245-84C8F34A5F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70992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2" name="Espace réservé pour une image  30">
            <a:extLst>
              <a:ext uri="{FF2B5EF4-FFF2-40B4-BE49-F238E27FC236}">
                <a16:creationId xmlns:a16="http://schemas.microsoft.com/office/drawing/2014/main" id="{F16E45D6-D211-7FE2-03DC-BE2EF2F319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68571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3" name="Espace réservé pour une image  30">
            <a:extLst>
              <a:ext uri="{FF2B5EF4-FFF2-40B4-BE49-F238E27FC236}">
                <a16:creationId xmlns:a16="http://schemas.microsoft.com/office/drawing/2014/main" id="{069642BB-8B65-F6C0-2DF8-53C37F5E47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529454" y="1997279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4" name="Espace réservé pour une image  30">
            <a:extLst>
              <a:ext uri="{FF2B5EF4-FFF2-40B4-BE49-F238E27FC236}">
                <a16:creationId xmlns:a16="http://schemas.microsoft.com/office/drawing/2014/main" id="{15B1C7A8-93CD-D4A9-A60B-B896D9F037A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506167" y="5935358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5" name="Espace réservé pour une image  30">
            <a:extLst>
              <a:ext uri="{FF2B5EF4-FFF2-40B4-BE49-F238E27FC236}">
                <a16:creationId xmlns:a16="http://schemas.microsoft.com/office/drawing/2014/main" id="{8CDC0F5F-B9C6-69ED-3110-DB30855EC8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3990454" y="5935358"/>
            <a:ext cx="2569208" cy="1465229"/>
          </a:xfrm>
          <a:prstGeom prst="roundRect">
            <a:avLst>
              <a:gd name="adj" fmla="val 2186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4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IMAGE</a:t>
            </a:r>
          </a:p>
        </p:txBody>
      </p:sp>
      <p:sp>
        <p:nvSpPr>
          <p:cNvPr id="46" name="Espace réservé du texte 55">
            <a:extLst>
              <a:ext uri="{FF2B5EF4-FFF2-40B4-BE49-F238E27FC236}">
                <a16:creationId xmlns:a16="http://schemas.microsoft.com/office/drawing/2014/main" id="{3B085A43-D9CA-03A3-DC30-750F3AEDA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70989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7" name="Espace réservé du texte 55">
            <a:extLst>
              <a:ext uri="{FF2B5EF4-FFF2-40B4-BE49-F238E27FC236}">
                <a16:creationId xmlns:a16="http://schemas.microsoft.com/office/drawing/2014/main" id="{5F82ADA9-31E0-265E-6740-9278CB3A96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68571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8" name="Espace réservé du texte 55">
            <a:extLst>
              <a:ext uri="{FF2B5EF4-FFF2-40B4-BE49-F238E27FC236}">
                <a16:creationId xmlns:a16="http://schemas.microsoft.com/office/drawing/2014/main" id="{BD4E5B18-790D-8A2B-6C1F-1C87428B4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29450" y="4358741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9" name="Espace réservé du texte 55">
            <a:extLst>
              <a:ext uri="{FF2B5EF4-FFF2-40B4-BE49-F238E27FC236}">
                <a16:creationId xmlns:a16="http://schemas.microsoft.com/office/drawing/2014/main" id="{A143D0BA-33AF-D5FC-FD62-FDD30C165A0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06167" y="828761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50" name="Espace réservé du texte 55">
            <a:extLst>
              <a:ext uri="{FF2B5EF4-FFF2-40B4-BE49-F238E27FC236}">
                <a16:creationId xmlns:a16="http://schemas.microsoft.com/office/drawing/2014/main" id="{4F3717F2-296F-60C7-3951-A43856E166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987674" y="828761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574293-77D7-4485-BC89-C7CF337C8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6BBADAD1-BE72-074E-52B1-5899290CA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273485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D28759EC-8446-735F-01F6-4947B6C320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3080" y="9840687"/>
            <a:ext cx="620978" cy="511888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BA93589C-1C66-0CDD-3531-A3A15EED00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95" y="349229"/>
            <a:ext cx="17859148" cy="104414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3200" b="1" spc="300">
                <a:solidFill>
                  <a:srgbClr val="FF6919"/>
                </a:solidFill>
              </a:defRPr>
            </a:lvl1pPr>
          </a:lstStyle>
          <a:p>
            <a:r>
              <a:rPr lang="fr-FR" dirty="0"/>
              <a:t>TITRE DE LA PAGE SUR UNE OU DEUX LIGNES LOREM IPSUM DOLOR SIT AMET, CONSECTETUER ADIPISCING ELIT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B70EEFB-4FFC-BD00-C7D7-E01BF5991BBC}"/>
              </a:ext>
            </a:extLst>
          </p:cNvPr>
          <p:cNvCxnSpPr>
            <a:cxnSpLocks/>
          </p:cNvCxnSpPr>
          <p:nvPr userDrawn="1"/>
        </p:nvCxnSpPr>
        <p:spPr>
          <a:xfrm>
            <a:off x="573995" y="5345906"/>
            <a:ext cx="17182441" cy="0"/>
          </a:xfrm>
          <a:prstGeom prst="line">
            <a:avLst/>
          </a:prstGeom>
          <a:ln w="152400">
            <a:solidFill>
              <a:srgbClr val="FF6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4F0EE05F-B76A-A853-C220-9E4354F78F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6850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6919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32" name="Espace réservé du texte 29">
            <a:extLst>
              <a:ext uri="{FF2B5EF4-FFF2-40B4-BE49-F238E27FC236}">
                <a16:creationId xmlns:a16="http://schemas.microsoft.com/office/drawing/2014/main" id="{8EED8700-E79C-610A-7326-BF8BECAE10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08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6919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38" name="Espace réservé du texte 29">
            <a:extLst>
              <a:ext uri="{FF2B5EF4-FFF2-40B4-BE49-F238E27FC236}">
                <a16:creationId xmlns:a16="http://schemas.microsoft.com/office/drawing/2014/main" id="{89C7DDD6-E175-FFFF-5986-DA17F8C228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6366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6919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46" name="Espace réservé du texte 55">
            <a:extLst>
              <a:ext uri="{FF2B5EF4-FFF2-40B4-BE49-F238E27FC236}">
                <a16:creationId xmlns:a16="http://schemas.microsoft.com/office/drawing/2014/main" id="{3B085A43-D9CA-03A3-DC30-750F3AEDA3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39219" y="6643297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7" name="Espace réservé du texte 55">
            <a:extLst>
              <a:ext uri="{FF2B5EF4-FFF2-40B4-BE49-F238E27FC236}">
                <a16:creationId xmlns:a16="http://schemas.microsoft.com/office/drawing/2014/main" id="{5F82ADA9-31E0-265E-6740-9278CB3A96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36801" y="322023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48" name="Espace réservé du texte 55">
            <a:extLst>
              <a:ext uri="{FF2B5EF4-FFF2-40B4-BE49-F238E27FC236}">
                <a16:creationId xmlns:a16="http://schemas.microsoft.com/office/drawing/2014/main" id="{BD4E5B18-790D-8A2B-6C1F-1C87428B48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680" y="6643296"/>
            <a:ext cx="2569212" cy="84368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95CB545-B939-1FB0-0A61-E7035B6D2548}"/>
              </a:ext>
            </a:extLst>
          </p:cNvPr>
          <p:cNvSpPr/>
          <p:nvPr userDrawn="1"/>
        </p:nvSpPr>
        <p:spPr>
          <a:xfrm flipH="1">
            <a:off x="17756436" y="5016010"/>
            <a:ext cx="676707" cy="659791"/>
          </a:xfrm>
          <a:custGeom>
            <a:avLst/>
            <a:gdLst>
              <a:gd name="connsiteX0" fmla="*/ 82 w 3034883"/>
              <a:gd name="connsiteY0" fmla="*/ 1479839 h 2959017"/>
              <a:gd name="connsiteX1" fmla="*/ 423259 w 3034883"/>
              <a:gd name="connsiteY1" fmla="*/ 878687 h 2959017"/>
              <a:gd name="connsiteX2" fmla="*/ 2854572 w 3034883"/>
              <a:gd name="connsiteY2" fmla="*/ 320 h 2959017"/>
              <a:gd name="connsiteX3" fmla="*/ 3034966 w 3034883"/>
              <a:gd name="connsiteY3" fmla="*/ 504469 h 2959017"/>
              <a:gd name="connsiteX4" fmla="*/ 598881 w 3034883"/>
              <a:gd name="connsiteY4" fmla="*/ 1358357 h 2959017"/>
              <a:gd name="connsiteX5" fmla="*/ 514041 w 3034883"/>
              <a:gd name="connsiteY5" fmla="*/ 1479839 h 2959017"/>
              <a:gd name="connsiteX6" fmla="*/ 598881 w 3034883"/>
              <a:gd name="connsiteY6" fmla="*/ 1601321 h 2959017"/>
              <a:gd name="connsiteX7" fmla="*/ 3034966 w 3034883"/>
              <a:gd name="connsiteY7" fmla="*/ 2455161 h 2959017"/>
              <a:gd name="connsiteX8" fmla="*/ 2854572 w 3034883"/>
              <a:gd name="connsiteY8" fmla="*/ 2959338 h 2959017"/>
              <a:gd name="connsiteX9" fmla="*/ 423259 w 3034883"/>
              <a:gd name="connsiteY9" fmla="*/ 2080971 h 2959017"/>
              <a:gd name="connsiteX10" fmla="*/ 82 w 3034883"/>
              <a:gd name="connsiteY10" fmla="*/ 1479839 h 2959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34883" h="2959017">
                <a:moveTo>
                  <a:pt x="82" y="1479839"/>
                </a:moveTo>
                <a:cubicBezTo>
                  <a:pt x="82" y="1202699"/>
                  <a:pt x="176599" y="967184"/>
                  <a:pt x="423259" y="878687"/>
                </a:cubicBezTo>
                <a:lnTo>
                  <a:pt x="2854572" y="320"/>
                </a:lnTo>
                <a:lnTo>
                  <a:pt x="3034966" y="504469"/>
                </a:lnTo>
                <a:lnTo>
                  <a:pt x="598881" y="1358357"/>
                </a:lnTo>
                <a:cubicBezTo>
                  <a:pt x="549389" y="1376492"/>
                  <a:pt x="514041" y="1424051"/>
                  <a:pt x="514041" y="1479839"/>
                </a:cubicBezTo>
                <a:cubicBezTo>
                  <a:pt x="514041" y="1535598"/>
                  <a:pt x="549389" y="1583147"/>
                  <a:pt x="598881" y="1601321"/>
                </a:cubicBezTo>
                <a:lnTo>
                  <a:pt x="3034966" y="2455161"/>
                </a:lnTo>
                <a:lnTo>
                  <a:pt x="2854572" y="2959338"/>
                </a:lnTo>
                <a:lnTo>
                  <a:pt x="423259" y="2080971"/>
                </a:lnTo>
                <a:cubicBezTo>
                  <a:pt x="176599" y="1992512"/>
                  <a:pt x="82" y="1756940"/>
                  <a:pt x="82" y="1479839"/>
                </a:cubicBezTo>
              </a:path>
            </a:pathLst>
          </a:custGeom>
          <a:solidFill>
            <a:srgbClr val="FF6919"/>
          </a:solidFill>
          <a:ln w="9525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" name="Espace réservé du texte 29">
            <a:extLst>
              <a:ext uri="{FF2B5EF4-FFF2-40B4-BE49-F238E27FC236}">
                <a16:creationId xmlns:a16="http://schemas.microsoft.com/office/drawing/2014/main" id="{215E13B2-0E30-4C27-0E24-A4C67152D3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078085" y="5161756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>
              <a:buNone/>
              <a:defRPr sz="1800" b="1">
                <a:solidFill>
                  <a:srgbClr val="FF6919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00/00/00</a:t>
            </a:r>
          </a:p>
        </p:txBody>
      </p:sp>
      <p:sp>
        <p:nvSpPr>
          <p:cNvPr id="16" name="Espace réservé du texte 55">
            <a:extLst>
              <a:ext uri="{FF2B5EF4-FFF2-40B4-BE49-F238E27FC236}">
                <a16:creationId xmlns:a16="http://schemas.microsoft.com/office/drawing/2014/main" id="{06C19B7A-15D9-70B6-45DD-B347F13C78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448801" y="322023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712829" indent="0" algn="r">
              <a:buNone/>
              <a:defRPr sz="3200"/>
            </a:lvl2pPr>
            <a:lvl3pPr marL="1425655" indent="0" algn="r">
              <a:buNone/>
              <a:defRPr sz="3200"/>
            </a:lvl3pPr>
            <a:lvl4pPr marL="2138485" indent="0" algn="r">
              <a:buNone/>
              <a:defRPr sz="3200"/>
            </a:lvl4pPr>
            <a:lvl5pPr marL="2851314" indent="0" algn="r">
              <a:buNone/>
              <a:defRPr sz="3200"/>
            </a:lvl5pPr>
          </a:lstStyle>
          <a:p>
            <a:pPr lvl="0"/>
            <a:r>
              <a:rPr lang="fr-FR" dirty="0"/>
              <a:t>Paragraphe texte courant, Arial 16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26B9DD-3ACF-9420-FF62-45DE533C0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7677CA-59FC-3C97-A384-9C83FA6E1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073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65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85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9.xml"/><Relationship Id="rId2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98.xml"/><Relationship Id="rId20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slideLayout" Target="../slideLayouts/slideLayout120.xml"/><Relationship Id="rId3" Type="http://schemas.openxmlformats.org/officeDocument/2006/relationships/slideLayout" Target="../slideLayouts/slideLayout105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20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19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5.xml"/><Relationship Id="rId1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25.xml"/><Relationship Id="rId21" Type="http://schemas.openxmlformats.org/officeDocument/2006/relationships/theme" Target="../theme/theme7.xml"/><Relationship Id="rId7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4.xml"/><Relationship Id="rId17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24.xml"/><Relationship Id="rId16" Type="http://schemas.openxmlformats.org/officeDocument/2006/relationships/slideLayout" Target="../slideLayouts/slideLayout138.xml"/><Relationship Id="rId2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32.xml"/><Relationship Id="rId19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0.xml"/><Relationship Id="rId13" Type="http://schemas.openxmlformats.org/officeDocument/2006/relationships/slideLayout" Target="../slideLayouts/slideLayout155.xml"/><Relationship Id="rId18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45.xml"/><Relationship Id="rId21" Type="http://schemas.openxmlformats.org/officeDocument/2006/relationships/theme" Target="../theme/theme8.xml"/><Relationship Id="rId7" Type="http://schemas.openxmlformats.org/officeDocument/2006/relationships/slideLayout" Target="../slideLayouts/slideLayout149.xml"/><Relationship Id="rId12" Type="http://schemas.openxmlformats.org/officeDocument/2006/relationships/slideLayout" Target="../slideLayouts/slideLayout154.xml"/><Relationship Id="rId17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44.xml"/><Relationship Id="rId16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43.xml"/><Relationship Id="rId6" Type="http://schemas.openxmlformats.org/officeDocument/2006/relationships/slideLayout" Target="../slideLayouts/slideLayout148.xml"/><Relationship Id="rId11" Type="http://schemas.openxmlformats.org/officeDocument/2006/relationships/slideLayout" Target="../slideLayouts/slideLayout153.xml"/><Relationship Id="rId5" Type="http://schemas.openxmlformats.org/officeDocument/2006/relationships/slideLayout" Target="../slideLayouts/slideLayout147.xml"/><Relationship Id="rId1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52.xml"/><Relationship Id="rId19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46.xml"/><Relationship Id="rId9" Type="http://schemas.openxmlformats.org/officeDocument/2006/relationships/slideLayout" Target="../slideLayouts/slideLayout151.xml"/><Relationship Id="rId14" Type="http://schemas.openxmlformats.org/officeDocument/2006/relationships/slideLayout" Target="../slideLayouts/slideLayout1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2">
            <a:extLst>
              <a:ext uri="{FF2B5EF4-FFF2-40B4-BE49-F238E27FC236}">
                <a16:creationId xmlns:a16="http://schemas.microsoft.com/office/drawing/2014/main" id="{233B2DE2-2A43-9D39-00D2-06254457F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A8D882B6-BFBA-776C-FCAD-BC2B8EE83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33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7" r:id="rId3"/>
    <p:sldLayoutId id="2147483668" r:id="rId4"/>
    <p:sldLayoutId id="2147483652" r:id="rId5"/>
    <p:sldLayoutId id="2147483653" r:id="rId6"/>
    <p:sldLayoutId id="2147483670" r:id="rId7"/>
    <p:sldLayoutId id="2147483655" r:id="rId8"/>
    <p:sldLayoutId id="2147483656" r:id="rId9"/>
    <p:sldLayoutId id="2147483657" r:id="rId10"/>
    <p:sldLayoutId id="2147483658" r:id="rId11"/>
    <p:sldLayoutId id="2147483664" r:id="rId12"/>
    <p:sldLayoutId id="2147483665" r:id="rId13"/>
    <p:sldLayoutId id="2147483659" r:id="rId14"/>
    <p:sldLayoutId id="2147483660" r:id="rId15"/>
    <p:sldLayoutId id="2147483661" r:id="rId16"/>
    <p:sldLayoutId id="2147483669" r:id="rId17"/>
    <p:sldLayoutId id="2147483654" r:id="rId18"/>
    <p:sldLayoutId id="2147483671" r:id="rId19"/>
    <p:sldLayoutId id="2147483663" r:id="rId20"/>
    <p:sldLayoutId id="2147483662" r:id="rId21"/>
    <p:sldLayoutId id="2147483650" r:id="rId22"/>
  </p:sldLayoutIdLst>
  <p:hf hdr="0" dt="0"/>
  <p:txStyles>
    <p:titleStyle>
      <a:lvl1pPr algn="l" defTabSz="1425656" rtl="0" eaLnBrk="1" latinLnBrk="0" hangingPunct="1">
        <a:lnSpc>
          <a:spcPct val="90000"/>
        </a:lnSpc>
        <a:spcBef>
          <a:spcPct val="0"/>
        </a:spcBef>
        <a:buNone/>
        <a:defRPr sz="6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15" indent="-356415" algn="l" defTabSz="1425656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244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741" kern="1200">
          <a:solidFill>
            <a:schemeClr val="tx1"/>
          </a:solidFill>
          <a:latin typeface="+mn-lt"/>
          <a:ea typeface="+mn-ea"/>
          <a:cs typeface="+mn-cs"/>
        </a:defRPr>
      </a:lvl2pPr>
      <a:lvl3pPr marL="1782070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900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729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556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385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6214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9043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82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656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485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314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4143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970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79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62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3F7F7885-9154-D442-20A6-99766A9C3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AD825198-B6DE-0B76-8B3C-E39026484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88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</p:sldLayoutIdLst>
  <p:hf hdr="0" dt="0"/>
  <p:txStyles>
    <p:titleStyle>
      <a:lvl1pPr algn="l" defTabSz="1425656" rtl="0" eaLnBrk="1" latinLnBrk="0" hangingPunct="1">
        <a:lnSpc>
          <a:spcPct val="90000"/>
        </a:lnSpc>
        <a:spcBef>
          <a:spcPct val="0"/>
        </a:spcBef>
        <a:buNone/>
        <a:defRPr sz="6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15" indent="-356415" algn="l" defTabSz="1425656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244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741" kern="1200">
          <a:solidFill>
            <a:schemeClr val="tx1"/>
          </a:solidFill>
          <a:latin typeface="+mn-lt"/>
          <a:ea typeface="+mn-ea"/>
          <a:cs typeface="+mn-cs"/>
        </a:defRPr>
      </a:lvl2pPr>
      <a:lvl3pPr marL="1782070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900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729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556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385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6214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9043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82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656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485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314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4143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970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79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62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8A021FFF-BC7F-189B-A267-009EBDF94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AC37DE89-758C-4F33-AAA8-686C06C796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439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</p:sldLayoutIdLst>
  <p:hf hdr="0" dt="0"/>
  <p:txStyles>
    <p:titleStyle>
      <a:lvl1pPr algn="l" defTabSz="1425656" rtl="0" eaLnBrk="1" latinLnBrk="0" hangingPunct="1">
        <a:lnSpc>
          <a:spcPct val="90000"/>
        </a:lnSpc>
        <a:spcBef>
          <a:spcPct val="0"/>
        </a:spcBef>
        <a:buNone/>
        <a:defRPr sz="6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15" indent="-356415" algn="l" defTabSz="1425656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244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741" kern="1200">
          <a:solidFill>
            <a:schemeClr val="tx1"/>
          </a:solidFill>
          <a:latin typeface="+mn-lt"/>
          <a:ea typeface="+mn-ea"/>
          <a:cs typeface="+mn-cs"/>
        </a:defRPr>
      </a:lvl2pPr>
      <a:lvl3pPr marL="1782070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900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729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556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385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6214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9043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82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656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485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314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4143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970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79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62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99E72268-BC49-2241-0CD0-2029547B4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EC5F02E4-39C2-74BF-50A9-377660029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482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</p:sldLayoutIdLst>
  <p:hf hdr="0" dt="0"/>
  <p:txStyles>
    <p:titleStyle>
      <a:lvl1pPr algn="l" defTabSz="1425656" rtl="0" eaLnBrk="1" latinLnBrk="0" hangingPunct="1">
        <a:lnSpc>
          <a:spcPct val="90000"/>
        </a:lnSpc>
        <a:spcBef>
          <a:spcPct val="0"/>
        </a:spcBef>
        <a:buNone/>
        <a:defRPr sz="6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15" indent="-356415" algn="l" defTabSz="1425656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244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741" kern="1200">
          <a:solidFill>
            <a:schemeClr val="tx1"/>
          </a:solidFill>
          <a:latin typeface="+mn-lt"/>
          <a:ea typeface="+mn-ea"/>
          <a:cs typeface="+mn-cs"/>
        </a:defRPr>
      </a:lvl2pPr>
      <a:lvl3pPr marL="1782070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900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729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556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385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6214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9043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82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656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485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314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4143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970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79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62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1405944B-246F-0A4C-0EAA-62A34A974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E5C9383A-325D-1358-608E-0D9136EB6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384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  <p:sldLayoutId id="2147483755" r:id="rId18"/>
    <p:sldLayoutId id="2147483756" r:id="rId19"/>
    <p:sldLayoutId id="2147483757" r:id="rId20"/>
  </p:sldLayoutIdLst>
  <p:hf hdr="0" dt="0"/>
  <p:txStyles>
    <p:titleStyle>
      <a:lvl1pPr algn="l" defTabSz="1425656" rtl="0" eaLnBrk="1" latinLnBrk="0" hangingPunct="1">
        <a:lnSpc>
          <a:spcPct val="90000"/>
        </a:lnSpc>
        <a:spcBef>
          <a:spcPct val="0"/>
        </a:spcBef>
        <a:buNone/>
        <a:defRPr sz="6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15" indent="-356415" algn="l" defTabSz="1425656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244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741" kern="1200">
          <a:solidFill>
            <a:schemeClr val="tx1"/>
          </a:solidFill>
          <a:latin typeface="+mn-lt"/>
          <a:ea typeface="+mn-ea"/>
          <a:cs typeface="+mn-cs"/>
        </a:defRPr>
      </a:lvl2pPr>
      <a:lvl3pPr marL="1782070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900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729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556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385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6214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9043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82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656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485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314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4143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970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79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62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723238C7-B7C6-F160-ED3B-DFAE8FB4D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F6367CE5-60C4-2D53-1166-4C7AF03F1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287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</p:sldLayoutIdLst>
  <p:hf hdr="0" dt="0"/>
  <p:txStyles>
    <p:titleStyle>
      <a:lvl1pPr algn="l" defTabSz="1425656" rtl="0" eaLnBrk="1" latinLnBrk="0" hangingPunct="1">
        <a:lnSpc>
          <a:spcPct val="90000"/>
        </a:lnSpc>
        <a:spcBef>
          <a:spcPct val="0"/>
        </a:spcBef>
        <a:buNone/>
        <a:defRPr sz="6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15" indent="-356415" algn="l" defTabSz="1425656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244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741" kern="1200">
          <a:solidFill>
            <a:schemeClr val="tx1"/>
          </a:solidFill>
          <a:latin typeface="+mn-lt"/>
          <a:ea typeface="+mn-ea"/>
          <a:cs typeface="+mn-cs"/>
        </a:defRPr>
      </a:lvl2pPr>
      <a:lvl3pPr marL="1782070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900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729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556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385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6214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9043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82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656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485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314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4143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970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79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62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F770EB5B-73A1-16BD-80E6-DF80EA5C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8005C232-9163-8067-DBB2-83DD192BC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82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  <p:sldLayoutId id="2147483849" r:id="rId18"/>
    <p:sldLayoutId id="2147483850" r:id="rId19"/>
    <p:sldLayoutId id="2147483851" r:id="rId20"/>
  </p:sldLayoutIdLst>
  <p:hf hdr="0" dt="0"/>
  <p:txStyles>
    <p:titleStyle>
      <a:lvl1pPr algn="l" defTabSz="1425656" rtl="0" eaLnBrk="1" latinLnBrk="0" hangingPunct="1">
        <a:lnSpc>
          <a:spcPct val="90000"/>
        </a:lnSpc>
        <a:spcBef>
          <a:spcPct val="0"/>
        </a:spcBef>
        <a:buNone/>
        <a:defRPr sz="6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15" indent="-356415" algn="l" defTabSz="1425656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244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741" kern="1200">
          <a:solidFill>
            <a:schemeClr val="tx1"/>
          </a:solidFill>
          <a:latin typeface="+mn-lt"/>
          <a:ea typeface="+mn-ea"/>
          <a:cs typeface="+mn-cs"/>
        </a:defRPr>
      </a:lvl2pPr>
      <a:lvl3pPr marL="1782070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900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729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556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385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6214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9043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82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656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485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314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4143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970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79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62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DF6E08A6-F2A0-23CB-890F-5ABBDE379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3995" y="9772671"/>
            <a:ext cx="5713048" cy="569913"/>
          </a:xfrm>
          <a:prstGeom prst="rect">
            <a:avLst/>
          </a:prstGeom>
        </p:spPr>
        <p:txBody>
          <a:bodyPr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r>
              <a:rPr lang="fr-FR"/>
              <a:t>Insertion &gt; Pied de page &gt; Appliquer Partout</a:t>
            </a:r>
            <a:endParaRPr lang="fr-FR" dirty="0"/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F0D34601-4DEE-D403-361C-DAB987A58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59300" y="9772671"/>
            <a:ext cx="1172482" cy="569913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9EB4B5F2-D26B-45DC-A122-E08090E1A99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80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  <p:sldLayoutId id="2147483871" r:id="rId19"/>
    <p:sldLayoutId id="2147483872" r:id="rId20"/>
  </p:sldLayoutIdLst>
  <p:hf hdr="0" dt="0"/>
  <p:txStyles>
    <p:titleStyle>
      <a:lvl1pPr algn="l" defTabSz="1425656" rtl="0" eaLnBrk="1" latinLnBrk="0" hangingPunct="1">
        <a:lnSpc>
          <a:spcPct val="90000"/>
        </a:lnSpc>
        <a:spcBef>
          <a:spcPct val="0"/>
        </a:spcBef>
        <a:buNone/>
        <a:defRPr sz="6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15" indent="-356415" algn="l" defTabSz="1425656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244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741" kern="1200">
          <a:solidFill>
            <a:schemeClr val="tx1"/>
          </a:solidFill>
          <a:latin typeface="+mn-lt"/>
          <a:ea typeface="+mn-ea"/>
          <a:cs typeface="+mn-cs"/>
        </a:defRPr>
      </a:lvl2pPr>
      <a:lvl3pPr marL="1782070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900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729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556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385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6214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9043" indent="-356415" algn="l" defTabSz="1425656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82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656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485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314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4143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970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79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629" algn="l" defTabSz="1425656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AB9B1-A1CE-3845-5505-E61B14A9C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Lancement du projet NAVOCAP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088C3F-BE59-0A55-22A6-398DA3978E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20 janvier 2025</a:t>
            </a:r>
          </a:p>
        </p:txBody>
      </p:sp>
    </p:spTree>
    <p:extLst>
      <p:ext uri="{BB962C8B-B14F-4D97-AF65-F5344CB8AC3E}">
        <p14:creationId xmlns:p14="http://schemas.microsoft.com/office/powerpoint/2010/main" val="340293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F493B-0B7E-DE53-E8D4-D5BED184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2F92225-6193-ABC1-9A84-1BCBBE0FA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Lancement du projet </a:t>
            </a:r>
            <a:r>
              <a:rPr lang="fr-FR" dirty="0" err="1"/>
              <a:t>Navocap</a:t>
            </a:r>
            <a:br>
              <a:rPr lang="fr-FR" dirty="0"/>
            </a:br>
            <a:r>
              <a:rPr lang="fr-FR" dirty="0"/>
              <a:t>partie intégrante du projet de groupe global </a:t>
            </a:r>
            <a:r>
              <a:rPr lang="fr-FR" dirty="0" err="1"/>
              <a:t>Katalyse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1F0A3E-AE1C-8BD2-80B4-43CEC6FA2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sz="4400" dirty="0"/>
              <a:t>Objectifs globaux :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4400" dirty="0"/>
              <a:t>Mise en place de la collecte de données provenant du SAE </a:t>
            </a:r>
            <a:r>
              <a:rPr lang="fr-FR" sz="4400" dirty="0" err="1"/>
              <a:t>Navocap</a:t>
            </a:r>
            <a:endParaRPr lang="fr-FR" sz="4400" dirty="0"/>
          </a:p>
          <a:p>
            <a:pPr marL="514350" indent="-514350">
              <a:buFont typeface="+mj-lt"/>
              <a:buAutoNum type="arabicPeriod"/>
            </a:pPr>
            <a:r>
              <a:rPr lang="fr-FR" sz="4400" dirty="0"/>
              <a:t>Mise à disposition du fichier csv pour l’équipe du groupe </a:t>
            </a:r>
            <a:r>
              <a:rPr lang="fr-FR" sz="4400" dirty="0" err="1"/>
              <a:t>Katalyse</a:t>
            </a:r>
            <a:endParaRPr lang="fr-FR" sz="4400" dirty="0"/>
          </a:p>
          <a:p>
            <a:pPr marL="514350" indent="-514350">
              <a:buFont typeface="+mj-lt"/>
              <a:buAutoNum type="arabicPeriod"/>
            </a:pPr>
            <a:r>
              <a:rPr lang="fr-FR" sz="4400" dirty="0"/>
              <a:t>Mise à disposition des tables pour les équipes de l’exploitation de la DRNE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4406472-6E92-B24F-BD71-F1605452820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/>
              <a:t>Réunion de lancement projet </a:t>
            </a:r>
            <a:r>
              <a:rPr lang="fr-FR" dirty="0" err="1"/>
              <a:t>Navocap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8DC59F-9A13-3ABC-97C2-A05E81B7DF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EB4B5F2-D26B-45DC-A122-E08090E1A99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80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A797930-12B7-292C-293D-B7FBB98B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Parties prenantes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EA1D8B3-55D3-E5FE-3CAE-5424F43499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Thomas : DSI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Aymeric : chef de projet SI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Grégory : directeur d’exploitation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Valentin : ingénieur Cloud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Hélène : ingénieur de données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36E54A0-6AB1-6E2E-BB9C-239EA4AB31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Arbitrage des axes du projet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Interactions avec le reste des intervenants du projet global et des demandeurs initiaux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Représentation des utilisateurs finaux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Assurance de la partie connectivité et sécurité du Cloud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/>
              <a:t>Réalisation de la partie technique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EFA325D8-C184-68FB-B29E-DC4BBEB7CA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/>
              <a:t>Réunion de lancement projet </a:t>
            </a:r>
            <a:r>
              <a:rPr lang="fr-FR" dirty="0" err="1"/>
              <a:t>Navocap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5F0E2A2-9E8E-66A4-8222-F67C58620B8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EB4B5F2-D26B-45DC-A122-E08090E1A99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894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111D550-83C8-1F33-4767-1F6F32275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projet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09763D2-ACFC-B1F2-0F3D-21F81CBA61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sz="4400" dirty="0"/>
              <a:t>OBJECTIFS TECHNIQUES:</a:t>
            </a:r>
          </a:p>
          <a:p>
            <a:endParaRPr lang="fr-FR" sz="44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4400" dirty="0"/>
              <a:t>Collecte des données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4400" dirty="0"/>
              <a:t>Formater et enrichir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4400" dirty="0"/>
              <a:t>Mettre à disposition pour la plateforme du groupe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EF8416C-A78A-7EA4-8B4D-ED72BE0E72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sz="4400" dirty="0"/>
              <a:t>OBJECTIFS METIERS:</a:t>
            </a:r>
          </a:p>
          <a:p>
            <a:endParaRPr lang="fr-FR" sz="4400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4400" dirty="0"/>
              <a:t>Améliorer les performances des rapports Power BI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4400" dirty="0"/>
              <a:t>Donner les outils pour un meilleur pilotage terrain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4400" dirty="0"/>
              <a:t>Fiabiliser les données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3FC8244-AFCA-E5E0-304B-772826BD9C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/>
              <a:t>Réunion de lancement projet </a:t>
            </a:r>
            <a:r>
              <a:rPr lang="fr-FR" dirty="0" err="1"/>
              <a:t>Navocap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046BDC-AF11-5A8B-5B58-61EA6F48B2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B4B5F2-D26B-45DC-A122-E08090E1A99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81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CA873-5C41-C8DE-0FDD-B12C5E26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Feuille de route globale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81A9DB-1284-2CD3-76CA-46B1A0BB1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6241" y="5161756"/>
            <a:ext cx="1310640" cy="36830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5/02/2025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908604A-167A-336F-0F28-843FA6560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921561" y="5675801"/>
            <a:ext cx="0" cy="813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028E69D-E352-0F69-AC9B-479A81C090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6955" y="6643297"/>
            <a:ext cx="2569212" cy="843683"/>
          </a:xfrm>
        </p:spPr>
        <p:txBody>
          <a:bodyPr/>
          <a:lstStyle/>
          <a:p>
            <a:r>
              <a:rPr lang="fr-FR" dirty="0"/>
              <a:t>Mise en place de la </a:t>
            </a:r>
            <a:r>
              <a:rPr lang="fr-FR" dirty="0" err="1"/>
              <a:t>gateway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E09434-5A5C-1A76-AA97-E71B77863C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28359" y="5161756"/>
            <a:ext cx="1310640" cy="36830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23/04/2025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232824D-FE4F-09C8-DE60-92090B5DC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083679" y="4219044"/>
            <a:ext cx="0" cy="813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D24AE9A-2505-0244-8ECD-49C02F19D2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99073" y="3220232"/>
            <a:ext cx="2569212" cy="843683"/>
          </a:xfrm>
        </p:spPr>
        <p:txBody>
          <a:bodyPr/>
          <a:lstStyle/>
          <a:p>
            <a:r>
              <a:rPr lang="fr-FR" dirty="0"/>
              <a:t>Première ébauche du livrable csv sur Azure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BBFDD3-398D-E5C8-9529-2F18672AFD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62999" y="5161756"/>
            <a:ext cx="1310640" cy="36830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7/05/2025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BB6CF1D-E573-5535-4D17-E3334B168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018319" y="5669204"/>
            <a:ext cx="0" cy="813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BD89852-AE42-1032-B2E7-3CCC9993BA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33713" y="6812629"/>
            <a:ext cx="2569212" cy="843683"/>
          </a:xfrm>
        </p:spPr>
        <p:txBody>
          <a:bodyPr/>
          <a:lstStyle/>
          <a:p>
            <a:r>
              <a:rPr lang="fr-FR" dirty="0"/>
              <a:t>Premier livrable valide pour les essais groupe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E570792-C124-AC91-BA04-3213A9C7A48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620881" y="5161756"/>
            <a:ext cx="1310640" cy="368300"/>
          </a:xfrm>
        </p:spPr>
        <p:txBody>
          <a:bodyPr/>
          <a:lstStyle/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28/05/2025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69AC1D6-B2C2-DC92-29ED-064A98682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174608" y="4202111"/>
            <a:ext cx="0" cy="813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B11E5892-B898-A690-6B27-FA6DC419030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890002" y="3220232"/>
            <a:ext cx="2569212" cy="843683"/>
          </a:xfrm>
        </p:spPr>
        <p:txBody>
          <a:bodyPr/>
          <a:lstStyle/>
          <a:p>
            <a:r>
              <a:rPr lang="fr-FR" dirty="0"/>
              <a:t>Première ébauche des tables pour l’exploitation</a:t>
            </a:r>
          </a:p>
        </p:txBody>
      </p:sp>
      <p:sp>
        <p:nvSpPr>
          <p:cNvPr id="19" name="Espace réservé du texte 8">
            <a:extLst>
              <a:ext uri="{FF2B5EF4-FFF2-40B4-BE49-F238E27FC236}">
                <a16:creationId xmlns:a16="http://schemas.microsoft.com/office/drawing/2014/main" id="{1A4BF955-AE29-1631-5C5A-C335816710A1}"/>
              </a:ext>
            </a:extLst>
          </p:cNvPr>
          <p:cNvSpPr txBox="1">
            <a:spLocks/>
          </p:cNvSpPr>
          <p:nvPr/>
        </p:nvSpPr>
        <p:spPr>
          <a:xfrm>
            <a:off x="14669813" y="5178692"/>
            <a:ext cx="1310640" cy="368300"/>
          </a:xfrm>
          <a:prstGeom prst="rect">
            <a:avLst/>
          </a:prstGeom>
          <a:solidFill>
            <a:schemeClr val="bg1"/>
          </a:solidFill>
        </p:spPr>
        <p:txBody>
          <a:bodyPr lIns="36000" tIns="0" rIns="36000" bIns="0" anchor="ctr"/>
          <a:lstStyle>
            <a:lvl1pPr marL="0" indent="0" algn="ctr" defTabSz="1425656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244" indent="-356415" algn="l" defTabSz="1425656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2070" indent="-356415" algn="l" defTabSz="1425656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900" indent="-356415" algn="l" defTabSz="1425656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729" indent="-356415" algn="l" defTabSz="1425656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556" indent="-356415" algn="l" defTabSz="1425656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385" indent="-356415" algn="l" defTabSz="1425656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6214" indent="-356415" algn="l" defTabSz="1425656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9043" indent="-356415" algn="l" defTabSz="1425656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>
                    <a:lumMod val="50000"/>
                  </a:schemeClr>
                </a:solidFill>
              </a:rPr>
              <a:t>07/07/2025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88854DA-638B-934E-3124-0B67838DB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308206" y="5675310"/>
            <a:ext cx="0" cy="813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9AA77BEE-AF1F-6947-87DE-5F0C6DF1C7F9}"/>
              </a:ext>
            </a:extLst>
          </p:cNvPr>
          <p:cNvSpPr txBox="1">
            <a:spLocks/>
          </p:cNvSpPr>
          <p:nvPr/>
        </p:nvSpPr>
        <p:spPr>
          <a:xfrm>
            <a:off x="14023603" y="6606892"/>
            <a:ext cx="2569212" cy="843683"/>
          </a:xfrm>
          <a:prstGeom prst="rect">
            <a:avLst/>
          </a:prstGeom>
        </p:spPr>
        <p:txBody>
          <a:bodyPr anchor="b"/>
          <a:lstStyle>
            <a:lvl1pPr marL="0" indent="0" algn="ctr" defTabSz="142565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12829" indent="0" algn="r" defTabSz="1425656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25655" indent="0" algn="r" defTabSz="1425656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8485" indent="0" algn="r" defTabSz="1425656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51314" indent="0" algn="r" defTabSz="1425656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556" indent="-356415" algn="l" defTabSz="1425656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385" indent="-356415" algn="l" defTabSz="1425656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6214" indent="-356415" algn="l" defTabSz="1425656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9043" indent="-356415" algn="l" defTabSz="1425656" rtl="0" eaLnBrk="1" latinLnBrk="0" hangingPunct="1">
              <a:lnSpc>
                <a:spcPct val="90000"/>
              </a:lnSpc>
              <a:spcBef>
                <a:spcPts val="779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Deuxième livrable définitif pour l’exploitation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CBB9EAD6-54EF-44CE-8633-222CD342361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EB4B5F2-D26B-45DC-A122-E08090E1A993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62245F78-8391-16B9-8262-0612A1413A4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/>
              <a:t>Réunion de lancement projet </a:t>
            </a:r>
            <a:r>
              <a:rPr lang="fr-FR" dirty="0" err="1"/>
              <a:t>Navocap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11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0523C-F621-9BE4-76FF-FFA03A6FB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10526-CFA1-AFC1-7038-491FD14B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Modalités de communication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C05970-399B-CD1D-5A7D-21CE9BCB11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1"/>
            <a:r>
              <a:rPr lang="fr-FR" sz="4000" dirty="0"/>
              <a:t>Premier jalon : </a:t>
            </a:r>
            <a:r>
              <a:rPr lang="fr-FR" sz="4000" dirty="0" err="1"/>
              <a:t>visio</a:t>
            </a:r>
            <a:r>
              <a:rPr lang="fr-FR" sz="4000" dirty="0"/>
              <a:t> Teams pour la mise en place de la </a:t>
            </a:r>
            <a:r>
              <a:rPr lang="fr-FR" sz="4000" dirty="0" err="1"/>
              <a:t>gateway</a:t>
            </a:r>
            <a:r>
              <a:rPr lang="fr-FR" sz="4000" dirty="0"/>
              <a:t> (date à définir et à planifier dans le calendrier Outlook)</a:t>
            </a:r>
          </a:p>
          <a:p>
            <a:pPr lvl="1"/>
            <a:r>
              <a:rPr lang="fr-FR" sz="4000" dirty="0"/>
              <a:t>Revues hebdomadaires par </a:t>
            </a:r>
            <a:r>
              <a:rPr lang="fr-FR" sz="4000" dirty="0" err="1"/>
              <a:t>visio</a:t>
            </a:r>
            <a:r>
              <a:rPr lang="fr-FR" sz="4000" dirty="0"/>
              <a:t> Teams entre Aymeric, Thomas et Hélène</a:t>
            </a:r>
          </a:p>
          <a:p>
            <a:pPr lvl="1"/>
            <a:r>
              <a:rPr lang="fr-FR" sz="4000" dirty="0"/>
              <a:t>Jalons intermédiaires entre Grégory et Hélène pour valider le nettoyage et l’enrichissement des données (si possible en présentiel en fonction de l’avancement d’Hélène)</a:t>
            </a:r>
          </a:p>
          <a:p>
            <a:pPr lvl="1"/>
            <a:r>
              <a:rPr lang="fr-FR" sz="4000" dirty="0"/>
              <a:t>Livrables habituels sur le OneDrive de la SI : compte rendu de réunion, document d’exploitation, expression de besoins, registre RGPD et procès verbal de recette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A02DD8-127D-421A-614E-413712FB96F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/>
              <a:t>Réunion de lancement projet </a:t>
            </a:r>
            <a:r>
              <a:rPr lang="fr-FR" dirty="0" err="1"/>
              <a:t>Navocap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91ABB5-1E54-DF1A-1600-DC43AB81F9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EB4B5F2-D26B-45DC-A122-E08090E1A99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794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8DF27-2B96-F764-C3CF-C4DCB0DC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B0AE7A3-D2EC-64CC-1897-D72728B5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Prochaines étapes immédiates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7ECD919-9BE5-3961-249F-70183FF271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fr-FR" sz="4800" dirty="0"/>
          </a:p>
          <a:p>
            <a:endParaRPr lang="fr-FR" sz="4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4800" dirty="0"/>
              <a:t>Mettre en place la </a:t>
            </a:r>
            <a:r>
              <a:rPr lang="fr-FR" sz="4800" dirty="0" err="1"/>
              <a:t>gateway</a:t>
            </a:r>
            <a:endParaRPr lang="fr-FR" sz="4800" dirty="0"/>
          </a:p>
          <a:p>
            <a:pPr algn="ctr"/>
            <a:r>
              <a:rPr lang="fr-FR" sz="4800" dirty="0"/>
              <a:t>Valentin et l’équipe Cloud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6F46C95-5937-9844-4AE4-6E5FB9E769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fr-FR" sz="4800" dirty="0"/>
          </a:p>
          <a:p>
            <a:endParaRPr lang="fr-FR" sz="4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4800" dirty="0"/>
              <a:t>Préparer tous les livrables</a:t>
            </a:r>
          </a:p>
          <a:p>
            <a:pPr algn="ctr"/>
            <a:r>
              <a:rPr lang="fr-FR" sz="4800" dirty="0"/>
              <a:t>Hélène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0E2F64E-5329-F810-F934-7723F716A6C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/>
              <a:t>Réunion de lancement projet </a:t>
            </a:r>
            <a:r>
              <a:rPr lang="fr-FR" dirty="0" err="1"/>
              <a:t>Navocap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F933A4D-0D53-E8B6-D865-AB6E1498A0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EB4B5F2-D26B-45DC-A122-E08090E1A993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843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E546899-A107-7F31-4652-DBA9E4D2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/ Commentaires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10EC018-9A28-F177-8949-DBA0178A40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D75D365-159B-BB1C-B838-A5B8CFD399F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/>
              <a:t>Réunion de lancement projet </a:t>
            </a:r>
            <a:r>
              <a:rPr lang="fr-FR" dirty="0" err="1"/>
              <a:t>Navocap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B551B91-9233-3DE3-DF95-5F0BE76A52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EB4B5F2-D26B-45DC-A122-E08090E1A993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04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D27F43-38B3-03FF-28EA-E35ADB32E3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06513" y="-2065337"/>
            <a:ext cx="16394112" cy="2065337"/>
          </a:xfrm>
          <a:prstGeom prst="rect">
            <a:avLst/>
          </a:prstGeom>
        </p:spPr>
        <p:txBody>
          <a:bodyPr anchor="b"/>
          <a:lstStyle/>
          <a:p>
            <a:r>
              <a:rPr lang="fr-FR" dirty="0"/>
              <a:t>Remerciements</a:t>
            </a:r>
          </a:p>
        </p:txBody>
      </p:sp>
    </p:spTree>
    <p:extLst>
      <p:ext uri="{BB962C8B-B14F-4D97-AF65-F5344CB8AC3E}">
        <p14:creationId xmlns:p14="http://schemas.microsoft.com/office/powerpoint/2010/main" val="61246341"/>
      </p:ext>
    </p:extLst>
  </p:cSld>
  <p:clrMapOvr>
    <a:masterClrMapping/>
  </p:clrMapOvr>
</p:sld>
</file>

<file path=ppt/theme/theme1.xml><?xml version="1.0" encoding="utf-8"?>
<a:theme xmlns:a="http://schemas.openxmlformats.org/drawingml/2006/main" name="KEOLIS_MAIN">
  <a:themeElements>
    <a:clrScheme name="KEOLIS 2023">
      <a:dk1>
        <a:srgbClr val="00AAC3"/>
      </a:dk1>
      <a:lt1>
        <a:srgbClr val="FFFFFF"/>
      </a:lt1>
      <a:dk2>
        <a:srgbClr val="786E64"/>
      </a:dk2>
      <a:lt2>
        <a:srgbClr val="FFFFFF"/>
      </a:lt2>
      <a:accent1>
        <a:srgbClr val="78C8D7"/>
      </a:accent1>
      <a:accent2>
        <a:srgbClr val="005F7D"/>
      </a:accent2>
      <a:accent3>
        <a:srgbClr val="0A4146"/>
      </a:accent3>
      <a:accent4>
        <a:srgbClr val="D7D2CD"/>
      </a:accent4>
      <a:accent5>
        <a:srgbClr val="AFA09B"/>
      </a:accent5>
      <a:accent6>
        <a:srgbClr val="3C373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Bleu Vert Keolis">
      <a:srgbClr val="64B4B4"/>
    </a:custClr>
    <a:custClr name="Vert 1 Keolis">
      <a:srgbClr val="BEBE14"/>
    </a:custClr>
    <a:custClr name="Vert 2 Keolis">
      <a:srgbClr val="A2C617"/>
    </a:custClr>
    <a:custClr name="Rouge Keolis">
      <a:srgbClr val="D8355E"/>
    </a:custClr>
    <a:custClr name="Orange Keolis">
      <a:srgbClr val="FF6919"/>
    </a:custClr>
    <a:custClr name="Violet Keolis">
      <a:srgbClr val="8246B4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EOLIS_couleur 1">
  <a:themeElements>
    <a:clrScheme name="KEOLIS 2023">
      <a:dk1>
        <a:srgbClr val="00AAC3"/>
      </a:dk1>
      <a:lt1>
        <a:srgbClr val="FFFFFF"/>
      </a:lt1>
      <a:dk2>
        <a:srgbClr val="786E64"/>
      </a:dk2>
      <a:lt2>
        <a:srgbClr val="FFFFFF"/>
      </a:lt2>
      <a:accent1>
        <a:srgbClr val="78C8D7"/>
      </a:accent1>
      <a:accent2>
        <a:srgbClr val="005F7D"/>
      </a:accent2>
      <a:accent3>
        <a:srgbClr val="0A4146"/>
      </a:accent3>
      <a:accent4>
        <a:srgbClr val="D7D2CD"/>
      </a:accent4>
      <a:accent5>
        <a:srgbClr val="AFA09B"/>
      </a:accent5>
      <a:accent6>
        <a:srgbClr val="3C373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Bleu Vert Keolis">
      <a:srgbClr val="64B4B4"/>
    </a:custClr>
    <a:custClr name="Vert 1 Keolis">
      <a:srgbClr val="BEBE14"/>
    </a:custClr>
    <a:custClr name="Vert 2 Keolis">
      <a:srgbClr val="A2C617"/>
    </a:custClr>
    <a:custClr name="Rouge Keolis">
      <a:srgbClr val="D8355E"/>
    </a:custClr>
    <a:custClr name="Orange Keolis">
      <a:srgbClr val="FF6919"/>
    </a:custClr>
    <a:custClr name="Violet Keolis">
      <a:srgbClr val="8246B4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EOLIS_couleur 2">
  <a:themeElements>
    <a:clrScheme name="KEOLIS 2023">
      <a:dk1>
        <a:srgbClr val="00AAC3"/>
      </a:dk1>
      <a:lt1>
        <a:srgbClr val="FFFFFF"/>
      </a:lt1>
      <a:dk2>
        <a:srgbClr val="786E64"/>
      </a:dk2>
      <a:lt2>
        <a:srgbClr val="FFFFFF"/>
      </a:lt2>
      <a:accent1>
        <a:srgbClr val="78C8D7"/>
      </a:accent1>
      <a:accent2>
        <a:srgbClr val="005F7D"/>
      </a:accent2>
      <a:accent3>
        <a:srgbClr val="0A4146"/>
      </a:accent3>
      <a:accent4>
        <a:srgbClr val="D7D2CD"/>
      </a:accent4>
      <a:accent5>
        <a:srgbClr val="AFA09B"/>
      </a:accent5>
      <a:accent6>
        <a:srgbClr val="3C373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Bleu Vert Keolis">
      <a:srgbClr val="64B4B4"/>
    </a:custClr>
    <a:custClr name="Vert 1 Keolis">
      <a:srgbClr val="BEBE14"/>
    </a:custClr>
    <a:custClr name="Vert 2 Keolis">
      <a:srgbClr val="A2C617"/>
    </a:custClr>
    <a:custClr name="Rouge Keolis">
      <a:srgbClr val="D8355E"/>
    </a:custClr>
    <a:custClr name="Orange Keolis">
      <a:srgbClr val="FF6919"/>
    </a:custClr>
    <a:custClr name="Violet Keolis">
      <a:srgbClr val="8246B4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EOLIS_couleur 3">
  <a:themeElements>
    <a:clrScheme name="KEOLIS 2023">
      <a:dk1>
        <a:srgbClr val="00AAC3"/>
      </a:dk1>
      <a:lt1>
        <a:srgbClr val="FFFFFF"/>
      </a:lt1>
      <a:dk2>
        <a:srgbClr val="786E64"/>
      </a:dk2>
      <a:lt2>
        <a:srgbClr val="FFFFFF"/>
      </a:lt2>
      <a:accent1>
        <a:srgbClr val="78C8D7"/>
      </a:accent1>
      <a:accent2>
        <a:srgbClr val="005F7D"/>
      </a:accent2>
      <a:accent3>
        <a:srgbClr val="0A4146"/>
      </a:accent3>
      <a:accent4>
        <a:srgbClr val="D7D2CD"/>
      </a:accent4>
      <a:accent5>
        <a:srgbClr val="AFA09B"/>
      </a:accent5>
      <a:accent6>
        <a:srgbClr val="3C373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Bleu Vert Keolis">
      <a:srgbClr val="64B4B4"/>
    </a:custClr>
    <a:custClr name="Vert 1 Keolis">
      <a:srgbClr val="BEBE14"/>
    </a:custClr>
    <a:custClr name="Vert 2 Keolis">
      <a:srgbClr val="A2C617"/>
    </a:custClr>
    <a:custClr name="Rouge Keolis">
      <a:srgbClr val="D8355E"/>
    </a:custClr>
    <a:custClr name="Orange Keolis">
      <a:srgbClr val="FF6919"/>
    </a:custClr>
    <a:custClr name="Violet Keolis">
      <a:srgbClr val="8246B4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EOLIS_couleur 4">
  <a:themeElements>
    <a:clrScheme name="KEOLIS 2023">
      <a:dk1>
        <a:srgbClr val="00AAC3"/>
      </a:dk1>
      <a:lt1>
        <a:srgbClr val="FFFFFF"/>
      </a:lt1>
      <a:dk2>
        <a:srgbClr val="786E64"/>
      </a:dk2>
      <a:lt2>
        <a:srgbClr val="FFFFFF"/>
      </a:lt2>
      <a:accent1>
        <a:srgbClr val="78C8D7"/>
      </a:accent1>
      <a:accent2>
        <a:srgbClr val="005F7D"/>
      </a:accent2>
      <a:accent3>
        <a:srgbClr val="0A4146"/>
      </a:accent3>
      <a:accent4>
        <a:srgbClr val="D7D2CD"/>
      </a:accent4>
      <a:accent5>
        <a:srgbClr val="AFA09B"/>
      </a:accent5>
      <a:accent6>
        <a:srgbClr val="3C373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Bleu Vert Keolis">
      <a:srgbClr val="64B4B4"/>
    </a:custClr>
    <a:custClr name="Vert 1 Keolis">
      <a:srgbClr val="BEBE14"/>
    </a:custClr>
    <a:custClr name="Vert 2 Keolis">
      <a:srgbClr val="A2C617"/>
    </a:custClr>
    <a:custClr name="Rouge Keolis">
      <a:srgbClr val="D8355E"/>
    </a:custClr>
    <a:custClr name="Orange Keolis">
      <a:srgbClr val="FF6919"/>
    </a:custClr>
    <a:custClr name="Violet Keolis">
      <a:srgbClr val="8246B4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KEOLIS_couleur 5">
  <a:themeElements>
    <a:clrScheme name="KEOLIS 2023">
      <a:dk1>
        <a:srgbClr val="00AAC3"/>
      </a:dk1>
      <a:lt1>
        <a:srgbClr val="FFFFFF"/>
      </a:lt1>
      <a:dk2>
        <a:srgbClr val="786E64"/>
      </a:dk2>
      <a:lt2>
        <a:srgbClr val="FFFFFF"/>
      </a:lt2>
      <a:accent1>
        <a:srgbClr val="78C8D7"/>
      </a:accent1>
      <a:accent2>
        <a:srgbClr val="005F7D"/>
      </a:accent2>
      <a:accent3>
        <a:srgbClr val="0A4146"/>
      </a:accent3>
      <a:accent4>
        <a:srgbClr val="D7D2CD"/>
      </a:accent4>
      <a:accent5>
        <a:srgbClr val="AFA09B"/>
      </a:accent5>
      <a:accent6>
        <a:srgbClr val="3C373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Bleu Vert Keolis">
      <a:srgbClr val="64B4B4"/>
    </a:custClr>
    <a:custClr name="Vert 1 Keolis">
      <a:srgbClr val="BEBE14"/>
    </a:custClr>
    <a:custClr name="Vert 2 Keolis">
      <a:srgbClr val="A2C617"/>
    </a:custClr>
    <a:custClr name="Rouge Keolis">
      <a:srgbClr val="D8355E"/>
    </a:custClr>
    <a:custClr name="Orange Keolis">
      <a:srgbClr val="FF6919"/>
    </a:custClr>
    <a:custClr name="Violet Keolis">
      <a:srgbClr val="8246B4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KEOLIS_couleur 5">
  <a:themeElements>
    <a:clrScheme name="KEOLIS 2023">
      <a:dk1>
        <a:srgbClr val="00AAC3"/>
      </a:dk1>
      <a:lt1>
        <a:srgbClr val="FFFFFF"/>
      </a:lt1>
      <a:dk2>
        <a:srgbClr val="786E64"/>
      </a:dk2>
      <a:lt2>
        <a:srgbClr val="FFFFFF"/>
      </a:lt2>
      <a:accent1>
        <a:srgbClr val="78C8D7"/>
      </a:accent1>
      <a:accent2>
        <a:srgbClr val="005F7D"/>
      </a:accent2>
      <a:accent3>
        <a:srgbClr val="0A4146"/>
      </a:accent3>
      <a:accent4>
        <a:srgbClr val="D7D2CD"/>
      </a:accent4>
      <a:accent5>
        <a:srgbClr val="AFA09B"/>
      </a:accent5>
      <a:accent6>
        <a:srgbClr val="3C373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Bleu Vert Keolis">
      <a:srgbClr val="64B4B4"/>
    </a:custClr>
    <a:custClr name="Vert 1 Keolis">
      <a:srgbClr val="BEBE14"/>
    </a:custClr>
    <a:custClr name="Vert 2 Keolis">
      <a:srgbClr val="A2C617"/>
    </a:custClr>
    <a:custClr name="Rouge Keolis">
      <a:srgbClr val="D8355E"/>
    </a:custClr>
    <a:custClr name="Orange Keolis">
      <a:srgbClr val="FF6919"/>
    </a:custClr>
    <a:custClr name="Violet Keolis">
      <a:srgbClr val="8246B4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KEOLIS_couleur 5">
  <a:themeElements>
    <a:clrScheme name="KEOLIS 2023">
      <a:dk1>
        <a:srgbClr val="00AAC3"/>
      </a:dk1>
      <a:lt1>
        <a:srgbClr val="FFFFFF"/>
      </a:lt1>
      <a:dk2>
        <a:srgbClr val="786E64"/>
      </a:dk2>
      <a:lt2>
        <a:srgbClr val="FFFFFF"/>
      </a:lt2>
      <a:accent1>
        <a:srgbClr val="78C8D7"/>
      </a:accent1>
      <a:accent2>
        <a:srgbClr val="005F7D"/>
      </a:accent2>
      <a:accent3>
        <a:srgbClr val="0A4146"/>
      </a:accent3>
      <a:accent4>
        <a:srgbClr val="D7D2CD"/>
      </a:accent4>
      <a:accent5>
        <a:srgbClr val="AFA09B"/>
      </a:accent5>
      <a:accent6>
        <a:srgbClr val="3C373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Bleu Vert Keolis">
      <a:srgbClr val="64B4B4"/>
    </a:custClr>
    <a:custClr name="Vert 1 Keolis">
      <a:srgbClr val="BEBE14"/>
    </a:custClr>
    <a:custClr name="Vert 2 Keolis">
      <a:srgbClr val="A2C617"/>
    </a:custClr>
    <a:custClr name="Rouge Keolis">
      <a:srgbClr val="D8355E"/>
    </a:custClr>
    <a:custClr name="Orange Keolis">
      <a:srgbClr val="FF6919"/>
    </a:custClr>
    <a:custClr name="Violet Keolis">
      <a:srgbClr val="8246B4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itreFR xmlns="46bfa5e4-5a83-4d88-b9c2-a0f1904948ce" xsi:nil="true"/>
    <g7151a0ba5e242deb264314e8c2fe24d xmlns="46bfa5e4-5a83-4d88-b9c2-a0f1904948ce">
      <Terms xmlns="http://schemas.microsoft.com/office/infopath/2007/PartnerControls"/>
    </g7151a0ba5e242deb264314e8c2fe24d>
    <n86e406178c24cd1b4efeecdd7ca2e11 xmlns="46bfa5e4-5a83-4d88-b9c2-a0f1904948ce">
      <Terms xmlns="http://schemas.microsoft.com/office/infopath/2007/PartnerControls">
        <TermInfo xmlns="http://schemas.microsoft.com/office/infopath/2007/PartnerControls">
          <TermName xmlns="http://schemas.microsoft.com/office/infopath/2007/PartnerControls">Tous les modes</TermName>
          <TermId xmlns="http://schemas.microsoft.com/office/infopath/2007/PartnerControls">9cf19936-3971-4c54-819a-7122aacad09b</TermId>
        </TermInfo>
      </Terms>
    </n86e406178c24cd1b4efeecdd7ca2e11>
    <TitreEN xmlns="46bfa5e4-5a83-4d88-b9c2-a0f1904948ce" xsi:nil="true"/>
    <Language xmlns="46bfa5e4-5a83-4d88-b9c2-a0f1904948ce">FR</Language>
    <l7b2208699cc4458b665be9ea39daa57 xmlns="46bfa5e4-5a83-4d88-b9c2-a0f1904948ce">
      <Terms xmlns="http://schemas.microsoft.com/office/infopath/2007/PartnerControls"/>
    </l7b2208699cc4458b665be9ea39daa57>
    <TaxCatchAll xmlns="08d720d0-db37-47fb-b64d-0b54c7d7fd14">
      <Value>32</Value>
      <Value>31</Value>
    </TaxCatchAll>
    <DisplayOrder xmlns="46bfa5e4-5a83-4d88-b9c2-a0f1904948ce">1</DisplayOrder>
    <n2da94b9bcd642969134a7e206f2e5f8 xmlns="46bfa5e4-5a83-4d88-b9c2-a0f1904948ce">
      <Terms xmlns="http://schemas.microsoft.com/office/infopath/2007/PartnerControls"/>
    </n2da94b9bcd642969134a7e206f2e5f8>
    <f2ecc930d6dd421aa1dd12ce2f030e9c xmlns="46bfa5e4-5a83-4d88-b9c2-a0f1904948ce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</TermName>
          <TermId xmlns="http://schemas.microsoft.com/office/infopath/2007/PartnerControls">f5cd0926-bc5e-4a6d-908d-efde88a2c741</TermId>
        </TermInfo>
      </Terms>
    </f2ecc930d6dd421aa1dd12ce2f030e9c>
    <dee9cde70000480795eeff424aeeae3b xmlns="46bfa5e4-5a83-4d88-b9c2-a0f1904948ce">
      <Terms xmlns="http://schemas.microsoft.com/office/infopath/2007/PartnerControls"/>
    </dee9cde70000480795eeff424aeeae3b>
    <lcf76f155ced4ddcb4097134ff3c332f xmlns="46bfa5e4-5a83-4d88-b9c2-a0f1904948ce">
      <Terms xmlns="http://schemas.microsoft.com/office/infopath/2007/PartnerControls"/>
    </lcf76f155ced4ddcb4097134ff3c332f>
    <Propietaire xmlns="46bfa5e4-5a83-4d88-b9c2-a0f1904948ce">
      <UserInfo>
        <DisplayName/>
        <AccountId xsi:nil="true"/>
        <AccountType/>
      </UserInfo>
    </Propietaire>
    <ProchaineR_x00e9_vision xmlns="46bfa5e4-5a83-4d88-b9c2-a0f1904948ce" xsi:nil="true"/>
    <Valideur xmlns="46bfa5e4-5a83-4d88-b9c2-a0f1904948ce">
      <UserInfo>
        <DisplayName/>
        <AccountId xsi:nil="true"/>
        <AccountType/>
      </UserInfo>
    </Valideu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628E1CECD4A14A815A0D911C888F66" ma:contentTypeVersion="46" ma:contentTypeDescription="Create a new document." ma:contentTypeScope="" ma:versionID="64ebd555c70530747928bba97d2fdf37">
  <xsd:schema xmlns:xsd="http://www.w3.org/2001/XMLSchema" xmlns:xs="http://www.w3.org/2001/XMLSchema" xmlns:p="http://schemas.microsoft.com/office/2006/metadata/properties" xmlns:ns2="46bfa5e4-5a83-4d88-b9c2-a0f1904948ce" xmlns:ns3="08d720d0-db37-47fb-b64d-0b54c7d7fd14" targetNamespace="http://schemas.microsoft.com/office/2006/metadata/properties" ma:root="true" ma:fieldsID="f13cc8af858597d944a9730a4fd7b0ed" ns2:_="" ns3:_="">
    <xsd:import namespace="46bfa5e4-5a83-4d88-b9c2-a0f1904948ce"/>
    <xsd:import namespace="08d720d0-db37-47fb-b64d-0b54c7d7fd14"/>
    <xsd:element name="properties">
      <xsd:complexType>
        <xsd:sequence>
          <xsd:element name="documentManagement">
            <xsd:complexType>
              <xsd:all>
                <xsd:element ref="ns2:TitreFR" minOccurs="0"/>
                <xsd:element ref="ns2:TitreEN" minOccurs="0"/>
                <xsd:element ref="ns2:Language" minOccurs="0"/>
                <xsd:element ref="ns2:DisplayOrder" minOccurs="0"/>
                <xsd:element ref="ns2:f2ecc930d6dd421aa1dd12ce2f030e9c" minOccurs="0"/>
                <xsd:element ref="ns3:TaxCatchAll" minOccurs="0"/>
                <xsd:element ref="ns2:g7151a0ba5e242deb264314e8c2fe24d" minOccurs="0"/>
                <xsd:element ref="ns2:n2da94b9bcd642969134a7e206f2e5f8" minOccurs="0"/>
                <xsd:element ref="ns2:n86e406178c24cd1b4efeecdd7ca2e11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7b2208699cc4458b665be9ea39daa57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dee9cde70000480795eeff424aeeae3b" minOccurs="0"/>
                <xsd:element ref="ns3:SharedWithUsers" minOccurs="0"/>
                <xsd:element ref="ns3:SharedWithDetails" minOccurs="0"/>
                <xsd:element ref="ns2:Propietaire" minOccurs="0"/>
                <xsd:element ref="ns2:Valideur" minOccurs="0"/>
                <xsd:element ref="ns2:ProchaineR_x00e9_vi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fa5e4-5a83-4d88-b9c2-a0f1904948ce" elementFormDefault="qualified">
    <xsd:import namespace="http://schemas.microsoft.com/office/2006/documentManagement/types"/>
    <xsd:import namespace="http://schemas.microsoft.com/office/infopath/2007/PartnerControls"/>
    <xsd:element name="TitreFR" ma:index="2" nillable="true" ma:displayName="TitreFR" ma:internalName="TitreFR">
      <xsd:simpleType>
        <xsd:restriction base="dms:Text">
          <xsd:maxLength value="255"/>
        </xsd:restriction>
      </xsd:simpleType>
    </xsd:element>
    <xsd:element name="TitreEN" ma:index="3" nillable="true" ma:displayName="TitreEN" ma:internalName="TitreEN">
      <xsd:simpleType>
        <xsd:restriction base="dms:Text">
          <xsd:maxLength value="255"/>
        </xsd:restriction>
      </xsd:simpleType>
    </xsd:element>
    <xsd:element name="Language" ma:index="8" nillable="true" ma:displayName="Language" ma:default="FR" ma:description="FR/EN" ma:format="Dropdown" ma:internalName="Language">
      <xsd:simpleType>
        <xsd:restriction base="dms:Choice">
          <xsd:enumeration value="FR"/>
          <xsd:enumeration value="EN"/>
        </xsd:restriction>
      </xsd:simpleType>
    </xsd:element>
    <xsd:element name="DisplayOrder" ma:index="10" nillable="true" ma:displayName="DisplayOrder" ma:decimals="0" ma:internalName="DisplayOrder" ma:percentage="FALSE">
      <xsd:simpleType>
        <xsd:restriction base="dms:Number">
          <xsd:minInclusive value="1"/>
        </xsd:restriction>
      </xsd:simpleType>
    </xsd:element>
    <xsd:element name="f2ecc930d6dd421aa1dd12ce2f030e9c" ma:index="15" nillable="true" ma:taxonomy="true" ma:internalName="f2ecc930d6dd421aa1dd12ce2f030e9c" ma:taxonomyFieldName="Keolis_x0020_Way" ma:displayName="Keolis Way" ma:readOnly="false" ma:default="" ma:fieldId="{f2ecc930-d6dd-421a-a1dd-12ce2f030e9c}" ma:taxonomyMulti="true" ma:sspId="3ed4c383-444c-47b2-aa50-d662d7330a4c" ma:termSetId="57c251a9-f1f4-46f4-8c7a-d2ee5d1501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7151a0ba5e242deb264314e8c2fe24d" ma:index="17" nillable="true" ma:taxonomy="true" ma:internalName="g7151a0ba5e242deb264314e8c2fe24d" ma:taxonomyFieldName="Entity_x0020_Source" ma:displayName="Entity Source" ma:indexed="true" ma:default="" ma:fieldId="{07151a0b-a5e2-42de-b264-314e8c2fe24d}" ma:sspId="3ed4c383-444c-47b2-aa50-d662d7330a4c" ma:termSetId="29ae3e39-0c1f-491e-8b2b-b1dd0cb5670a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n2da94b9bcd642969134a7e206f2e5f8" ma:index="18" nillable="true" ma:taxonomy="true" ma:internalName="n2da94b9bcd642969134a7e206f2e5f8" ma:taxonomyFieldName="Specific_x0020_Topic" ma:displayName="Specific Topic" ma:readOnly="false" ma:default="" ma:fieldId="{72da94b9-bcd6-4296-9134-a7e206f2e5f8}" ma:taxonomyMulti="true" ma:sspId="3ed4c383-444c-47b2-aa50-d662d7330a4c" ma:termSetId="a1853de9-26d3-47c9-9039-857d94b948a0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n86e406178c24cd1b4efeecdd7ca2e11" ma:index="19" nillable="true" ma:taxonomy="true" ma:internalName="n86e406178c24cd1b4efeecdd7ca2e11" ma:taxonomyFieldName="Transport_x0020_Mode" ma:displayName="Transport Mode" ma:readOnly="false" ma:default="31;#Tous les modes|9cf19936-3971-4c54-819a-7122aacad09b" ma:fieldId="{786e4061-78c2-4cd1-b4ef-eecdd7ca2e11}" ma:taxonomyMulti="true" ma:sspId="3ed4c383-444c-47b2-aa50-d662d7330a4c" ma:termSetId="43f7d745-7215-4ef5-90a3-3f8526d911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2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7b2208699cc4458b665be9ea39daa57" ma:index="23" nillable="true" ma:taxonomy="true" ma:internalName="l7b2208699cc4458b665be9ea39daa57" ma:taxonomyFieldName="Macro_x0020_processes" ma:displayName="Macro processes" ma:readOnly="false" ma:default="" ma:fieldId="{57b22086-99cc-4458-b665-be9ea39daa57}" ma:taxonomyMulti="true" ma:sspId="3ed4c383-444c-47b2-aa50-d662d7330a4c" ma:termSetId="6bf42deb-b085-44c3-afec-431c6e04e7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3ed4c383-444c-47b2-aa50-d662d7330a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dee9cde70000480795eeff424aeeae3b" ma:index="30" nillable="true" ma:taxonomy="true" ma:internalName="dee9cde70000480795eeff424aeeae3b" ma:taxonomyFieldName="MandatoryTaxo" ma:displayName="Mandatory" ma:readOnly="false" ma:default="" ma:fieldId="{dee9cde7-0000-4807-95ee-ff424aeeae3b}" ma:sspId="3ed4c383-444c-47b2-aa50-d662d7330a4c" ma:termSetId="b000fdb8-a6e6-40e3-88fe-b464018b429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ropietaire" ma:index="37" nillable="true" ma:displayName="Propietaire" ma:description="Propietaire du Doc" ma:format="Dropdown" ma:list="UserInfo" ma:SharePointGroup="0" ma:internalName="Propietair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Valideur" ma:index="38" nillable="true" ma:displayName="Valideur" ma:format="Dropdown" ma:list="UserInfo" ma:SharePointGroup="0" ma:internalName="Valideu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rochaineR_x00e9_vision" ma:index="39" nillable="true" ma:displayName="Prochaine Révision" ma:format="DateOnly" ma:internalName="ProchaineR_x00e9_vision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720d0-db37-47fb-b64d-0b54c7d7fd14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ce981d94-a586-4e27-98b3-0a63df2798f6}" ma:internalName="TaxCatchAll" ma:showField="CatchAllData" ma:web="08d720d0-db37-47fb-b64d-0b54c7d7fd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3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3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5D1367-CE1D-4AE6-966C-7A2B1ACBF6BC}">
  <ds:schemaRefs>
    <ds:schemaRef ds:uri="http://purl.org/dc/elements/1.1/"/>
    <ds:schemaRef ds:uri="08d720d0-db37-47fb-b64d-0b54c7d7fd14"/>
    <ds:schemaRef ds:uri="http://purl.org/dc/dcmitype/"/>
    <ds:schemaRef ds:uri="46bfa5e4-5a83-4d88-b9c2-a0f1904948ce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0697EBA-C3CA-497D-A288-711ECDD10C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EA81D4-C329-460D-B158-AB829A1266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fa5e4-5a83-4d88-b9c2-a0f1904948ce"/>
    <ds:schemaRef ds:uri="08d720d0-db37-47fb-b64d-0b54c7d7fd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1245</TotalTime>
  <Words>428</Words>
  <Application>Microsoft Office PowerPoint</Application>
  <PresentationFormat>Personnalisé</PresentationFormat>
  <Paragraphs>93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9</vt:i4>
      </vt:variant>
    </vt:vector>
  </HeadingPairs>
  <TitlesOfParts>
    <vt:vector size="21" baseType="lpstr">
      <vt:lpstr>Geogrotesque Cyr Medium</vt:lpstr>
      <vt:lpstr>Wingdings</vt:lpstr>
      <vt:lpstr>Arial</vt:lpstr>
      <vt:lpstr>Calibri</vt:lpstr>
      <vt:lpstr>KEOLIS_MAIN</vt:lpstr>
      <vt:lpstr>KEOLIS_couleur 1</vt:lpstr>
      <vt:lpstr>KEOLIS_couleur 2</vt:lpstr>
      <vt:lpstr>KEOLIS_couleur 3</vt:lpstr>
      <vt:lpstr>KEOLIS_couleur 4</vt:lpstr>
      <vt:lpstr>KEOLIS_couleur 5</vt:lpstr>
      <vt:lpstr>1_KEOLIS_couleur 5</vt:lpstr>
      <vt:lpstr>2_KEOLIS_couleur 5</vt:lpstr>
      <vt:lpstr>Lancement du projet NAVOCAP</vt:lpstr>
      <vt:lpstr>Lancement du projet Navocap partie intégrante du projet de groupe global Katalyse</vt:lpstr>
      <vt:lpstr>Parties prenantes</vt:lpstr>
      <vt:lpstr>Objectifs du projet</vt:lpstr>
      <vt:lpstr>Feuille de route globale</vt:lpstr>
      <vt:lpstr>Modalités de communication</vt:lpstr>
      <vt:lpstr>Prochaines étapes immédiates</vt:lpstr>
      <vt:lpstr>Questions / Commentaires</vt:lpstr>
      <vt:lpstr>Remerciements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Algrain</dc:creator>
  <cp:lastModifiedBy>DUBOURG Hélène (STG)</cp:lastModifiedBy>
  <cp:revision>260</cp:revision>
  <dcterms:created xsi:type="dcterms:W3CDTF">2019-08-29T07:36:02Z</dcterms:created>
  <dcterms:modified xsi:type="dcterms:W3CDTF">2025-06-17T13:19:33Z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0x01010038628E1CECD4A14A815A0D911C888F66</vt:lpwstr>
  </property>
  <property fmtid="{D5CDD505-2E9C-101B-9397-08002B2CF9AE}" pid="3" name="Transport Mode">
    <vt:lpwstr>31;#Tous les modes|9cf19936-3971-4c54-819a-7122aacad09b</vt:lpwstr>
  </property>
  <property fmtid="{D5CDD505-2E9C-101B-9397-08002B2CF9AE}" pid="4" name="Specific Topic">
    <vt:lpwstr/>
  </property>
  <property fmtid="{D5CDD505-2E9C-101B-9397-08002B2CF9AE}" pid="5" name="MediaServiceImageTags">
    <vt:lpwstr/>
  </property>
  <property fmtid="{D5CDD505-2E9C-101B-9397-08002B2CF9AE}" pid="6" name="MandatoryTaxo">
    <vt:lpwstr/>
  </property>
  <property fmtid="{D5CDD505-2E9C-101B-9397-08002B2CF9AE}" pid="7" name="Keolis Way">
    <vt:lpwstr>32;#Communication|f5cd0926-bc5e-4a6d-908d-efde88a2c741</vt:lpwstr>
  </property>
  <property fmtid="{D5CDD505-2E9C-101B-9397-08002B2CF9AE}" pid="8" name="Entity Source">
    <vt:lpwstr/>
  </property>
  <property fmtid="{D5CDD505-2E9C-101B-9397-08002B2CF9AE}" pid="9" name="Macro processes">
    <vt:lpwstr/>
  </property>
  <property fmtid="{D5CDD505-2E9C-101B-9397-08002B2CF9AE}" pid="10" name="Mandatory">
    <vt:bool>false</vt:bool>
  </property>
</Properties>
</file>