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859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57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14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9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99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69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06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3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2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68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C5583-C98F-45BA-9AFD-B0872EE04FF3}" type="datetimeFigureOut">
              <a:rPr lang="hu-HU" smtClean="0"/>
              <a:t>2019. 09. 17.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1260-BBF7-4650-ABF5-6F2F89C1F4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64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2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8404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Mi a Vue.js?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0" y="1068404"/>
            <a:ext cx="12192000" cy="5789595"/>
          </a:xfrm>
        </p:spPr>
        <p:txBody>
          <a:bodyPr anchor="ctr"/>
          <a:lstStyle/>
          <a:p>
            <a:pPr>
              <a:lnSpc>
                <a:spcPct val="300000"/>
              </a:lnSpc>
            </a:pPr>
            <a:r>
              <a:rPr lang="hu-HU" dirty="0" smtClean="0">
                <a:solidFill>
                  <a:schemeClr val="bg1"/>
                </a:solidFill>
                <a:latin typeface="+mj-lt"/>
              </a:rPr>
              <a:t>Progresszív keretrendszer</a:t>
            </a:r>
          </a:p>
          <a:p>
            <a:pPr>
              <a:lnSpc>
                <a:spcPct val="300000"/>
              </a:lnSpc>
            </a:pPr>
            <a:r>
              <a:rPr lang="hu-HU" dirty="0" smtClean="0">
                <a:solidFill>
                  <a:schemeClr val="bg1"/>
                </a:solidFill>
                <a:latin typeface="+mj-lt"/>
              </a:rPr>
              <a:t>Alapoktól fejlesztve</a:t>
            </a:r>
          </a:p>
          <a:p>
            <a:pPr>
              <a:lnSpc>
                <a:spcPct val="300000"/>
              </a:lnSpc>
            </a:pPr>
            <a:r>
              <a:rPr lang="hu-HU" dirty="0" smtClean="0">
                <a:solidFill>
                  <a:schemeClr val="bg1"/>
                </a:solidFill>
                <a:latin typeface="+mj-lt"/>
              </a:rPr>
              <a:t>Egyoldalas alkalmazások</a:t>
            </a:r>
          </a:p>
        </p:txBody>
      </p:sp>
    </p:spTree>
    <p:extLst>
      <p:ext uri="{BB962C8B-B14F-4D97-AF65-F5344CB8AC3E}">
        <p14:creationId xmlns:p14="http://schemas.microsoft.com/office/powerpoint/2010/main" val="198293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068404"/>
            <a:ext cx="12192000" cy="578959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hu-HU" dirty="0" smtClean="0">
                <a:solidFill>
                  <a:schemeClr val="bg1"/>
                </a:solidFill>
              </a:rPr>
              <a:t>Könnyű megtanulni</a:t>
            </a:r>
          </a:p>
          <a:p>
            <a:pPr>
              <a:lnSpc>
                <a:spcPct val="300000"/>
              </a:lnSpc>
            </a:pPr>
            <a:r>
              <a:rPr lang="hu-HU" dirty="0" smtClean="0">
                <a:solidFill>
                  <a:schemeClr val="bg1"/>
                </a:solidFill>
              </a:rPr>
              <a:t>Egyszerű használat</a:t>
            </a:r>
          </a:p>
          <a:p>
            <a:pPr>
              <a:lnSpc>
                <a:spcPct val="300000"/>
              </a:lnSpc>
            </a:pPr>
            <a:r>
              <a:rPr lang="hu-HU" sz="2700" dirty="0" smtClean="0">
                <a:solidFill>
                  <a:schemeClr val="bg1"/>
                </a:solidFill>
              </a:rPr>
              <a:t>Más könyvtárakkal is kompatibilis</a:t>
            </a:r>
            <a:endParaRPr lang="hu-HU" sz="2700" dirty="0">
              <a:solidFill>
                <a:schemeClr val="bg1"/>
              </a:solidFill>
            </a:endParaRP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8404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Miért Vue.js?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8404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Telepítés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0" y="1068404"/>
            <a:ext cx="12192000" cy="5789596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hu-HU" dirty="0" smtClean="0">
                <a:solidFill>
                  <a:schemeClr val="bg1"/>
                </a:solidFill>
              </a:rPr>
              <a:t>Közvetlen &lt;script&gt; </a:t>
            </a:r>
            <a:r>
              <a:rPr lang="hu-HU" dirty="0" err="1" smtClean="0">
                <a:solidFill>
                  <a:schemeClr val="bg1"/>
                </a:solidFill>
              </a:rPr>
              <a:t>inkludálás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lnSpc>
                <a:spcPct val="300000"/>
              </a:lnSpc>
            </a:pPr>
            <a:r>
              <a:rPr lang="hu-HU" dirty="0" smtClean="0">
                <a:solidFill>
                  <a:schemeClr val="bg1"/>
                </a:solidFill>
              </a:rPr>
              <a:t>CDN</a:t>
            </a:r>
          </a:p>
          <a:p>
            <a:pPr>
              <a:lnSpc>
                <a:spcPct val="300000"/>
              </a:lnSpc>
            </a:pPr>
            <a:r>
              <a:rPr lang="hu-HU" dirty="0" smtClean="0">
                <a:solidFill>
                  <a:schemeClr val="bg1"/>
                </a:solidFill>
              </a:rPr>
              <a:t>NPM</a:t>
            </a:r>
          </a:p>
          <a:p>
            <a:pPr>
              <a:lnSpc>
                <a:spcPct val="300000"/>
              </a:lnSpc>
            </a:pPr>
            <a:r>
              <a:rPr lang="hu-HU" dirty="0" smtClean="0">
                <a:solidFill>
                  <a:schemeClr val="bg1"/>
                </a:solidFill>
              </a:rPr>
              <a:t>CLI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1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233"/>
            <a:ext cx="12192000" cy="4262480"/>
          </a:xfrm>
          <a:prstGeom prst="rect">
            <a:avLst/>
          </a:prstGeom>
        </p:spPr>
      </p:pic>
      <p:sp>
        <p:nvSpPr>
          <p:cNvPr id="3" name="Cím 1"/>
          <p:cNvSpPr txBox="1">
            <a:spLocks/>
          </p:cNvSpPr>
          <p:nvPr/>
        </p:nvSpPr>
        <p:spPr>
          <a:xfrm>
            <a:off x="0" y="1"/>
            <a:ext cx="12192000" cy="10684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smtClean="0">
                <a:solidFill>
                  <a:schemeClr val="bg1"/>
                </a:solidFill>
              </a:rPr>
              <a:t>2014-2018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2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5" y="0"/>
            <a:ext cx="10983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9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032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Köszönöm a figyelmet!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6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Szélesvásznú</PresentationFormat>
  <Paragraphs>15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PowerPoint-bemutató</vt:lpstr>
      <vt:lpstr>Mi a Vue.js?</vt:lpstr>
      <vt:lpstr>Miért Vue.js?</vt:lpstr>
      <vt:lpstr>Telepítés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Palotai</dc:creator>
  <cp:lastModifiedBy>Dávid Palotai</cp:lastModifiedBy>
  <cp:revision>5</cp:revision>
  <dcterms:created xsi:type="dcterms:W3CDTF">2019-09-17T19:49:35Z</dcterms:created>
  <dcterms:modified xsi:type="dcterms:W3CDTF">2019-09-17T20:19:07Z</dcterms:modified>
</cp:coreProperties>
</file>