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8" r:id="rId4"/>
    <p:sldId id="259" r:id="rId5"/>
    <p:sldId id="262" r:id="rId6"/>
    <p:sldId id="260" r:id="rId7"/>
    <p:sldId id="261" r:id="rId8"/>
    <p:sldId id="269" r:id="rId9"/>
    <p:sldId id="277" r:id="rId10"/>
    <p:sldId id="274" r:id="rId11"/>
    <p:sldId id="266" r:id="rId12"/>
    <p:sldId id="267" r:id="rId13"/>
    <p:sldId id="268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92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46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417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026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23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02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02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28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00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26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441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21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389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7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983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0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48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5D37CD3-66E4-4EE3-A405-BE5FE02A3B01}" type="datetimeFigureOut">
              <a:rPr lang="cs-CZ" smtClean="0"/>
              <a:t>12.05.2024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51AF68-D656-46F7-9471-96322E0C1DE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82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F0EC9-3397-33ED-2445-CDF9046F1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dirty="0" err="1"/>
              <a:t>NotePlay</a:t>
            </a:r>
            <a:endParaRPr lang="cs-CZ" sz="6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519B51F-DBC0-0F3D-4E46-D4B240F3A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dirty="0" err="1"/>
              <a:t>INFORMAČní</a:t>
            </a:r>
            <a:r>
              <a:rPr lang="cs-CZ" sz="2000" dirty="0"/>
              <a:t> systém</a:t>
            </a:r>
          </a:p>
        </p:txBody>
      </p:sp>
    </p:spTree>
    <p:extLst>
      <p:ext uri="{BB962C8B-B14F-4D97-AF65-F5344CB8AC3E}">
        <p14:creationId xmlns:p14="http://schemas.microsoft.com/office/powerpoint/2010/main" val="170405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CD7149-7BA4-C6ED-9AD9-4A0FA763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Admin panel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810127C-7D36-FFAC-A4FA-CE932892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87666CD1-ED4A-BBAE-D209-B84A1549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931" y="2416686"/>
            <a:ext cx="8644138" cy="4180884"/>
          </a:xfrm>
        </p:spPr>
      </p:pic>
    </p:spTree>
    <p:extLst>
      <p:ext uri="{BB962C8B-B14F-4D97-AF65-F5344CB8AC3E}">
        <p14:creationId xmlns:p14="http://schemas.microsoft.com/office/powerpoint/2010/main" val="423591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83D686-1AEC-C698-4FBF-D435178F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Výběr žánru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BFBAF21-7446-91C0-9DC0-630B284B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95" y="2414985"/>
            <a:ext cx="8618410" cy="417222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7A502C9A-DA71-F7A6-30CF-09E61DDE1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83D686-1AEC-C698-4FBF-D435178F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Ukázka kódu – výběr žánru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92A4E24-9721-3E9E-26D4-94AF0FDF2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588" y="2405792"/>
            <a:ext cx="8246823" cy="4192713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2C28E121-BC0E-1D08-FF01-E72CC141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E7502A-66A8-4DCB-6C00-241BFE94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Ukázka kódu – výběr žánru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D7FD6C1-B4D8-C52C-5162-91A136F24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086" y="2931185"/>
            <a:ext cx="4869827" cy="3088182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0B9E9B2-9F1E-569D-710C-FABA776E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6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33F48-94A2-E44F-382B-E38C7372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Nějaké doplňující otázky?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266A05-1098-3A06-7E3A-8759170A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E503D0D-3D4B-E59C-3FB4-8FFED22B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  <p:pic>
        <p:nvPicPr>
          <p:cNvPr id="10" name="Grafický objekt 9" descr="Odznak, otazník obrys">
            <a:extLst>
              <a:ext uri="{FF2B5EF4-FFF2-40B4-BE49-F238E27FC236}">
                <a16:creationId xmlns:a16="http://schemas.microsoft.com/office/drawing/2014/main" id="{E0298386-3EB9-DC45-257E-82196D8CA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3031" y="3618681"/>
            <a:ext cx="1385938" cy="13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444D8A-F31C-CB2C-2B66-885A7A4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512845"/>
            <a:ext cx="8825659" cy="566738"/>
          </a:xfrm>
        </p:spPr>
        <p:txBody>
          <a:bodyPr>
            <a:noAutofit/>
          </a:bodyPr>
          <a:lstStyle/>
          <a:p>
            <a:pPr algn="ctr"/>
            <a:r>
              <a:rPr lang="cs-CZ" sz="5400" dirty="0">
                <a:solidFill>
                  <a:schemeClr val="tx1"/>
                </a:solidFill>
              </a:rPr>
              <a:t>Děkujeme za pozornost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554914B-AF06-C24E-C8DA-206C2A583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768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FEC5D-B6C2-8C33-2429-775C4912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69" y="1557493"/>
            <a:ext cx="8983833" cy="2151529"/>
          </a:xfrm>
        </p:spPr>
        <p:txBody>
          <a:bodyPr/>
          <a:lstStyle/>
          <a:p>
            <a:r>
              <a:rPr lang="cs-CZ" sz="2400" dirty="0"/>
              <a:t>předmět:				</a:t>
            </a:r>
            <a:r>
              <a:rPr lang="cs-CZ" sz="2600" dirty="0"/>
              <a:t>vývoj informačních systémů 	</a:t>
            </a:r>
            <a:r>
              <a:rPr lang="cs-CZ" sz="2400" dirty="0"/>
              <a:t>	</a:t>
            </a:r>
            <a:br>
              <a:rPr lang="cs-CZ" sz="2400" dirty="0"/>
            </a:br>
            <a:r>
              <a:rPr lang="cs-CZ" sz="2400" dirty="0"/>
              <a:t>školní rok: 				</a:t>
            </a:r>
            <a:r>
              <a:rPr lang="cs-CZ" sz="2600" dirty="0"/>
              <a:t>2023/24</a:t>
            </a:r>
            <a:br>
              <a:rPr lang="cs-CZ" sz="2800" dirty="0"/>
            </a:br>
            <a:r>
              <a:rPr lang="cs-CZ" sz="2400" dirty="0"/>
              <a:t>vyučující:					</a:t>
            </a:r>
            <a:r>
              <a:rPr lang="cs-CZ" sz="2600" dirty="0"/>
              <a:t>RNDr. Miroslav Langer, Ph.D.</a:t>
            </a:r>
            <a:br>
              <a:rPr lang="cs-CZ" sz="2600" dirty="0"/>
            </a:br>
            <a:endParaRPr lang="cs-CZ" sz="2600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67DEB3A-43EC-E663-9AEB-5F2E347F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5969" y="5300507"/>
            <a:ext cx="10059115" cy="1139622"/>
          </a:xfrm>
        </p:spPr>
        <p:txBody>
          <a:bodyPr>
            <a:noAutofit/>
          </a:bodyPr>
          <a:lstStyle/>
          <a:p>
            <a:r>
              <a:rPr lang="cs-CZ" sz="2400" dirty="0">
                <a:solidFill>
                  <a:schemeClr val="tx1"/>
                </a:solidFill>
              </a:rPr>
              <a:t>autoři: 	Matěj </a:t>
            </a:r>
            <a:r>
              <a:rPr lang="cs-CZ" sz="2400" dirty="0" err="1">
                <a:solidFill>
                  <a:schemeClr val="tx1"/>
                </a:solidFill>
              </a:rPr>
              <a:t>Dutko</a:t>
            </a:r>
            <a:r>
              <a:rPr lang="cs-CZ" sz="2400" dirty="0">
                <a:solidFill>
                  <a:schemeClr val="tx1"/>
                </a:solidFill>
              </a:rPr>
              <a:t>, Jakub Černoch, Michael </a:t>
            </a:r>
            <a:r>
              <a:rPr lang="cs-CZ" sz="2400" dirty="0" err="1">
                <a:solidFill>
                  <a:schemeClr val="tx1"/>
                </a:solidFill>
              </a:rPr>
              <a:t>Miklosz</a:t>
            </a:r>
            <a:r>
              <a:rPr lang="cs-CZ" sz="2400" dirty="0">
                <a:solidFill>
                  <a:schemeClr val="tx1"/>
                </a:solidFill>
              </a:rPr>
              <a:t>, </a:t>
            </a:r>
          </a:p>
          <a:p>
            <a:r>
              <a:rPr lang="cs-CZ" sz="2400" dirty="0">
                <a:solidFill>
                  <a:schemeClr val="tx1"/>
                </a:solidFill>
              </a:rPr>
              <a:t>			Patrik </a:t>
            </a:r>
            <a:r>
              <a:rPr lang="cs-CZ" sz="2400" dirty="0" err="1">
                <a:solidFill>
                  <a:schemeClr val="tx1"/>
                </a:solidFill>
              </a:rPr>
              <a:t>Pistovčák</a:t>
            </a:r>
            <a:r>
              <a:rPr lang="cs-CZ" sz="2400" dirty="0">
                <a:solidFill>
                  <a:schemeClr val="tx1"/>
                </a:solidFill>
              </a:rPr>
              <a:t>, Matěj Matula</a:t>
            </a:r>
          </a:p>
        </p:txBody>
      </p:sp>
    </p:spTree>
    <p:extLst>
      <p:ext uri="{BB962C8B-B14F-4D97-AF65-F5344CB8AC3E}">
        <p14:creationId xmlns:p14="http://schemas.microsoft.com/office/powerpoint/2010/main" val="24579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B49E9-33D6-BC23-B42C-F44CF09F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Představení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4C8A2B-AEC3-F120-C0E0-E6B6C8ED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400" b="1" dirty="0"/>
          </a:p>
          <a:p>
            <a:r>
              <a:rPr lang="cs-CZ" sz="2400" dirty="0"/>
              <a:t>účel: 	</a:t>
            </a:r>
            <a:r>
              <a:rPr lang="cs-CZ" sz="2400" dirty="0">
                <a:solidFill>
                  <a:schemeClr val="tx1"/>
                </a:solidFill>
              </a:rPr>
              <a:t>přehrávání</a:t>
            </a:r>
            <a:r>
              <a:rPr lang="cs-CZ" sz="2400" dirty="0"/>
              <a:t> hudby v prohlížeči</a:t>
            </a:r>
          </a:p>
          <a:p>
            <a:r>
              <a:rPr lang="cs-CZ" sz="2400" dirty="0"/>
              <a:t>funkcionality: 	</a:t>
            </a:r>
            <a:r>
              <a:rPr lang="cs-CZ" sz="2400" dirty="0" err="1"/>
              <a:t>playlist</a:t>
            </a:r>
            <a:r>
              <a:rPr lang="cs-CZ" sz="2400" dirty="0"/>
              <a:t> oblíbených skladeb</a:t>
            </a:r>
          </a:p>
          <a:p>
            <a:pPr marL="2286000" lvl="5" indent="0">
              <a:buNone/>
            </a:pPr>
            <a:r>
              <a:rPr lang="cs-CZ" sz="2400" dirty="0"/>
              <a:t>	komentáře</a:t>
            </a:r>
          </a:p>
          <a:p>
            <a:pPr marL="2286000" lvl="5" indent="0">
              <a:buNone/>
            </a:pPr>
            <a:r>
              <a:rPr lang="cs-CZ" sz="2400" dirty="0"/>
              <a:t>	admin panel</a:t>
            </a:r>
          </a:p>
          <a:p>
            <a:pPr marL="2286000" lvl="5" indent="0">
              <a:buNone/>
            </a:pPr>
            <a:r>
              <a:rPr lang="cs-CZ" sz="2400" dirty="0"/>
              <a:t>	vyhledávání</a:t>
            </a:r>
          </a:p>
          <a:p>
            <a:pPr marL="114300" indent="0">
              <a:buNone/>
            </a:pPr>
            <a:r>
              <a:rPr lang="cs-CZ" sz="2400" dirty="0"/>
              <a:t>						uživatelské účty</a:t>
            </a:r>
          </a:p>
          <a:p>
            <a:pPr marL="2286000" lvl="5" indent="0">
              <a:buNone/>
            </a:pPr>
            <a:endParaRPr lang="cs-CZ" sz="24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F5F5B24-5E97-745B-E48F-3C216DF8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3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C29902-738C-E75E-7EA1-D957DAB2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18406" cy="706964"/>
          </a:xfrm>
        </p:spPr>
        <p:txBody>
          <a:bodyPr/>
          <a:lstStyle/>
          <a:p>
            <a:r>
              <a:rPr lang="cs-CZ" sz="4000" dirty="0"/>
              <a:t>Použité technologie a prostředky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9D7C11-1EE2-D994-615E-1B4D4E14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b="1" dirty="0"/>
          </a:p>
          <a:p>
            <a:r>
              <a:rPr lang="cs-CZ" sz="2400" b="1" dirty="0"/>
              <a:t>HTML ∙ PHP ∙ </a:t>
            </a:r>
            <a:r>
              <a:rPr lang="cs-CZ" sz="2400" b="1" dirty="0" err="1"/>
              <a:t>MySQL</a:t>
            </a:r>
            <a:r>
              <a:rPr lang="cs-CZ" sz="2400" b="1" dirty="0"/>
              <a:t> ∙ CSS</a:t>
            </a:r>
          </a:p>
          <a:p>
            <a:pPr algn="ctr"/>
            <a:endParaRPr lang="cs-CZ" sz="2400" b="1" dirty="0"/>
          </a:p>
          <a:p>
            <a:r>
              <a:rPr lang="cs-CZ" sz="2400" dirty="0"/>
              <a:t>vybudováno na konceptech </a:t>
            </a:r>
            <a:r>
              <a:rPr lang="cs-CZ" sz="2400" b="1" dirty="0"/>
              <a:t>MVC</a:t>
            </a:r>
          </a:p>
          <a:p>
            <a:r>
              <a:rPr lang="cs-CZ" sz="2400" dirty="0"/>
              <a:t>databázové rozhraní: 	</a:t>
            </a:r>
            <a:r>
              <a:rPr lang="cs-CZ" sz="2400" b="1" dirty="0" err="1"/>
              <a:t>phpMyAdmin</a:t>
            </a:r>
            <a:endParaRPr lang="cs-CZ" sz="2400" b="1" dirty="0"/>
          </a:p>
          <a:p>
            <a:r>
              <a:rPr lang="cs-CZ" sz="2400" dirty="0"/>
              <a:t>lokální hosting: </a:t>
            </a:r>
            <a:r>
              <a:rPr lang="cs-CZ" sz="2400" b="1" dirty="0"/>
              <a:t>XAMPP	</a:t>
            </a:r>
            <a:r>
              <a:rPr lang="cs-CZ" sz="2400" dirty="0"/>
              <a:t>	</a:t>
            </a:r>
            <a:endParaRPr lang="cs-CZ" sz="2000" dirty="0"/>
          </a:p>
          <a:p>
            <a:endParaRPr lang="cs-CZ" sz="2000" dirty="0"/>
          </a:p>
          <a:p>
            <a:endParaRPr lang="cs-CZ" sz="2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E244C64-E336-D9BF-16A9-D37B08DA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773306C-D9BE-CCD4-ADEA-A2B528FD2F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9" b="89872" l="5357" r="96429">
                        <a14:foregroundMark x1="5595" y1="45285" x2="6190" y2="51572"/>
                        <a14:foregroundMark x1="6905" y1="51106" x2="10952" y2="45052"/>
                        <a14:foregroundMark x1="10595" y1="46799" x2="11429" y2="50291"/>
                        <a14:foregroundMark x1="13214" y1="47031" x2="13452" y2="49942"/>
                        <a14:foregroundMark x1="13571" y1="47963" x2="14048" y2="50757"/>
                        <a14:foregroundMark x1="8095" y1="49942" x2="8810" y2="52736"/>
                        <a14:foregroundMark x1="10595" y1="52852" x2="11071" y2="54831"/>
                        <a14:foregroundMark x1="27262" y1="48894" x2="27619" y2="55297"/>
                        <a14:foregroundMark x1="30952" y1="48778" x2="31071" y2="56112"/>
                        <a14:foregroundMark x1="77381" y1="46566" x2="77381" y2="46566"/>
                        <a14:foregroundMark x1="30000" y1="46449" x2="29881" y2="58207"/>
                        <a14:foregroundMark x1="86667" y1="45285" x2="87857" y2="46566"/>
                        <a14:foregroundMark x1="93214" y1="53900" x2="93690" y2="54133"/>
                        <a14:foregroundMark x1="79167" y1="43190" x2="79167" y2="43190"/>
                        <a14:foregroundMark x1="96429" y1="56461" x2="96429" y2="56461"/>
                        <a14:foregroundMark x1="82262" y1="55180" x2="82262" y2="55180"/>
                        <a14:backgroundMark x1="96667" y1="58789" x2="96667" y2="58789"/>
                        <a14:backgroundMark x1="96429" y1="59022" x2="96429" y2="590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75" y="2603500"/>
            <a:ext cx="3508185" cy="35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6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D13F5F-80DC-5C82-E541-B425B89C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Typy účtů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2369F9-D117-4C2C-3F0B-A2B5D8260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dirty="0"/>
          </a:p>
          <a:p>
            <a:endParaRPr lang="cs-CZ" sz="2000" dirty="0"/>
          </a:p>
          <a:p>
            <a:r>
              <a:rPr lang="cs-CZ" sz="2400" dirty="0"/>
              <a:t>běžný (</a:t>
            </a:r>
            <a:r>
              <a:rPr lang="cs-CZ" sz="2400" dirty="0" err="1"/>
              <a:t>playlist</a:t>
            </a:r>
            <a:r>
              <a:rPr lang="cs-CZ" sz="2400" dirty="0"/>
              <a:t> oblíbených  skladeb, komentáře)</a:t>
            </a:r>
          </a:p>
          <a:p>
            <a:r>
              <a:rPr lang="cs-CZ" sz="2400" dirty="0"/>
              <a:t>administrátor (správa databáze)</a:t>
            </a:r>
          </a:p>
          <a:p>
            <a:r>
              <a:rPr lang="cs-CZ" sz="2400" dirty="0"/>
              <a:t>umělec (správa skladeb)</a:t>
            </a:r>
          </a:p>
          <a:p>
            <a:endParaRPr lang="cs-CZ" sz="2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6852F6F-DAEE-CEC9-BDE6-A18F36C9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0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3851C-79D0-2EFF-D55C-D64320CF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Postup realizace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96F9E4-DC70-E76B-5D58-E2D52152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5177"/>
            <a:ext cx="8825659" cy="3944784"/>
          </a:xfrm>
        </p:spPr>
        <p:txBody>
          <a:bodyPr>
            <a:normAutofit/>
          </a:bodyPr>
          <a:lstStyle/>
          <a:p>
            <a:endParaRPr lang="cs-CZ" sz="2000" dirty="0"/>
          </a:p>
          <a:p>
            <a:r>
              <a:rPr lang="cs-CZ" sz="2400" dirty="0"/>
              <a:t>základ byl návrh databáze</a:t>
            </a:r>
          </a:p>
          <a:p>
            <a:r>
              <a:rPr lang="cs-CZ" sz="2400" dirty="0"/>
              <a:t>zprvu nezbytné jádro aplikace</a:t>
            </a:r>
          </a:p>
          <a:p>
            <a:pPr lvl="1"/>
            <a:r>
              <a:rPr lang="cs-CZ" sz="2000" dirty="0"/>
              <a:t>základní </a:t>
            </a:r>
            <a:r>
              <a:rPr lang="cs-CZ" sz="2000" dirty="0" err="1"/>
              <a:t>kontrolery</a:t>
            </a:r>
            <a:endParaRPr lang="cs-CZ" sz="2000" dirty="0"/>
          </a:p>
          <a:p>
            <a:pPr lvl="1"/>
            <a:r>
              <a:rPr lang="cs-CZ" sz="2000" dirty="0"/>
              <a:t>pohled „</a:t>
            </a:r>
            <a:r>
              <a:rPr lang="cs-CZ" sz="2000" dirty="0" err="1"/>
              <a:t>rozlozeni</a:t>
            </a:r>
            <a:r>
              <a:rPr lang="cs-CZ" sz="2000" dirty="0"/>
              <a:t>“ …</a:t>
            </a:r>
          </a:p>
          <a:p>
            <a:r>
              <a:rPr lang="cs-CZ" sz="2400" dirty="0"/>
              <a:t>později ostatní funkcionality</a:t>
            </a:r>
          </a:p>
          <a:p>
            <a:r>
              <a:rPr lang="cs-CZ" sz="2400" dirty="0"/>
              <a:t>odladění + dokumentace</a:t>
            </a:r>
          </a:p>
          <a:p>
            <a:r>
              <a:rPr lang="cs-CZ" sz="2400" dirty="0"/>
              <a:t>průběžná implementování CSS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7B6F4E5-4406-12C0-6137-88A22533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3778AF4-0751-34A0-4448-243AA630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895" y="3712277"/>
            <a:ext cx="39909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6D39DE-671D-25D0-C060-B9A1FEDD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Schéma databáze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0A6FDF6E-BA07-DB33-62DF-70F0953F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42" y="2265529"/>
            <a:ext cx="7588115" cy="4433349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D973258-B2F0-686F-92FD-D7862A5C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7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CD7149-7BA4-C6ED-9AD9-4A0FA763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Hlavní stránka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B42F069-B438-0F7F-5687-6CD57AF11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345" y="2456651"/>
            <a:ext cx="8667309" cy="4242227"/>
          </a:xfr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810127C-7D36-FFAC-A4FA-CE932892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9" y="159122"/>
            <a:ext cx="2528591" cy="3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9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44DA1-C835-0B15-604B-AD271BDE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Hlavní stránka – panel skladby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B93D6E1-443A-5A08-E26A-CED1C4B46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506" y="2452755"/>
            <a:ext cx="8834988" cy="4229070"/>
          </a:xfrm>
        </p:spPr>
      </p:pic>
    </p:spTree>
    <p:extLst>
      <p:ext uri="{BB962C8B-B14F-4D97-AF65-F5344CB8AC3E}">
        <p14:creationId xmlns:p14="http://schemas.microsoft.com/office/powerpoint/2010/main" val="62409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9370</TotalTime>
  <Words>193</Words>
  <Application>Microsoft Office PowerPoint</Application>
  <PresentationFormat>Širokoúhlá obrazovka</PresentationFormat>
  <Paragraphs>46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NotePlay</vt:lpstr>
      <vt:lpstr>předmět:    vývoj informačních systémů    školní rok:     2023/24 vyučující:     RNDr. Miroslav Langer, Ph.D. </vt:lpstr>
      <vt:lpstr>Představení aplikace</vt:lpstr>
      <vt:lpstr>Použité technologie a prostředky</vt:lpstr>
      <vt:lpstr>Typy účtů</vt:lpstr>
      <vt:lpstr>Postup realizace</vt:lpstr>
      <vt:lpstr>Schéma databáze</vt:lpstr>
      <vt:lpstr>Hlavní stránka</vt:lpstr>
      <vt:lpstr>Hlavní stránka – panel skladby</vt:lpstr>
      <vt:lpstr>Admin panel</vt:lpstr>
      <vt:lpstr>Výběr žánru</vt:lpstr>
      <vt:lpstr>Ukázka kódu – výběr žánru</vt:lpstr>
      <vt:lpstr>Ukázka kódu – výběr žánru</vt:lpstr>
      <vt:lpstr>Nějaké doplňující otázky?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Matěj Dutko</dc:creator>
  <cp:lastModifiedBy>Matěj Dutko</cp:lastModifiedBy>
  <cp:revision>14</cp:revision>
  <dcterms:created xsi:type="dcterms:W3CDTF">2022-05-20T06:29:41Z</dcterms:created>
  <dcterms:modified xsi:type="dcterms:W3CDTF">2024-05-12T18:53:38Z</dcterms:modified>
</cp:coreProperties>
</file>