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53"/>
    <p:restoredTop sz="94698"/>
  </p:normalViewPr>
  <p:slideViewPr>
    <p:cSldViewPr snapToGrid="0">
      <p:cViewPr>
        <p:scale>
          <a:sx n="65" d="100"/>
          <a:sy n="65" d="100"/>
        </p:scale>
        <p:origin x="132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5A80A-67FB-949B-83EE-12E20E46A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6D8A5F-B7D4-1D6B-FCF6-56AF17B3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1CA61-DA9E-4C4D-F08F-F71296A6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5B8C4-BD19-C7D1-0B2D-430A814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1B17C-5F62-9121-D05F-42EB84DE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D4426-23BB-A83D-D8FB-6071E8D7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5469E9-74F3-A5F4-D6FE-9053BF1D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834B94-CC40-5864-1593-460D1090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3A715-A0F0-6F48-D84A-4F70FA26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446FE0-55A7-DCEA-91FF-B3821C20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71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5B4CE6-4A9D-3C8C-78AE-4552BA006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2DB340-EA8D-80B6-3C11-D7F7DBAC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030B73-C0AB-D35D-E937-9E5475BA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D5B8D-E325-6583-4E1A-7E29BE24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63DDD2-3AA2-CB6C-3770-9782961E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85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6525-E35F-1F85-8245-24848948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F792A-A40F-428B-EA21-F444A6A0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356B9E-4E3E-CD5C-1FD2-FC5EFCAD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F174A-43CE-7AAA-5F76-2DC26293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48DD3-7506-2999-954D-FC817C52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2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6CD23-FC7D-F20D-D97D-FE299651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4F0258-A6A0-57CB-A226-6012E8FA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BC5A6E-E41B-0660-31AA-1DFA8D0E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FE6A8B-0D50-9622-A96D-695FF529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21137F-550F-5DEF-C973-DD09039E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5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36663-C90E-D5ED-FDB5-01DD5688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BD2A0-6BBC-9C2F-ABBC-D2E7309FB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AA21F1-774B-1945-D48A-045DB019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166302-6621-2B37-A120-178109E5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046C11-AF6E-CD26-904B-BC18B506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654E5-7EF2-F810-6C02-57D566D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33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F241E-A6D5-57C5-409F-1287CD24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5E668D-4802-22E3-E723-382D2967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2A182F-8A05-E261-C758-F3B00917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D26E54-7709-50C0-7381-CF5BBC189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D8A428-74DD-19B5-1FD7-2FC7E9A58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1726D7-0842-D098-FD1F-3059711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5C9131-0598-002F-60E7-5A8C027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3C019C-6411-7F02-DA9C-6C2FEE75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77C6B-CED8-1E7E-6FAE-FDA9D38E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E1FFC5-BBCA-8434-C529-4329C965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8D1DA4-2E38-EB11-FCA5-185C7726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ED4D8F-ACDD-C307-B580-80A14B7D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B39E2F-16D5-9320-C742-22074F3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B421C-81B6-B276-B1CA-DF1D0A98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1A4757-23D9-701D-2030-5751F385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B47D4-16A2-EA70-5A21-1EF8BAC3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ADD00-BA19-64DB-F5D0-2F8ED3DF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942609-245B-F689-070B-CF3DFFB1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02E5FB-A0C5-EC2D-B18A-A8803A76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0E8D85-9485-E603-6138-FA2917F1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4ECEA-9D35-7885-85C9-C03C8B1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1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B993D-74FE-FC59-236C-5086061D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B8C489-B825-7F5F-ABF2-B1BB6415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A3CA84-85E5-8733-447A-C745C6B5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1BB553-90CF-D919-62F6-2847A905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11AB4-324E-2553-13C4-C08875D8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2AE3E2-AE67-9B4B-43E2-B4720D63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2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1E7224-1A33-E559-D7D5-108C3D9F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6A5FBE-438C-05FF-0762-C8B3ADD1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3FDA0-D462-200D-D03E-768BC80A2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85AD-C431-2C4A-B8C5-B71F79840C96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CB4AD-9109-5240-DEB6-0DF138A3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675F52-AAD0-9540-D9A8-08532C1D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98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106F2-25A4-AEB1-265C-0B80A2E6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457" y="1405391"/>
            <a:ext cx="9144000" cy="23876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700355-49E5-D005-DECA-839670FD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6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A3B75A2-3D1C-CBAE-7734-AC1B8ECDA1D3}"/>
              </a:ext>
            </a:extLst>
          </p:cNvPr>
          <p:cNvSpPr/>
          <p:nvPr/>
        </p:nvSpPr>
        <p:spPr>
          <a:xfrm rot="5400000">
            <a:off x="1214201" y="2847876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4A2062-774B-7366-4D27-CEC4939D0AEB}"/>
              </a:ext>
            </a:extLst>
          </p:cNvPr>
          <p:cNvSpPr/>
          <p:nvPr/>
        </p:nvSpPr>
        <p:spPr>
          <a:xfrm rot="5400000">
            <a:off x="1085873" y="2936421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FA25949-DEF7-1D4D-E6D1-1D83D29DA673}"/>
              </a:ext>
            </a:extLst>
          </p:cNvPr>
          <p:cNvSpPr/>
          <p:nvPr/>
        </p:nvSpPr>
        <p:spPr>
          <a:xfrm rot="5400000">
            <a:off x="897637" y="3024966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7D82080-5CF4-D0BF-B0E9-D033077BBDF7}"/>
              </a:ext>
            </a:extLst>
          </p:cNvPr>
          <p:cNvSpPr/>
          <p:nvPr/>
        </p:nvSpPr>
        <p:spPr>
          <a:xfrm rot="5400000">
            <a:off x="1311117" y="1529249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DE0C76-37E9-30F2-3A96-1C52955A5366}"/>
              </a:ext>
            </a:extLst>
          </p:cNvPr>
          <p:cNvSpPr/>
          <p:nvPr/>
        </p:nvSpPr>
        <p:spPr>
          <a:xfrm rot="5400000">
            <a:off x="1175044" y="1625225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999479-DBE2-8D6D-89C9-48F24B41ECF8}"/>
              </a:ext>
            </a:extLst>
          </p:cNvPr>
          <p:cNvSpPr/>
          <p:nvPr/>
        </p:nvSpPr>
        <p:spPr>
          <a:xfrm rot="5400000">
            <a:off x="1022645" y="1721201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EAA2997-0CEF-B3F7-7D83-3A680D7B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1" t="19717" r="46864" b="16685"/>
          <a:stretch/>
        </p:blipFill>
        <p:spPr>
          <a:xfrm rot="5400000">
            <a:off x="717408" y="3113510"/>
            <a:ext cx="659124" cy="2078233"/>
          </a:xfrm>
          <a:prstGeom prst="rect">
            <a:avLst/>
          </a:prstGeom>
        </p:spPr>
      </p:pic>
      <p:pic>
        <p:nvPicPr>
          <p:cNvPr id="11" name="図 10" descr="黒い背景とぼやけた写真&#10;&#10;中程度の精度で自動的に生成された説明">
            <a:extLst>
              <a:ext uri="{FF2B5EF4-FFF2-40B4-BE49-F238E27FC236}">
                <a16:creationId xmlns:a16="http://schemas.microsoft.com/office/drawing/2014/main" id="{6F1C19B2-057C-208B-B9B2-5AF1977A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5593" y="1869352"/>
            <a:ext cx="707923" cy="1884400"/>
          </a:xfrm>
          <a:prstGeom prst="rect">
            <a:avLst/>
          </a:prstGeom>
        </p:spPr>
      </p:pic>
      <p:cxnSp>
        <p:nvCxnSpPr>
          <p:cNvPr id="84" name="カギ線コネクタ 83">
            <a:extLst>
              <a:ext uri="{FF2B5EF4-FFF2-40B4-BE49-F238E27FC236}">
                <a16:creationId xmlns:a16="http://schemas.microsoft.com/office/drawing/2014/main" id="{63D4D905-50B5-0E9A-4D58-2EF590E97218}"/>
              </a:ext>
            </a:extLst>
          </p:cNvPr>
          <p:cNvCxnSpPr>
            <a:cxnSpLocks/>
          </p:cNvCxnSpPr>
          <p:nvPr/>
        </p:nvCxnSpPr>
        <p:spPr>
          <a:xfrm>
            <a:off x="4617778" y="2471449"/>
            <a:ext cx="992719" cy="721477"/>
          </a:xfrm>
          <a:prstGeom prst="bentConnector3">
            <a:avLst>
              <a:gd name="adj1" fmla="val 3526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A6B2778F-852E-82C1-9AC8-4EBF70C5E16D}"/>
              </a:ext>
            </a:extLst>
          </p:cNvPr>
          <p:cNvCxnSpPr>
            <a:cxnSpLocks/>
          </p:cNvCxnSpPr>
          <p:nvPr/>
        </p:nvCxnSpPr>
        <p:spPr>
          <a:xfrm flipV="1">
            <a:off x="4617778" y="3192926"/>
            <a:ext cx="992719" cy="694066"/>
          </a:xfrm>
          <a:prstGeom prst="bentConnector3">
            <a:avLst>
              <a:gd name="adj1" fmla="val 3526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F31723-BBE2-5292-B7BC-23E04F003B9A}"/>
              </a:ext>
            </a:extLst>
          </p:cNvPr>
          <p:cNvSpPr/>
          <p:nvPr/>
        </p:nvSpPr>
        <p:spPr>
          <a:xfrm>
            <a:off x="3207895" y="2182978"/>
            <a:ext cx="1381791" cy="19687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</a:p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1" lang="ja-JP" alt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12D274F-4FD0-52E6-2666-2D18890C4753}"/>
              </a:ext>
            </a:extLst>
          </p:cNvPr>
          <p:cNvCxnSpPr>
            <a:stCxn id="17" idx="0"/>
          </p:cNvCxnSpPr>
          <p:nvPr/>
        </p:nvCxnSpPr>
        <p:spPr>
          <a:xfrm flipV="1">
            <a:off x="2541789" y="2471449"/>
            <a:ext cx="666106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4D818A-29A7-FE50-1542-56C9326FEFAD}"/>
              </a:ext>
            </a:extLst>
          </p:cNvPr>
          <p:cNvCxnSpPr/>
          <p:nvPr/>
        </p:nvCxnSpPr>
        <p:spPr>
          <a:xfrm flipV="1">
            <a:off x="2555213" y="3886992"/>
            <a:ext cx="666106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629FB36-6314-9CA1-6928-1F9E76EB1218}"/>
              </a:ext>
            </a:extLst>
          </p:cNvPr>
          <p:cNvSpPr/>
          <p:nvPr/>
        </p:nvSpPr>
        <p:spPr>
          <a:xfrm>
            <a:off x="5611305" y="2759922"/>
            <a:ext cx="1169233" cy="9271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b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endParaRPr kumimoji="1" lang="ja-JP" alt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8C27B939-2DE8-B8ED-FF33-260395540393}"/>
              </a:ext>
            </a:extLst>
          </p:cNvPr>
          <p:cNvSpPr/>
          <p:nvPr/>
        </p:nvSpPr>
        <p:spPr>
          <a:xfrm>
            <a:off x="6947082" y="1530896"/>
            <a:ext cx="1169232" cy="1304161"/>
          </a:xfrm>
          <a:prstGeom prst="parallelogram">
            <a:avLst/>
          </a:prstGeom>
          <a:noFill/>
          <a:ln w="38100">
            <a:solidFill>
              <a:srgbClr val="FF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C34568-71C0-41BC-FBEF-1F7D8BC06C56}"/>
              </a:ext>
            </a:extLst>
          </p:cNvPr>
          <p:cNvSpPr txBox="1"/>
          <p:nvPr/>
        </p:nvSpPr>
        <p:spPr>
          <a:xfrm>
            <a:off x="7531698" y="2931106"/>
            <a:ext cx="971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Trained </a:t>
            </a:r>
          </a:p>
          <a:p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AAB434-3B9B-1B39-8857-299F45F084AC}"/>
              </a:ext>
            </a:extLst>
          </p:cNvPr>
          <p:cNvSpPr txBox="1"/>
          <p:nvPr/>
        </p:nvSpPr>
        <p:spPr>
          <a:xfrm>
            <a:off x="463556" y="3155507"/>
            <a:ext cx="1570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SLDEM 2015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0C3A98-3249-F813-A959-24EEC9F88EEE}"/>
              </a:ext>
            </a:extLst>
          </p:cNvPr>
          <p:cNvSpPr txBox="1"/>
          <p:nvPr/>
        </p:nvSpPr>
        <p:spPr>
          <a:xfrm>
            <a:off x="75767" y="4457013"/>
            <a:ext cx="255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LRO NAC Orthoimage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7EF9A5-2D3D-5D09-37DE-F89FF30CD15D}"/>
              </a:ext>
            </a:extLst>
          </p:cNvPr>
          <p:cNvSpPr txBox="1"/>
          <p:nvPr/>
        </p:nvSpPr>
        <p:spPr>
          <a:xfrm>
            <a:off x="6096000" y="2078269"/>
            <a:ext cx="773176" cy="34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1890713-6ACF-AD7C-03A1-246D899C9B7E}"/>
              </a:ext>
            </a:extLst>
          </p:cNvPr>
          <p:cNvCxnSpPr>
            <a:cxnSpLocks/>
          </p:cNvCxnSpPr>
          <p:nvPr/>
        </p:nvCxnSpPr>
        <p:spPr>
          <a:xfrm>
            <a:off x="1204561" y="4815254"/>
            <a:ext cx="0" cy="13654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A650EC0-01FC-5C58-1FF4-DB859A34A647}"/>
              </a:ext>
            </a:extLst>
          </p:cNvPr>
          <p:cNvSpPr txBox="1"/>
          <p:nvPr/>
        </p:nvSpPr>
        <p:spPr>
          <a:xfrm>
            <a:off x="4203098" y="4640302"/>
            <a:ext cx="773176" cy="34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C1B1EC23-3BA4-4331-5CDB-0055D79B80DA}"/>
              </a:ext>
            </a:extLst>
          </p:cNvPr>
          <p:cNvCxnSpPr>
            <a:cxnSpLocks/>
          </p:cNvCxnSpPr>
          <p:nvPr/>
        </p:nvCxnSpPr>
        <p:spPr>
          <a:xfrm>
            <a:off x="8285630" y="2471449"/>
            <a:ext cx="86877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080C61F-2976-BAE8-8113-C96E5305CEE9}"/>
              </a:ext>
            </a:extLst>
          </p:cNvPr>
          <p:cNvSpPr txBox="1"/>
          <p:nvPr/>
        </p:nvSpPr>
        <p:spPr>
          <a:xfrm>
            <a:off x="8590038" y="1224216"/>
            <a:ext cx="872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E1B20041-BBA6-6609-6B1D-D5F3551752EC}"/>
              </a:ext>
            </a:extLst>
          </p:cNvPr>
          <p:cNvSpPr/>
          <p:nvPr/>
        </p:nvSpPr>
        <p:spPr>
          <a:xfrm>
            <a:off x="9417099" y="1893093"/>
            <a:ext cx="1169232" cy="742534"/>
          </a:xfrm>
          <a:prstGeom prst="parallelogram">
            <a:avLst/>
          </a:prstGeom>
          <a:noFill/>
          <a:ln w="38100">
            <a:solidFill>
              <a:srgbClr val="FF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86D9D31-2ADE-313E-79BD-97BEBCB6EF2F}"/>
              </a:ext>
            </a:extLst>
          </p:cNvPr>
          <p:cNvSpPr txBox="1"/>
          <p:nvPr/>
        </p:nvSpPr>
        <p:spPr>
          <a:xfrm>
            <a:off x="9537770" y="3147033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6C7596A-8DEE-1759-BEBB-38B3F9473C6B}"/>
              </a:ext>
            </a:extLst>
          </p:cNvPr>
          <p:cNvCxnSpPr>
            <a:cxnSpLocks/>
          </p:cNvCxnSpPr>
          <p:nvPr/>
        </p:nvCxnSpPr>
        <p:spPr>
          <a:xfrm>
            <a:off x="9829272" y="3704845"/>
            <a:ext cx="0" cy="36429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456D3CB-2DEA-8F69-D444-A0B69EE90F4E}"/>
              </a:ext>
            </a:extLst>
          </p:cNvPr>
          <p:cNvSpPr/>
          <p:nvPr/>
        </p:nvSpPr>
        <p:spPr>
          <a:xfrm>
            <a:off x="9026416" y="4058701"/>
            <a:ext cx="1429250" cy="9271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</a:p>
          <a:p>
            <a:pPr algn="ctr"/>
            <a:r>
              <a:rPr kumimoji="1"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SFS to DTM</a:t>
            </a:r>
            <a:endParaRPr kumimoji="1" lang="ja-JP" alt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0360B8D-BE8F-8D94-0AF3-6A8057544E26}"/>
              </a:ext>
            </a:extLst>
          </p:cNvPr>
          <p:cNvCxnSpPr>
            <a:cxnSpLocks/>
          </p:cNvCxnSpPr>
          <p:nvPr/>
        </p:nvCxnSpPr>
        <p:spPr>
          <a:xfrm>
            <a:off x="10455666" y="4457013"/>
            <a:ext cx="78572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D769570-E42D-F4EE-430A-65A9C1EAB085}"/>
              </a:ext>
            </a:extLst>
          </p:cNvPr>
          <p:cNvSpPr txBox="1"/>
          <p:nvPr/>
        </p:nvSpPr>
        <p:spPr>
          <a:xfrm>
            <a:off x="10412151" y="4105589"/>
            <a:ext cx="872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平行四辺形 85">
            <a:extLst>
              <a:ext uri="{FF2B5EF4-FFF2-40B4-BE49-F238E27FC236}">
                <a16:creationId xmlns:a16="http://schemas.microsoft.com/office/drawing/2014/main" id="{E75DFDD5-BEE7-B7B9-1B97-4DC465705366}"/>
              </a:ext>
            </a:extLst>
          </p:cNvPr>
          <p:cNvSpPr/>
          <p:nvPr/>
        </p:nvSpPr>
        <p:spPr>
          <a:xfrm>
            <a:off x="11172252" y="4105589"/>
            <a:ext cx="975479" cy="718076"/>
          </a:xfrm>
          <a:prstGeom prst="parallelogram">
            <a:avLst/>
          </a:prstGeom>
          <a:noFill/>
          <a:ln w="38100">
            <a:solidFill>
              <a:srgbClr val="FF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5726088-FEA9-F219-C068-9F5E780703BB}"/>
              </a:ext>
            </a:extLst>
          </p:cNvPr>
          <p:cNvSpPr txBox="1"/>
          <p:nvPr/>
        </p:nvSpPr>
        <p:spPr>
          <a:xfrm>
            <a:off x="11255751" y="4151755"/>
            <a:ext cx="97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Derived </a:t>
            </a:r>
            <a:b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6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D7F2012-1C05-13D5-8652-916CE31324EF}"/>
              </a:ext>
            </a:extLst>
          </p:cNvPr>
          <p:cNvSpPr/>
          <p:nvPr/>
        </p:nvSpPr>
        <p:spPr>
          <a:xfrm rot="5400000">
            <a:off x="3441309" y="2848659"/>
            <a:ext cx="783099" cy="169257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F2B62E1-727D-5C15-435E-12848E4BCBD3}"/>
              </a:ext>
            </a:extLst>
          </p:cNvPr>
          <p:cNvSpPr/>
          <p:nvPr/>
        </p:nvSpPr>
        <p:spPr>
          <a:xfrm rot="5400000">
            <a:off x="3270796" y="2966112"/>
            <a:ext cx="783099" cy="169257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DC94DD-5D17-5CB9-B3C9-EDE806021FEF}"/>
              </a:ext>
            </a:extLst>
          </p:cNvPr>
          <p:cNvSpPr/>
          <p:nvPr/>
        </p:nvSpPr>
        <p:spPr>
          <a:xfrm rot="5400000">
            <a:off x="3100283" y="3078393"/>
            <a:ext cx="783099" cy="169257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A3B75A2-3D1C-CBAE-7734-AC1B8ECDA1D3}"/>
              </a:ext>
            </a:extLst>
          </p:cNvPr>
          <p:cNvSpPr/>
          <p:nvPr/>
        </p:nvSpPr>
        <p:spPr>
          <a:xfrm rot="5400000">
            <a:off x="-1715704" y="3660024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4A2062-774B-7366-4D27-CEC4939D0AEB}"/>
              </a:ext>
            </a:extLst>
          </p:cNvPr>
          <p:cNvSpPr/>
          <p:nvPr/>
        </p:nvSpPr>
        <p:spPr>
          <a:xfrm rot="5400000">
            <a:off x="-1844032" y="3748569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FA25949-DEF7-1D4D-E6D1-1D83D29DA673}"/>
              </a:ext>
            </a:extLst>
          </p:cNvPr>
          <p:cNvSpPr/>
          <p:nvPr/>
        </p:nvSpPr>
        <p:spPr>
          <a:xfrm rot="5400000">
            <a:off x="-2032268" y="3837114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7D82080-5CF4-D0BF-B0E9-D033077BBDF7}"/>
              </a:ext>
            </a:extLst>
          </p:cNvPr>
          <p:cNvSpPr/>
          <p:nvPr/>
        </p:nvSpPr>
        <p:spPr>
          <a:xfrm rot="5400000">
            <a:off x="-1618788" y="2341397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DE0C76-37E9-30F2-3A96-1C52955A5366}"/>
              </a:ext>
            </a:extLst>
          </p:cNvPr>
          <p:cNvSpPr/>
          <p:nvPr/>
        </p:nvSpPr>
        <p:spPr>
          <a:xfrm rot="5400000">
            <a:off x="-1754861" y="2437373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999479-DBE2-8D6D-89C9-48F24B41ECF8}"/>
              </a:ext>
            </a:extLst>
          </p:cNvPr>
          <p:cNvSpPr/>
          <p:nvPr/>
        </p:nvSpPr>
        <p:spPr>
          <a:xfrm rot="5400000">
            <a:off x="-1907260" y="2533349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EAA2997-0CEF-B3F7-7D83-3A680D7B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1" t="19717" r="46864" b="16685"/>
          <a:stretch/>
        </p:blipFill>
        <p:spPr>
          <a:xfrm rot="5400000">
            <a:off x="-2212497" y="3925658"/>
            <a:ext cx="659124" cy="2078233"/>
          </a:xfrm>
          <a:prstGeom prst="rect">
            <a:avLst/>
          </a:prstGeom>
        </p:spPr>
      </p:pic>
      <p:pic>
        <p:nvPicPr>
          <p:cNvPr id="11" name="図 10" descr="黒い背景とぼやけた写真&#10;&#10;中程度の精度で自動的に生成された説明">
            <a:extLst>
              <a:ext uri="{FF2B5EF4-FFF2-40B4-BE49-F238E27FC236}">
                <a16:creationId xmlns:a16="http://schemas.microsoft.com/office/drawing/2014/main" id="{6F1C19B2-057C-208B-B9B2-5AF1977A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174312" y="2681500"/>
            <a:ext cx="707923" cy="18844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12D274F-4FD0-52E6-2666-2D18890C4753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-388116" y="3283598"/>
            <a:ext cx="391058" cy="97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4D818A-29A7-FE50-1542-56C9326FEFAD}"/>
              </a:ext>
            </a:extLst>
          </p:cNvPr>
          <p:cNvCxnSpPr>
            <a:cxnSpLocks/>
          </p:cNvCxnSpPr>
          <p:nvPr/>
        </p:nvCxnSpPr>
        <p:spPr>
          <a:xfrm>
            <a:off x="-374692" y="4699141"/>
            <a:ext cx="38829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AAB434-3B9B-1B39-8857-299F45F084AC}"/>
              </a:ext>
            </a:extLst>
          </p:cNvPr>
          <p:cNvSpPr txBox="1"/>
          <p:nvPr/>
        </p:nvSpPr>
        <p:spPr>
          <a:xfrm>
            <a:off x="-2466349" y="3967655"/>
            <a:ext cx="1570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SLDEM 2015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0C3A98-3249-F813-A959-24EEC9F88EEE}"/>
              </a:ext>
            </a:extLst>
          </p:cNvPr>
          <p:cNvSpPr txBox="1"/>
          <p:nvPr/>
        </p:nvSpPr>
        <p:spPr>
          <a:xfrm>
            <a:off x="-2854138" y="5269161"/>
            <a:ext cx="255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LRO NAC Orthoimage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22E8DB-9677-EABC-BD34-C0D2B95D83A0}"/>
              </a:ext>
            </a:extLst>
          </p:cNvPr>
          <p:cNvSpPr/>
          <p:nvPr/>
        </p:nvSpPr>
        <p:spPr>
          <a:xfrm>
            <a:off x="-20948" y="2905994"/>
            <a:ext cx="1692571" cy="10616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Cutting,</a:t>
            </a:r>
          </a:p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&amp; histogram smoothing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7373693-2987-0A54-F415-EED00CB02250}"/>
              </a:ext>
            </a:extLst>
          </p:cNvPr>
          <p:cNvSpPr/>
          <p:nvPr/>
        </p:nvSpPr>
        <p:spPr>
          <a:xfrm>
            <a:off x="0" y="4265894"/>
            <a:ext cx="1593215" cy="8968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Cutting </a:t>
            </a:r>
          </a:p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histogram smoothing</a:t>
            </a:r>
            <a:endParaRPr kumimoji="1" lang="en-US" altLang="ja-JP" sz="16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座る, 食品, テーブル, 皿 が含まれている画像&#10;&#10;自動的に生成された説明">
            <a:extLst>
              <a:ext uri="{FF2B5EF4-FFF2-40B4-BE49-F238E27FC236}">
                <a16:creationId xmlns:a16="http://schemas.microsoft.com/office/drawing/2014/main" id="{3041EBB9-F500-AE70-3C4B-E1BE2DCC4DA5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3" b="12804"/>
          <a:stretch/>
        </p:blipFill>
        <p:spPr>
          <a:xfrm rot="5400000">
            <a:off x="2527300" y="3585701"/>
            <a:ext cx="792000" cy="792000"/>
          </a:xfrm>
          <a:prstGeom prst="rect">
            <a:avLst/>
          </a:prstGeom>
        </p:spPr>
      </p:pic>
      <p:pic>
        <p:nvPicPr>
          <p:cNvPr id="5" name="図 4" descr="白黒の写真&#10;&#10;中程度の精度で自動的に生成された説明">
            <a:extLst>
              <a:ext uri="{FF2B5EF4-FFF2-40B4-BE49-F238E27FC236}">
                <a16:creationId xmlns:a16="http://schemas.microsoft.com/office/drawing/2014/main" id="{B16DFAED-6C9D-EA86-D26A-BC24994CB5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" b="8364"/>
          <a:stretch/>
        </p:blipFill>
        <p:spPr>
          <a:xfrm rot="5400000">
            <a:off x="3320567" y="3581070"/>
            <a:ext cx="790647" cy="793181"/>
          </a:xfrm>
          <a:prstGeom prst="rect">
            <a:avLst/>
          </a:prstGeom>
        </p:spPr>
      </p:pic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1B06578F-3D8F-13E3-9054-DB831E8552A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593215" y="3977661"/>
            <a:ext cx="903333" cy="736642"/>
          </a:xfrm>
          <a:prstGeom prst="bentConnector3">
            <a:avLst>
              <a:gd name="adj1" fmla="val 5213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C0F81877-22DF-F5A4-B87F-2D1FB88D35E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671623" y="3436819"/>
            <a:ext cx="824925" cy="540842"/>
          </a:xfrm>
          <a:prstGeom prst="bentConnector3">
            <a:avLst>
              <a:gd name="adj1" fmla="val 4624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78A8BC4-16A0-FFB0-3507-CB4A3D3C2832}"/>
              </a:ext>
            </a:extLst>
          </p:cNvPr>
          <p:cNvSpPr txBox="1"/>
          <p:nvPr/>
        </p:nvSpPr>
        <p:spPr>
          <a:xfrm>
            <a:off x="2448110" y="4589514"/>
            <a:ext cx="2109580" cy="34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for Pix2Pix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C40139A-2522-7936-B6A3-4FA04967414F}"/>
              </a:ext>
            </a:extLst>
          </p:cNvPr>
          <p:cNvCxnSpPr>
            <a:cxnSpLocks/>
          </p:cNvCxnSpPr>
          <p:nvPr/>
        </p:nvCxnSpPr>
        <p:spPr>
          <a:xfrm>
            <a:off x="4688701" y="3977661"/>
            <a:ext cx="35762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5493C9C-4D14-81FC-D93D-E30227D435FD}"/>
              </a:ext>
            </a:extLst>
          </p:cNvPr>
          <p:cNvSpPr/>
          <p:nvPr/>
        </p:nvSpPr>
        <p:spPr>
          <a:xfrm>
            <a:off x="5046321" y="3485568"/>
            <a:ext cx="1169233" cy="9271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b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endParaRPr kumimoji="1" lang="ja-JP" alt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A3049C0-1284-C59F-EA47-20635A219258}"/>
              </a:ext>
            </a:extLst>
          </p:cNvPr>
          <p:cNvCxnSpPr>
            <a:cxnSpLocks/>
          </p:cNvCxnSpPr>
          <p:nvPr/>
        </p:nvCxnSpPr>
        <p:spPr>
          <a:xfrm>
            <a:off x="6215554" y="3999718"/>
            <a:ext cx="35762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A7CBC00-2032-D0AB-A784-E28682326C9B}"/>
              </a:ext>
            </a:extLst>
          </p:cNvPr>
          <p:cNvSpPr/>
          <p:nvPr/>
        </p:nvSpPr>
        <p:spPr>
          <a:xfrm>
            <a:off x="6605763" y="3514088"/>
            <a:ext cx="1525321" cy="9271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DTM </a:t>
            </a:r>
            <a:b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Pix2Pix</a:t>
            </a:r>
            <a:endParaRPr kumimoji="1" lang="ja-JP" alt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7E08C96-F687-5493-966C-CF34DB51A2E1}"/>
              </a:ext>
            </a:extLst>
          </p:cNvPr>
          <p:cNvSpPr/>
          <p:nvPr/>
        </p:nvSpPr>
        <p:spPr>
          <a:xfrm>
            <a:off x="8442766" y="3515442"/>
            <a:ext cx="1525321" cy="9271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</a:p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SFS</a:t>
            </a:r>
            <a:endParaRPr kumimoji="1" lang="ja-JP" alt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DDD0DB3-C16E-FAAB-81B8-441176A6A7F3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131084" y="3977660"/>
            <a:ext cx="311682" cy="13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F20B156-AC01-13B5-7CD4-AA36C5703859}"/>
              </a:ext>
            </a:extLst>
          </p:cNvPr>
          <p:cNvCxnSpPr>
            <a:cxnSpLocks/>
          </p:cNvCxnSpPr>
          <p:nvPr/>
        </p:nvCxnSpPr>
        <p:spPr>
          <a:xfrm>
            <a:off x="10013087" y="3977660"/>
            <a:ext cx="311682" cy="13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55D9EB8-220E-01AF-FB53-6B355DBD2230}"/>
              </a:ext>
            </a:extLst>
          </p:cNvPr>
          <p:cNvSpPr txBox="1"/>
          <p:nvPr/>
        </p:nvSpPr>
        <p:spPr>
          <a:xfrm>
            <a:off x="10229878" y="3795193"/>
            <a:ext cx="152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Derived DTM</a:t>
            </a:r>
            <a:endParaRPr kumimoji="1" lang="ja-JP" altLang="en-US" sz="160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E771FD4-800A-6925-3920-AB8F3409DC1D}"/>
              </a:ext>
            </a:extLst>
          </p:cNvPr>
          <p:cNvSpPr txBox="1"/>
          <p:nvPr/>
        </p:nvSpPr>
        <p:spPr>
          <a:xfrm>
            <a:off x="3723233" y="12431565"/>
            <a:ext cx="3260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 1. DTM processing flow</a:t>
            </a:r>
          </a:p>
        </p:txBody>
      </p:sp>
    </p:spTree>
    <p:extLst>
      <p:ext uri="{BB962C8B-B14F-4D97-AF65-F5344CB8AC3E}">
        <p14:creationId xmlns:p14="http://schemas.microsoft.com/office/powerpoint/2010/main" val="419709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62</Words>
  <Application>Microsoft Macintosh PowerPoint</Application>
  <PresentationFormat>ワイド画面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伊深 康一郎</dc:creator>
  <cp:lastModifiedBy>伊深 康一郎</cp:lastModifiedBy>
  <cp:revision>12</cp:revision>
  <dcterms:created xsi:type="dcterms:W3CDTF">2022-10-16T12:09:43Z</dcterms:created>
  <dcterms:modified xsi:type="dcterms:W3CDTF">2022-10-20T00:51:12Z</dcterms:modified>
</cp:coreProperties>
</file>