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7"/>
    <p:restoredTop sz="94694"/>
  </p:normalViewPr>
  <p:slideViewPr>
    <p:cSldViewPr snapToGrid="0">
      <p:cViewPr varScale="1">
        <p:scale>
          <a:sx n="107" d="100"/>
          <a:sy n="107" d="100"/>
        </p:scale>
        <p:origin x="1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5A80A-67FB-949B-83EE-12E20E46A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6D8A5F-B7D4-1D6B-FCF6-56AF17B3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1CA61-DA9E-4C4D-F08F-F71296A6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85B8C4-BD19-C7D1-0B2D-430A8148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C1B17C-5F62-9121-D05F-42EB84DE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3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D4426-23BB-A83D-D8FB-6071E8D7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5469E9-74F3-A5F4-D6FE-9053BF1D9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834B94-CC40-5864-1593-460D1090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3A715-A0F0-6F48-D84A-4F70FA26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446FE0-55A7-DCEA-91FF-B3821C20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71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5B4CE6-4A9D-3C8C-78AE-4552BA006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2DB340-EA8D-80B6-3C11-D7F7DBAC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030B73-C0AB-D35D-E937-9E5475BA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D5B8D-E325-6583-4E1A-7E29BE24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63DDD2-3AA2-CB6C-3770-9782961E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85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26525-E35F-1F85-8245-24848948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F792A-A40F-428B-EA21-F444A6A0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356B9E-4E3E-CD5C-1FD2-FC5EFCAD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FF174A-43CE-7AAA-5F76-2DC26293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48DD3-7506-2999-954D-FC817C52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2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6CD23-FC7D-F20D-D97D-FE299651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4F0258-A6A0-57CB-A226-6012E8FA0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BC5A6E-E41B-0660-31AA-1DFA8D0E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FE6A8B-0D50-9622-A96D-695FF529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21137F-550F-5DEF-C973-DD09039E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5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36663-C90E-D5ED-FDB5-01DD5688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1BD2A0-6BBC-9C2F-ABBC-D2E7309FB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AA21F1-774B-1945-D48A-045DB0194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166302-6621-2B37-A120-178109E5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046C11-AF6E-CD26-904B-BC18B506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654E5-7EF2-F810-6C02-57D566D6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33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F241E-A6D5-57C5-409F-1287CD24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5E668D-4802-22E3-E723-382D2967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2A182F-8A05-E261-C758-F3B00917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D26E54-7709-50C0-7381-CF5BBC189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D8A428-74DD-19B5-1FD7-2FC7E9A58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1726D7-0842-D098-FD1F-3059711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5C9131-0598-002F-60E7-5A8C027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3C019C-6411-7F02-DA9C-6C2FEE75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4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77C6B-CED8-1E7E-6FAE-FDA9D38E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E1FFC5-BBCA-8434-C529-4329C965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8D1DA4-2E38-EB11-FCA5-185C7726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ED4D8F-ACDD-C307-B580-80A14B7D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8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B39E2F-16D5-9320-C742-22074F34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FB421C-81B6-B276-B1CA-DF1D0A98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1A4757-23D9-701D-2030-5751F385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0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B47D4-16A2-EA70-5A21-1EF8BAC3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ADD00-BA19-64DB-F5D0-2F8ED3DF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942609-245B-F689-070B-CF3DFFB11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02E5FB-A0C5-EC2D-B18A-A8803A76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0E8D85-9485-E603-6138-FA2917F1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44ECEA-9D35-7885-85C9-C03C8B1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10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B993D-74FE-FC59-236C-5086061D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B8C489-B825-7F5F-ABF2-B1BB64152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A3CA84-85E5-8733-447A-C745C6B5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1BB553-90CF-D919-62F6-2847A905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911AB4-324E-2553-13C4-C08875D8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2AE3E2-AE67-9B4B-43E2-B4720D63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2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1E7224-1A33-E559-D7D5-108C3D9F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6A5FBE-438C-05FF-0762-C8B3ADD1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3FDA0-D462-200D-D03E-768BC80A2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85AD-C431-2C4A-B8C5-B71F79840C96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CB4AD-9109-5240-DEB6-0DF138A32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675F52-AAD0-9540-D9A8-08532C1D1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98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7106F2-25A4-AEB1-265C-0B80A2E6A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457" y="1405391"/>
            <a:ext cx="9144000" cy="23876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700355-49E5-D005-DECA-839670FD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60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A3B75A2-3D1C-CBAE-7734-AC1B8ECDA1D3}"/>
              </a:ext>
            </a:extLst>
          </p:cNvPr>
          <p:cNvSpPr/>
          <p:nvPr/>
        </p:nvSpPr>
        <p:spPr>
          <a:xfrm rot="5400000">
            <a:off x="1214201" y="2847876"/>
            <a:ext cx="576943" cy="2078232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A4A2062-774B-7366-4D27-CEC4939D0AEB}"/>
              </a:ext>
            </a:extLst>
          </p:cNvPr>
          <p:cNvSpPr/>
          <p:nvPr/>
        </p:nvSpPr>
        <p:spPr>
          <a:xfrm rot="5400000">
            <a:off x="1085873" y="2936421"/>
            <a:ext cx="576943" cy="2078232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FA25949-DEF7-1D4D-E6D1-1D83D29DA673}"/>
              </a:ext>
            </a:extLst>
          </p:cNvPr>
          <p:cNvSpPr/>
          <p:nvPr/>
        </p:nvSpPr>
        <p:spPr>
          <a:xfrm rot="5400000">
            <a:off x="897637" y="3024966"/>
            <a:ext cx="576943" cy="2078232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7D82080-5CF4-D0BF-B0E9-D033077BBDF7}"/>
              </a:ext>
            </a:extLst>
          </p:cNvPr>
          <p:cNvSpPr/>
          <p:nvPr/>
        </p:nvSpPr>
        <p:spPr>
          <a:xfrm rot="5400000">
            <a:off x="1311117" y="1529249"/>
            <a:ext cx="576943" cy="188440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DE0C76-37E9-30F2-3A96-1C52955A5366}"/>
              </a:ext>
            </a:extLst>
          </p:cNvPr>
          <p:cNvSpPr/>
          <p:nvPr/>
        </p:nvSpPr>
        <p:spPr>
          <a:xfrm rot="5400000">
            <a:off x="1175044" y="1625225"/>
            <a:ext cx="576943" cy="188440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F999479-DBE2-8D6D-89C9-48F24B41ECF8}"/>
              </a:ext>
            </a:extLst>
          </p:cNvPr>
          <p:cNvSpPr/>
          <p:nvPr/>
        </p:nvSpPr>
        <p:spPr>
          <a:xfrm rot="5400000">
            <a:off x="1022645" y="1721201"/>
            <a:ext cx="576943" cy="188440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78139366-AF9C-5474-663E-5BC661BBB220}"/>
              </a:ext>
            </a:extLst>
          </p:cNvPr>
          <p:cNvSpPr/>
          <p:nvPr/>
        </p:nvSpPr>
        <p:spPr>
          <a:xfrm>
            <a:off x="5323115" y="2811553"/>
            <a:ext cx="1545770" cy="103414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</a:t>
            </a:r>
          </a:p>
          <a:p>
            <a:pPr algn="ctr"/>
            <a:r>
              <a:rPr kumimoji="1" lang="en-US" altLang="ja-JP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1" lang="ja-JP" altLang="en-US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DEAA2997-0CEF-B3F7-7D83-3A680D7B0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21" t="19717" r="46864" b="16685"/>
          <a:stretch/>
        </p:blipFill>
        <p:spPr>
          <a:xfrm rot="5400000">
            <a:off x="717408" y="3113510"/>
            <a:ext cx="659124" cy="2078233"/>
          </a:xfrm>
          <a:prstGeom prst="rect">
            <a:avLst/>
          </a:prstGeom>
        </p:spPr>
      </p:pic>
      <p:pic>
        <p:nvPicPr>
          <p:cNvPr id="11" name="図 10" descr="黒い背景とぼやけた写真&#10;&#10;中程度の精度で自動的に生成された説明">
            <a:extLst>
              <a:ext uri="{FF2B5EF4-FFF2-40B4-BE49-F238E27FC236}">
                <a16:creationId xmlns:a16="http://schemas.microsoft.com/office/drawing/2014/main" id="{6F1C19B2-057C-208B-B9B2-5AF1977A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5593" y="1869352"/>
            <a:ext cx="707923" cy="1884400"/>
          </a:xfrm>
          <a:prstGeom prst="rect">
            <a:avLst/>
          </a:prstGeom>
        </p:spPr>
      </p:pic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71739B20-D1E2-F4D3-9F0E-806AB5324BF7}"/>
              </a:ext>
            </a:extLst>
          </p:cNvPr>
          <p:cNvSpPr/>
          <p:nvPr/>
        </p:nvSpPr>
        <p:spPr>
          <a:xfrm>
            <a:off x="7730621" y="2811553"/>
            <a:ext cx="1545770" cy="103414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br>
              <a:rPr kumimoji="1" lang="en-US" altLang="ja-JP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Pix2Pix</a:t>
            </a:r>
            <a:endParaRPr kumimoji="1" lang="ja-JP" altLang="en-US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59B14EE-9CF6-D96F-E753-3FAF1D81898D}"/>
              </a:ext>
            </a:extLst>
          </p:cNvPr>
          <p:cNvCxnSpPr>
            <a:stCxn id="5" idx="3"/>
            <a:endCxn id="52" idx="1"/>
          </p:cNvCxnSpPr>
          <p:nvPr/>
        </p:nvCxnSpPr>
        <p:spPr>
          <a:xfrm>
            <a:off x="6868885" y="3328624"/>
            <a:ext cx="8617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142E4A67-9399-D029-7292-043AFF354668}"/>
              </a:ext>
            </a:extLst>
          </p:cNvPr>
          <p:cNvCxnSpPr/>
          <p:nvPr/>
        </p:nvCxnSpPr>
        <p:spPr>
          <a:xfrm>
            <a:off x="9276391" y="3328624"/>
            <a:ext cx="8617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6B467CE8-EE33-90B3-17EA-1AF580F67AC4}"/>
              </a:ext>
            </a:extLst>
          </p:cNvPr>
          <p:cNvSpPr/>
          <p:nvPr/>
        </p:nvSpPr>
        <p:spPr>
          <a:xfrm>
            <a:off x="10150060" y="2796960"/>
            <a:ext cx="1545770" cy="103414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SFS</a:t>
            </a:r>
            <a:br>
              <a:rPr kumimoji="1" lang="en-US" altLang="ja-JP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ja-JP" altLang="en-US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275A5E5-A09E-5AB0-747C-CE6256FA11E4}"/>
              </a:ext>
            </a:extLst>
          </p:cNvPr>
          <p:cNvCxnSpPr>
            <a:cxnSpLocks/>
          </p:cNvCxnSpPr>
          <p:nvPr/>
        </p:nvCxnSpPr>
        <p:spPr>
          <a:xfrm flipV="1">
            <a:off x="11695830" y="3314031"/>
            <a:ext cx="712129" cy="14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50D96B4-6668-6ED0-A772-B920FD78F8AA}"/>
              </a:ext>
            </a:extLst>
          </p:cNvPr>
          <p:cNvSpPr txBox="1"/>
          <p:nvPr/>
        </p:nvSpPr>
        <p:spPr>
          <a:xfrm>
            <a:off x="12595516" y="319246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Derived DTM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カギ線コネクタ 83">
            <a:extLst>
              <a:ext uri="{FF2B5EF4-FFF2-40B4-BE49-F238E27FC236}">
                <a16:creationId xmlns:a16="http://schemas.microsoft.com/office/drawing/2014/main" id="{63D4D905-50B5-0E9A-4D58-2EF590E97218}"/>
              </a:ext>
            </a:extLst>
          </p:cNvPr>
          <p:cNvCxnSpPr>
            <a:stCxn id="17" idx="0"/>
            <a:endCxn id="5" idx="1"/>
          </p:cNvCxnSpPr>
          <p:nvPr/>
        </p:nvCxnSpPr>
        <p:spPr>
          <a:xfrm>
            <a:off x="2541789" y="2471450"/>
            <a:ext cx="2781326" cy="85717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>
            <a:extLst>
              <a:ext uri="{FF2B5EF4-FFF2-40B4-BE49-F238E27FC236}">
                <a16:creationId xmlns:a16="http://schemas.microsoft.com/office/drawing/2014/main" id="{A6B2778F-852E-82C1-9AC8-4EBF70C5E16D}"/>
              </a:ext>
            </a:extLst>
          </p:cNvPr>
          <p:cNvCxnSpPr>
            <a:cxnSpLocks/>
            <a:stCxn id="25" idx="0"/>
            <a:endCxn id="5" idx="1"/>
          </p:cNvCxnSpPr>
          <p:nvPr/>
        </p:nvCxnSpPr>
        <p:spPr>
          <a:xfrm flipV="1">
            <a:off x="2541789" y="3328624"/>
            <a:ext cx="2781326" cy="55836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16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伊深 康一郎</dc:creator>
  <cp:lastModifiedBy>伊深 康一郎</cp:lastModifiedBy>
  <cp:revision>5</cp:revision>
  <dcterms:created xsi:type="dcterms:W3CDTF">2022-10-16T12:09:43Z</dcterms:created>
  <dcterms:modified xsi:type="dcterms:W3CDTF">2022-10-16T13:07:24Z</dcterms:modified>
</cp:coreProperties>
</file>