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601200" cy="128016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4"/>
    <p:restoredTop sz="94814"/>
  </p:normalViewPr>
  <p:slideViewPr>
    <p:cSldViewPr showGuides="1">
      <p:cViewPr>
        <p:scale>
          <a:sx n="150" d="100"/>
          <a:sy n="150" d="100"/>
        </p:scale>
        <p:origin x="144" y="-543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018F-E2A8-ED4D-A348-3E0EECE98219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0E27F-F5B4-B149-84AA-F7ABB91A8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左の</a:t>
            </a:r>
            <a:r>
              <a:rPr kumimoji="1" lang="en-US" altLang="ja-JP" dirty="0"/>
              <a:t>1/3</a:t>
            </a:r>
            <a:r>
              <a:rPr kumimoji="1" lang="ja-JP" altLang="en-US"/>
              <a:t>くらいにテキスト縮めといね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E27F-F5B4-B149-84AA-F7ABB91A87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0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7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32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1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85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5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08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5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6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quickmap.lroc.asu.edu/" TargetMode="External"/><Relationship Id="rId5" Type="http://schemas.openxmlformats.org/officeDocument/2006/relationships/hyperlink" Target="http://doi.org/10.20637/JAXA-RR-19-006/0003" TargetMode="External"/><Relationship Id="rId4" Type="http://schemas.openxmlformats.org/officeDocument/2006/relationships/hyperlink" Target="https://doi.org/10.1016/j.icarus.2015.07.0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夜に光っている月&#10;&#10;中程度の精度で自動的に生成された説明">
            <a:extLst>
              <a:ext uri="{FF2B5EF4-FFF2-40B4-BE49-F238E27FC236}">
                <a16:creationId xmlns:a16="http://schemas.microsoft.com/office/drawing/2014/main" id="{794E29C1-F697-57DD-CE31-86D2DEDD0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5" t="-2401" r="7634" b="1553"/>
          <a:stretch/>
        </p:blipFill>
        <p:spPr>
          <a:xfrm>
            <a:off x="455554" y="805810"/>
            <a:ext cx="4624432" cy="44951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8592" y="104920"/>
            <a:ext cx="9375100" cy="1287165"/>
          </a:xfrm>
          <a:ln>
            <a:solidFill>
              <a:schemeClr val="tx1"/>
            </a:solidFill>
            <a:prstDash val="solid"/>
          </a:ln>
        </p:spPr>
        <p:txBody>
          <a:bodyPr>
            <a:norm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Depth Estimation Based on Monocular Image for the Moon </a:t>
            </a:r>
            <a:b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With Machine Leaning and Shape-From-Shading</a:t>
            </a:r>
            <a:b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s1270087 IBUKA. Koichiro, Supervisor: Prof. DEMURA.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Hirohide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20080" y="1434570"/>
            <a:ext cx="4372833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92142" y="7625417"/>
            <a:ext cx="3519830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 fontScale="97500"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2. Methodology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914309" y="1467895"/>
            <a:ext cx="4523287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3. Current Results and Status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6153" y="11180758"/>
            <a:ext cx="4002286" cy="99743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機械学習のネットワークの図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Shape-From-Shading</a:t>
            </a:r>
            <a:r>
              <a:rPr lang="ja-JP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の図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2593" y="2147510"/>
            <a:ext cx="44516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 Digital Terrain Models (DTMs) of the lunar surface are widely used for lunar exploration planning and studies of topography and geology [1]. LRO NAC DTMs with the highest resolution (~2 m/pix). Coverage of the DTMs shows small percentage with 460 pieces (rectangles in red, Figure 1) [2]. This research proposes a method to complement LRO NAC DTMs by generating the almost the same resolution using Machine Learning &amp; Shape-From-Shading (SFS) [3].</a:t>
            </a:r>
          </a:p>
          <a:p>
            <a:pPr algn="just"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単一の月面可視画像を入力とした高分解能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の自動生成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  <a:p>
            <a:pPr algn="just"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oal:</a:t>
            </a:r>
          </a:p>
          <a:p>
            <a:pPr algn="just">
              <a:spcAft>
                <a:spcPts val="600"/>
              </a:spcAft>
            </a:pP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5363" y="8178511"/>
            <a:ext cx="39604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/>
              <a:t>    This research  proposes a method to create DTMs using a machine learning model called Pix2Pix [4] and adapt SFS to the created ones to generate high-resolution DTMs. Pix2Pix can transform an input image into another image type by learning the correspondence between the two image sets [4]. 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95398" y="1984448"/>
            <a:ext cx="39152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元データおよび教師データの作成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手順について書くつもり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元データ</a:t>
            </a:r>
            <a:b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SLDEM 2015</a:t>
            </a:r>
          </a:p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STEREO PHOTO</a:t>
            </a:r>
          </a:p>
          <a:p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DTM</a:t>
            </a: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教師データ作成手順</a:t>
            </a:r>
            <a:b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ダウンサンプリングし、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SLDEM2015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のデータ分解能と合わせる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NAC, SLDEM2015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から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256 x 256px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で切り出し二つの画像を結合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125123" y="10290449"/>
            <a:ext cx="4415061" cy="51299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4967266" y="6712356"/>
            <a:ext cx="4210754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4. Remaining Tasks and Tentative Schedule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61760" y="4982958"/>
            <a:ext cx="4036726" cy="13849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元データからのデータセット作成する図</a:t>
            </a:r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ja-JP" altLang="ja-JP" dirty="0"/>
          </a:p>
        </p:txBody>
      </p:sp>
      <p:sp>
        <p:nvSpPr>
          <p:cNvPr id="19" name="正方形/長方形 18"/>
          <p:cNvSpPr/>
          <p:nvPr/>
        </p:nvSpPr>
        <p:spPr>
          <a:xfrm>
            <a:off x="5205777" y="10741564"/>
            <a:ext cx="44405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[1] Barker, M. K., et al., A new lunar digital elevation model from the Lunar Orbiter Laser Altimeter and SELENE Terrain Camera, 2016. </a:t>
            </a:r>
            <a:r>
              <a:rPr lang="en-US" altLang="ja-JP" sz="10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10.1016/j.icarus.2015.07.039</a:t>
            </a:r>
            <a:endParaRPr lang="en-US" altLang="ja-JP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[2]Onodera, K., et al., Resolution enhancement of DEM of the lunar surface using machine learning, 2020. doi:</a:t>
            </a:r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10.20637/JAXA-RR-19-006/0003</a:t>
            </a:r>
            <a:endParaRPr lang="en-US" altLang="ja-JP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[3] LROC </a:t>
            </a:r>
            <a:r>
              <a:rPr lang="en-US" altLang="ja-JP" sz="1000" dirty="0" err="1">
                <a:latin typeface="Arial" panose="020B0604020202020204" pitchFamily="34" charset="0"/>
                <a:cs typeface="Arial" panose="020B0604020202020204" pitchFamily="34" charset="0"/>
              </a:rPr>
              <a:t>Quickmap</a:t>
            </a:r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https://quickmap.lroc.asu.edu/</a:t>
            </a:r>
            <a:endParaRPr lang="en-US" altLang="ja-JP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ja-JP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コネクタ 9"/>
          <p:cNvCxnSpPr>
            <a:cxnSpLocks/>
          </p:cNvCxnSpPr>
          <p:nvPr/>
        </p:nvCxnSpPr>
        <p:spPr>
          <a:xfrm>
            <a:off x="4800600" y="1434570"/>
            <a:ext cx="0" cy="845210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D1039B03-B55B-4BE0-30A4-DFA8E919E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4316" y="8157554"/>
            <a:ext cx="4614228" cy="1625467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0E9BA1-6CB1-BF36-11CA-389144CF15CC}"/>
              </a:ext>
            </a:extLst>
          </p:cNvPr>
          <p:cNvSpPr txBox="1"/>
          <p:nvPr/>
        </p:nvSpPr>
        <p:spPr>
          <a:xfrm>
            <a:off x="7101412" y="9818637"/>
            <a:ext cx="349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月幅デカすぎ</a:t>
            </a:r>
            <a:endParaRPr kumimoji="1" lang="en-US" altLang="ja-JP" sz="1600" dirty="0"/>
          </a:p>
          <a:p>
            <a:r>
              <a:rPr lang="en-US" altLang="ja-JP" sz="1600" dirty="0"/>
              <a:t>4</a:t>
            </a:r>
            <a:r>
              <a:rPr lang="ja-JP" altLang="en-US" sz="1600"/>
              <a:t>月からも入れておく</a:t>
            </a:r>
            <a:endParaRPr lang="en-US" altLang="ja-JP" sz="1600" dirty="0"/>
          </a:p>
          <a:p>
            <a:r>
              <a:rPr lang="ja-JP" altLang="en-US" sz="1600"/>
              <a:t>締め切り入れておく　</a:t>
            </a:r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9D58E8-A7E2-4BB8-0997-FBD93FC16807}"/>
              </a:ext>
            </a:extLst>
          </p:cNvPr>
          <p:cNvSpPr txBox="1"/>
          <p:nvPr/>
        </p:nvSpPr>
        <p:spPr>
          <a:xfrm>
            <a:off x="401523" y="7096437"/>
            <a:ext cx="428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600" b="1" dirty="0"/>
              <a:t>Figure 1. Footprints of  LRO NAC DTMs in red [4]</a:t>
            </a:r>
          </a:p>
        </p:txBody>
      </p:sp>
    </p:spTree>
    <p:extLst>
      <p:ext uri="{BB962C8B-B14F-4D97-AF65-F5344CB8AC3E}">
        <p14:creationId xmlns:p14="http://schemas.microsoft.com/office/powerpoint/2010/main" val="411807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409</Words>
  <Application>Microsoft Macintosh PowerPoint</Application>
  <PresentationFormat>A3 297x420 mm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​​テーマ</vt:lpstr>
      <vt:lpstr>Depth Estimation Based on Monocular Image for the Moon  With Machine Leaning and Shape-From-Shading s1270087 IBUKA. Koichiro, Supervisor: Prof. DEMURA. Hirohide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cp:keywords/>
  <dc:description/>
  <cp:lastModifiedBy>伊深 康一郎</cp:lastModifiedBy>
  <cp:revision>66</cp:revision>
  <dcterms:created xsi:type="dcterms:W3CDTF">2016-10-10T07:51:59Z</dcterms:created>
  <dcterms:modified xsi:type="dcterms:W3CDTF">2022-10-14T06:56:38Z</dcterms:modified>
  <cp:category/>
</cp:coreProperties>
</file>