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8"/>
    <p:restoredTop sz="94774"/>
  </p:normalViewPr>
  <p:slideViewPr>
    <p:cSldViewPr showGuides="1">
      <p:cViewPr varScale="1">
        <p:scale>
          <a:sx n="76" d="100"/>
          <a:sy n="76" d="100"/>
        </p:scale>
        <p:origin x="648" y="24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018F-E2A8-ED4D-A348-3E0EECE98219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E27F-F5B4-B149-84AA-F7ABB91A8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左の</a:t>
            </a:r>
            <a:r>
              <a:rPr kumimoji="1" lang="en-US" altLang="ja-JP" dirty="0"/>
              <a:t>1/3</a:t>
            </a:r>
            <a:r>
              <a:rPr kumimoji="1" lang="ja-JP" altLang="en-US"/>
              <a:t>くらいにテキスト縮めといね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E27F-F5B4-B149-84AA-F7ABB91A87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8592" y="104920"/>
            <a:ext cx="937510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Depth Estimation Based on Monocular Image for the Moon </a:t>
            </a:r>
            <a:b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With Machine Leaning and Shape-From-Shading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s1270087 Koichiro IBUKA, Supervisor: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Hirohide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DEMURA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372833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0080" y="6371722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67895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696" y="11770155"/>
            <a:ext cx="4002286" cy="99743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機械学習のネットワークの図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Shape-From-Shading</a:t>
            </a:r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の図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04" y="2050345"/>
            <a:ext cx="38374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月表面の数値地形モデル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:DTM(Digital Terrain Model)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は、デジタル画像モデルと組み合わせて、月面探査機着陸地点の選定や地形・地質の研究に幅広く使われている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画像分解能が高いほど、詳細な地形を把握できる。しかし、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の中で最も高い分解能（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~2 m/pix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である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、データの数が約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枚程度しか存在せず、月全球の被覆範囲が非常に少ない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。これは人力による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の作成に時間がかかることや、従来の手法では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を作成できる条件を満たす地域に限りがあるためである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。本研究では、機械学習と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Shape-From-Shading (SFS)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を組み合わせる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ことで、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と同程度の分解能をもつ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を生成し、データの補完を行う。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2696" y="6984230"/>
            <a:ext cx="396044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本研究では、まず最初に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という機械学習モデル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を作成する。このモデルは、二つの画像集合の対応関係を学習することにより、入力した画像をもう一つの画像の種類へ変換可能にする。このモデルに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と月面可視画像の二つを学習させ、一枚の可視画像から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を作成できるようにする。可視画像は月全域でデータが存在し、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においても、低解像度（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 10m/pix)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のものであればデータが豊富であるため、この手法で全域で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を作成することが可能になる。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次に、機械学習の手法で生成された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 [5]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を適応する。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/>
              <a:t>陰影を持つ画像から、物体の三次元構造を推定する手法である。これにより、生成された</a:t>
            </a:r>
            <a:r>
              <a:rPr lang="en-US" altLang="ja-JP" sz="1600" dirty="0"/>
              <a:t>DTM</a:t>
            </a:r>
            <a:r>
              <a:rPr lang="ja-JP" altLang="en-US" sz="1600"/>
              <a:t>をより精度を上げ、高解像度の</a:t>
            </a:r>
            <a:r>
              <a:rPr lang="en-US" altLang="ja-JP" sz="1600" dirty="0"/>
              <a:t>DTM</a:t>
            </a:r>
            <a:r>
              <a:rPr lang="ja-JP" altLang="en-US" sz="1600"/>
              <a:t>に近づける。オープンソースである</a:t>
            </a:r>
            <a:r>
              <a:rPr lang="en-US" altLang="ja-JP" sz="1600" dirty="0"/>
              <a:t>NASA Ames Stereo Pipeline [6] </a:t>
            </a:r>
            <a:r>
              <a:rPr lang="ja-JP" altLang="en-US" sz="1600"/>
              <a:t>に搭載されている機能を用いて</a:t>
            </a:r>
            <a:r>
              <a:rPr lang="en-US" altLang="ja-JP" sz="1600" dirty="0"/>
              <a:t>SFS</a:t>
            </a:r>
            <a:r>
              <a:rPr lang="ja-JP" altLang="en-US" sz="1600"/>
              <a:t>を適応する</a:t>
            </a:r>
            <a:endParaRPr lang="en-US" altLang="ja-JP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5398" y="1984448"/>
            <a:ext cx="3915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元データおよび教師データの作成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手順について書くつもり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</a:t>
            </a:r>
            <a:b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 2015</a:t>
            </a: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STEREO PHOTO</a:t>
            </a: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教師データ作成手順</a:t>
            </a:r>
            <a:b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ダウンサンプリングし、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のデータ分解能と合わせる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NAC, 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256 x 256px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で切り出し二つの画像を結合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79986" y="10906774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22129" y="7328681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16623" y="5599283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元データからのデータセット作成する図</a:t>
            </a:r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160640" y="11357889"/>
            <a:ext cx="44405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D1039B03-B55B-4BE0-30A4-DFA8E919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94" y="8536586"/>
            <a:ext cx="4614228" cy="162546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0E9BA1-6CB1-BF36-11CA-389144CF15CC}"/>
              </a:ext>
            </a:extLst>
          </p:cNvPr>
          <p:cNvSpPr txBox="1"/>
          <p:nvPr/>
        </p:nvSpPr>
        <p:spPr>
          <a:xfrm>
            <a:off x="6672808" y="11357889"/>
            <a:ext cx="3498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月幅デカすぎ</a:t>
            </a:r>
            <a:endParaRPr kumimoji="1" lang="en-US" altLang="ja-JP" sz="2000" dirty="0"/>
          </a:p>
          <a:p>
            <a:r>
              <a:rPr lang="en-US" altLang="ja-JP" sz="2000" dirty="0"/>
              <a:t>4</a:t>
            </a:r>
            <a:r>
              <a:rPr lang="ja-JP" altLang="en-US" sz="2000"/>
              <a:t>月からも入れておく</a:t>
            </a:r>
            <a:endParaRPr lang="en-US" altLang="ja-JP" sz="2000" dirty="0"/>
          </a:p>
          <a:p>
            <a:r>
              <a:rPr lang="ja-JP" altLang="en-US" sz="2000"/>
              <a:t>締め切り入れておく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549</Words>
  <Application>Microsoft Macintosh PowerPoint</Application>
  <PresentationFormat>A3 297x420 mm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​​テーマ</vt:lpstr>
      <vt:lpstr>Depth Estimation Based on Monocular Image for the Moon  With Machine Leaning and Shape-From-Shading s1270087 Koichiro IBUKA, Supervisor: Hirohide DEMURA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伊深 康一郎</cp:lastModifiedBy>
  <cp:revision>62</cp:revision>
  <dcterms:created xsi:type="dcterms:W3CDTF">2016-10-10T07:51:59Z</dcterms:created>
  <dcterms:modified xsi:type="dcterms:W3CDTF">2022-10-14T03:04:44Z</dcterms:modified>
  <cp:category/>
</cp:coreProperties>
</file>