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59" r:id="rId2"/>
  </p:sldMasterIdLst>
  <p:notesMasterIdLst>
    <p:notesMasterId r:id="rId4"/>
  </p:notesMasterIdLst>
  <p:handoutMasterIdLst>
    <p:handoutMasterId r:id="rId5"/>
  </p:handoutMasterIdLst>
  <p:sldIdLst>
    <p:sldId id="278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66" y="23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24/09/2018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7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50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437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72779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500418" y="6209302"/>
            <a:ext cx="4653886" cy="342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smtClean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SCRUM Práctico en Proyectos de Desarrollo de Software</a:t>
            </a:r>
            <a:endParaRPr lang="es-ES" sz="16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9598925" y="6227005"/>
            <a:ext cx="2156346" cy="306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err="1" smtClean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Udemy</a:t>
            </a:r>
            <a:r>
              <a:rPr lang="es-ES" sz="1600" dirty="0" smtClean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Héctor Bravo</a:t>
            </a:r>
            <a:endParaRPr lang="es-ES" sz="16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49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29298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75667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91605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1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889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413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93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55403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02267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4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slideLayout" Target="../slideLayouts/slideLayout1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OTLSHAPE_T_5fb83712d998486794713810c5f37960_HorizontalConnector1"/>
          <p:cNvCxnSpPr/>
          <p:nvPr>
            <p:custDataLst>
              <p:tags r:id="rId2"/>
            </p:custDataLst>
          </p:nvPr>
        </p:nvCxnSpPr>
        <p:spPr>
          <a:xfrm>
            <a:off x="576454" y="5120725"/>
            <a:ext cx="897081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OTLSHAPE_T_5c2233aa4cdf471ca3daab9276f651f2_HorizontalConnector1"/>
          <p:cNvCxnSpPr/>
          <p:nvPr>
            <p:custDataLst>
              <p:tags r:id="rId3"/>
            </p:custDataLst>
          </p:nvPr>
        </p:nvCxnSpPr>
        <p:spPr>
          <a:xfrm>
            <a:off x="576453" y="4800600"/>
            <a:ext cx="72023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OTLSHAPE_T_b833ef56c83441b8aae9f8aa000f05c7_HorizontalConnector1"/>
          <p:cNvCxnSpPr/>
          <p:nvPr>
            <p:custDataLst>
              <p:tags r:id="rId4"/>
            </p:custDataLst>
          </p:nvPr>
        </p:nvCxnSpPr>
        <p:spPr>
          <a:xfrm>
            <a:off x="576453" y="4533900"/>
            <a:ext cx="55480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OTLSHAPE_T_4c52348678094630a9d20ec801012b57_HorizontalConnector1"/>
          <p:cNvCxnSpPr/>
          <p:nvPr>
            <p:custDataLst>
              <p:tags r:id="rId5"/>
            </p:custDataLst>
          </p:nvPr>
        </p:nvCxnSpPr>
        <p:spPr>
          <a:xfrm>
            <a:off x="576453" y="4267200"/>
            <a:ext cx="37226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OTLSHAPE_T_f390427816e94984beddb560d3c76b55_HorizontalConnector1"/>
          <p:cNvCxnSpPr/>
          <p:nvPr>
            <p:custDataLst>
              <p:tags r:id="rId6"/>
            </p:custDataLst>
          </p:nvPr>
        </p:nvCxnSpPr>
        <p:spPr>
          <a:xfrm>
            <a:off x="576453" y="4000500"/>
            <a:ext cx="212532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OTLSHAPE_T_9905d9948fd24916a9eb2ad4b36d189a_HorizontalConnector1"/>
          <p:cNvCxnSpPr/>
          <p:nvPr>
            <p:custDataLst>
              <p:tags r:id="rId7"/>
            </p:custDataLst>
          </p:nvPr>
        </p:nvCxnSpPr>
        <p:spPr>
          <a:xfrm>
            <a:off x="576453" y="3733800"/>
            <a:ext cx="3569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OTLSHAPE_M_6c828a10b5c94eaa8f8b283553ebdb46_Connector1"/>
          <p:cNvCxnSpPr/>
          <p:nvPr>
            <p:custDataLst>
              <p:tags r:id="rId8"/>
            </p:custDataLst>
          </p:nvPr>
        </p:nvCxnSpPr>
        <p:spPr>
          <a:xfrm>
            <a:off x="11150894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OTLSHAPE_M_bffbbde56c9b42058c48b194389c4da0_Connector1"/>
          <p:cNvCxnSpPr/>
          <p:nvPr>
            <p:custDataLst>
              <p:tags r:id="rId9"/>
            </p:custDataLst>
          </p:nvPr>
        </p:nvCxnSpPr>
        <p:spPr>
          <a:xfrm>
            <a:off x="5959736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TLSHAPE_TB_00000000000000000000000000000000_LeftEndCaps"/>
          <p:cNvSpPr txBox="1"/>
          <p:nvPr>
            <p:custDataLst>
              <p:tags r:id="rId10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38" smtClean="0">
                <a:solidFill>
                  <a:srgbClr val="ED7D31"/>
                </a:solidFill>
                <a:latin typeface="Calibri" panose="020F0502020204030204" pitchFamily="34" charset="0"/>
              </a:rPr>
              <a:t>2018</a:t>
            </a:r>
            <a:endParaRPr lang="es-PA" b="1" spc="-38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98" name="OTLSHAPE_TB_00000000000000000000000000000000_RightEndCaps"/>
          <p:cNvSpPr txBox="1"/>
          <p:nvPr>
            <p:custDataLst>
              <p:tags r:id="rId11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38" smtClean="0">
                <a:solidFill>
                  <a:srgbClr val="ED7D31"/>
                </a:solidFill>
                <a:latin typeface="Calibri" panose="020F0502020204030204" pitchFamily="34" charset="0"/>
              </a:rPr>
              <a:t>2018</a:t>
            </a:r>
            <a:endParaRPr lang="es-PA" b="1" spc="-38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99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0" name="OTLSHAPE_TB_00000000000000000000000000000000_ElapsedTim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1" name="OTLSHAPE_TB_00000000000000000000000000000000_TodayMarkerShape" hidden="1"/>
          <p:cNvSpPr/>
          <p:nvPr>
            <p:custDataLst>
              <p:tags r:id="rId14"/>
            </p:custDataLst>
          </p:nvPr>
        </p:nvSpPr>
        <p:spPr>
          <a:xfrm>
            <a:off x="878937" y="34290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2" name="OTLSHAPE_TB_00000000000000000000000000000000_TodayMarkerText" hidden="1"/>
          <p:cNvSpPr txBox="1"/>
          <p:nvPr>
            <p:custDataLst>
              <p:tags r:id="rId15"/>
            </p:custDataLst>
          </p:nvPr>
        </p:nvSpPr>
        <p:spPr>
          <a:xfrm>
            <a:off x="933365" y="3556000"/>
            <a:ext cx="24602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sz="1200" smtClean="0">
                <a:solidFill>
                  <a:schemeClr val="dk2"/>
                </a:solidFill>
                <a:latin typeface="Calibri" panose="020F0502020204030204" pitchFamily="34" charset="0"/>
              </a:rPr>
              <a:t>Hoy</a:t>
            </a:r>
            <a:endParaRPr lang="es-PA" sz="12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3" name="OTLSHAPE_TB_00000000000000000000000000000000_TimescaleInterval1"/>
          <p:cNvSpPr txBox="1"/>
          <p:nvPr>
            <p:custDataLst>
              <p:tags r:id="rId16"/>
            </p:custDataLst>
          </p:nvPr>
        </p:nvSpPr>
        <p:spPr>
          <a:xfrm>
            <a:off x="996865" y="3145473"/>
            <a:ext cx="2684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smtClean="0">
                <a:solidFill>
                  <a:schemeClr val="lt1"/>
                </a:solidFill>
                <a:latin typeface="Calibri" panose="020F0502020204030204" pitchFamily="34" charset="0"/>
              </a:rPr>
              <a:t>ene.</a:t>
            </a:r>
            <a:endParaRPr lang="es-PA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4" name="OTLSHAPE_TB_00000000000000000000000000000000_Separator1"/>
          <p:cNvCxnSpPr/>
          <p:nvPr>
            <p:custDataLst>
              <p:tags r:id="rId17"/>
            </p:custDataLst>
          </p:nvPr>
        </p:nvCxnSpPr>
        <p:spPr>
          <a:xfrm>
            <a:off x="2701781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OTLSHAPE_TB_00000000000000000000000000000000_TimescaleInterval2"/>
          <p:cNvSpPr txBox="1"/>
          <p:nvPr>
            <p:custDataLst>
              <p:tags r:id="rId18"/>
            </p:custDataLst>
          </p:nvPr>
        </p:nvSpPr>
        <p:spPr>
          <a:xfrm>
            <a:off x="2765282" y="3145473"/>
            <a:ext cx="23205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feb.</a:t>
            </a:r>
            <a:endParaRPr lang="es-PA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6" name="OTLSHAPE_TB_00000000000000000000000000000000_Separator2"/>
          <p:cNvCxnSpPr/>
          <p:nvPr>
            <p:custDataLst>
              <p:tags r:id="rId19"/>
            </p:custDataLst>
          </p:nvPr>
        </p:nvCxnSpPr>
        <p:spPr>
          <a:xfrm>
            <a:off x="429906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4362561" y="3145473"/>
            <a:ext cx="2679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smtClean="0">
                <a:solidFill>
                  <a:schemeClr val="lt1"/>
                </a:solidFill>
                <a:latin typeface="Calibri" panose="020F0502020204030204" pitchFamily="34" charset="0"/>
              </a:rPr>
              <a:t>mar.</a:t>
            </a:r>
            <a:endParaRPr lang="es-PA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8" name="OTLSHAPE_TB_00000000000000000000000000000000_Separator3"/>
          <p:cNvCxnSpPr/>
          <p:nvPr>
            <p:custDataLst>
              <p:tags r:id="rId21"/>
            </p:custDataLst>
          </p:nvPr>
        </p:nvCxnSpPr>
        <p:spPr>
          <a:xfrm>
            <a:off x="6067477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OTLSHAPE_TB_00000000000000000000000000000000_TimescaleInterval4"/>
          <p:cNvSpPr txBox="1"/>
          <p:nvPr>
            <p:custDataLst>
              <p:tags r:id="rId22"/>
            </p:custDataLst>
          </p:nvPr>
        </p:nvSpPr>
        <p:spPr>
          <a:xfrm>
            <a:off x="6130977" y="3145473"/>
            <a:ext cx="229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abr.</a:t>
            </a:r>
            <a:endParaRPr lang="es-PA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10" name="OTLSHAPE_TB_00000000000000000000000000000000_Separator4"/>
          <p:cNvCxnSpPr/>
          <p:nvPr>
            <p:custDataLst>
              <p:tags r:id="rId23"/>
            </p:custDataLst>
          </p:nvPr>
        </p:nvCxnSpPr>
        <p:spPr>
          <a:xfrm>
            <a:off x="7778848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TLSHAPE_TB_00000000000000000000000000000000_TimescaleInterval5"/>
          <p:cNvSpPr txBox="1"/>
          <p:nvPr>
            <p:custDataLst>
              <p:tags r:id="rId24"/>
            </p:custDataLst>
          </p:nvPr>
        </p:nvSpPr>
        <p:spPr>
          <a:xfrm>
            <a:off x="7842348" y="3145473"/>
            <a:ext cx="292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smtClean="0">
                <a:solidFill>
                  <a:schemeClr val="lt1"/>
                </a:solidFill>
                <a:latin typeface="Calibri" panose="020F0502020204030204" pitchFamily="34" charset="0"/>
              </a:rPr>
              <a:t>may.</a:t>
            </a:r>
            <a:endParaRPr lang="es-PA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12" name="OTLSHAPE_TB_00000000000000000000000000000000_Separator5"/>
          <p:cNvCxnSpPr/>
          <p:nvPr>
            <p:custDataLst>
              <p:tags r:id="rId25"/>
            </p:custDataLst>
          </p:nvPr>
        </p:nvCxnSpPr>
        <p:spPr>
          <a:xfrm>
            <a:off x="9547264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OTLSHAPE_TB_00000000000000000000000000000000_TimescaleInterval6"/>
          <p:cNvSpPr txBox="1"/>
          <p:nvPr>
            <p:custDataLst>
              <p:tags r:id="rId26"/>
            </p:custDataLst>
          </p:nvPr>
        </p:nvSpPr>
        <p:spPr>
          <a:xfrm>
            <a:off x="9610765" y="3145473"/>
            <a:ext cx="23153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jun.</a:t>
            </a:r>
            <a:endParaRPr lang="es-PA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22" name="OTLSHAPE_M_bffbbde56c9b42058c48b194389c4da0_Title"/>
          <p:cNvSpPr txBox="1"/>
          <p:nvPr>
            <p:custDataLst>
              <p:tags r:id="rId27"/>
            </p:custDataLst>
          </p:nvPr>
        </p:nvSpPr>
        <p:spPr>
          <a:xfrm>
            <a:off x="6181986" y="2493857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8" smtClean="0">
                <a:solidFill>
                  <a:schemeClr val="dk2"/>
                </a:solidFill>
                <a:latin typeface="Calibri" panose="020F0502020204030204" pitchFamily="34" charset="0"/>
              </a:rPr>
              <a:t>Release 1.0</a:t>
            </a:r>
            <a:endParaRPr lang="es-PA" sz="1100" b="1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3" name="OTLSHAPE_M_bffbbde56c9b42058c48b194389c4da0_Date"/>
          <p:cNvSpPr txBox="1"/>
          <p:nvPr>
            <p:custDataLst>
              <p:tags r:id="rId28"/>
            </p:custDataLst>
          </p:nvPr>
        </p:nvSpPr>
        <p:spPr>
          <a:xfrm>
            <a:off x="6181986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3/30/2018</a:t>
            </a:r>
            <a:endParaRPr lang="es-PA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24" name="OTLSHAPE_M_bffbbde56c9b42058c48b194389c4da0_Shape"/>
          <p:cNvSpPr/>
          <p:nvPr>
            <p:custDataLst>
              <p:tags r:id="rId29"/>
            </p:custDataLst>
          </p:nvPr>
        </p:nvSpPr>
        <p:spPr>
          <a:xfrm rot="16200000">
            <a:off x="5985136" y="2605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5" name="OTLSHAPE_M_6c828a10b5c94eaa8f8b283553ebdb46_Title"/>
          <p:cNvSpPr txBox="1"/>
          <p:nvPr>
            <p:custDataLst>
              <p:tags r:id="rId30"/>
            </p:custDataLst>
          </p:nvPr>
        </p:nvSpPr>
        <p:spPr>
          <a:xfrm>
            <a:off x="11373144" y="2493857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8" smtClean="0">
                <a:solidFill>
                  <a:schemeClr val="dk2"/>
                </a:solidFill>
                <a:latin typeface="Calibri" panose="020F0502020204030204" pitchFamily="34" charset="0"/>
              </a:rPr>
              <a:t>Release 2.0</a:t>
            </a:r>
            <a:endParaRPr lang="es-PA" sz="1100" b="1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6" name="OTLSHAPE_M_6c828a10b5c94eaa8f8b283553ebdb46_Date"/>
          <p:cNvSpPr txBox="1"/>
          <p:nvPr>
            <p:custDataLst>
              <p:tags r:id="rId31"/>
            </p:custDataLst>
          </p:nvPr>
        </p:nvSpPr>
        <p:spPr>
          <a:xfrm>
            <a:off x="11373144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6/29/2018</a:t>
            </a:r>
            <a:endParaRPr lang="es-PA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27" name="OTLSHAPE_M_6c828a10b5c94eaa8f8b283553ebdb46_Shape"/>
          <p:cNvSpPr/>
          <p:nvPr>
            <p:custDataLst>
              <p:tags r:id="rId32"/>
            </p:custDataLst>
          </p:nvPr>
        </p:nvSpPr>
        <p:spPr>
          <a:xfrm rot="16200000">
            <a:off x="11176294" y="2605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8" name="OTLSHAPE_T_9905d9948fd24916a9eb2ad4b36d189a_Shape"/>
          <p:cNvSpPr/>
          <p:nvPr>
            <p:custDataLst>
              <p:tags r:id="rId33"/>
            </p:custDataLst>
          </p:nvPr>
        </p:nvSpPr>
        <p:spPr>
          <a:xfrm>
            <a:off x="933365" y="3632200"/>
            <a:ext cx="1778000" cy="20320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9" name="OTLSHAPE_T_9905d9948fd24916a9eb2ad4b36d189a_ShapePercentage" hidden="1"/>
          <p:cNvSpPr/>
          <p:nvPr>
            <p:custDataLst>
              <p:tags r:id="rId34"/>
            </p:custDataLst>
          </p:nvPr>
        </p:nvSpPr>
        <p:spPr>
          <a:xfrm>
            <a:off x="933365" y="36322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0" name="OTLSHAPE_T_9905d9948fd24916a9eb2ad4b36d189a_Duration" hidden="1"/>
          <p:cNvSpPr txBox="1"/>
          <p:nvPr>
            <p:custDataLst>
              <p:tags r:id="rId35"/>
            </p:custDataLst>
          </p:nvPr>
        </p:nvSpPr>
        <p:spPr>
          <a:xfrm>
            <a:off x="0" y="36322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31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1" name="OTLSHAPE_T_9905d9948fd24916a9eb2ad4b36d189a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2" name="OTLSHAPE_T_9905d9948fd24916a9eb2ad4b36d189a_StartDate" hidden="1"/>
          <p:cNvSpPr txBox="1"/>
          <p:nvPr>
            <p:custDataLst>
              <p:tags r:id="rId37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9905d9948fd24916a9eb2ad4b36d189a_EndDate" hidden="1"/>
          <p:cNvSpPr txBox="1"/>
          <p:nvPr>
            <p:custDataLst>
              <p:tags r:id="rId38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4" name="OTLSHAPE_T_9905d9948fd24916a9eb2ad4b36d189a_JoinedDate"/>
          <p:cNvSpPr txBox="1"/>
          <p:nvPr>
            <p:custDataLst>
              <p:tags r:id="rId39"/>
            </p:custDataLst>
          </p:nvPr>
        </p:nvSpPr>
        <p:spPr>
          <a:xfrm>
            <a:off x="2752542" y="3656288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smtClean="0">
                <a:solidFill>
                  <a:srgbClr val="44546A"/>
                </a:solidFill>
                <a:latin typeface="Calibri" panose="020F0502020204030204" pitchFamily="34" charset="0"/>
              </a:rPr>
              <a:t>1/1/2018 - 1/31/2018</a:t>
            </a:r>
            <a:endParaRPr lang="es-PA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5" name="OTLSHAPE_T_9905d9948fd24916a9eb2ad4b36d189a_Title"/>
          <p:cNvSpPr txBox="1"/>
          <p:nvPr>
            <p:custDataLst>
              <p:tags r:id="rId40"/>
            </p:custDataLst>
          </p:nvPr>
        </p:nvSpPr>
        <p:spPr>
          <a:xfrm>
            <a:off x="127000" y="36485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smtClean="0">
                <a:solidFill>
                  <a:schemeClr val="dk2"/>
                </a:solidFill>
                <a:latin typeface="Calibri" panose="020F0502020204030204" pitchFamily="34" charset="0"/>
              </a:rPr>
              <a:t>Sprint 1</a:t>
            </a:r>
            <a:endParaRPr lang="es-PA" sz="1100" b="1" spc="-1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6" name="OTLSHAPE_T_f390427816e94984beddb560d3c76b55_Shape"/>
          <p:cNvSpPr/>
          <p:nvPr>
            <p:custDataLst>
              <p:tags r:id="rId41"/>
            </p:custDataLst>
          </p:nvPr>
        </p:nvSpPr>
        <p:spPr>
          <a:xfrm>
            <a:off x="2701782" y="3898900"/>
            <a:ext cx="1600200" cy="20320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7" name="OTLSHAPE_T_f390427816e94984beddb560d3c76b55_ShapePercentage" hidden="1"/>
          <p:cNvSpPr/>
          <p:nvPr>
            <p:custDataLst>
              <p:tags r:id="rId42"/>
            </p:custDataLst>
          </p:nvPr>
        </p:nvSpPr>
        <p:spPr>
          <a:xfrm>
            <a:off x="2701782" y="38989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8" name="OTLSHAPE_T_f390427816e94984beddb560d3c76b55_Duration" hidden="1"/>
          <p:cNvSpPr txBox="1"/>
          <p:nvPr>
            <p:custDataLst>
              <p:tags r:id="rId43"/>
            </p:custDataLst>
          </p:nvPr>
        </p:nvSpPr>
        <p:spPr>
          <a:xfrm>
            <a:off x="0" y="38989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28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9" name="OTLSHAPE_T_f390427816e94984beddb560d3c76b55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0" name="OTLSHAPE_T_f390427816e94984beddb560d3c76b55_StartDate" hidden="1"/>
          <p:cNvSpPr txBox="1"/>
          <p:nvPr>
            <p:custDataLst>
              <p:tags r:id="rId45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1" name="OTLSHAPE_T_f390427816e94984beddb560d3c76b55_EndDate" hidden="1"/>
          <p:cNvSpPr txBox="1"/>
          <p:nvPr>
            <p:custDataLst>
              <p:tags r:id="rId46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2" name="OTLSHAPE_T_f390427816e94984beddb560d3c76b55_JoinedDate"/>
          <p:cNvSpPr txBox="1"/>
          <p:nvPr>
            <p:custDataLst>
              <p:tags r:id="rId47"/>
            </p:custDataLst>
          </p:nvPr>
        </p:nvSpPr>
        <p:spPr>
          <a:xfrm>
            <a:off x="4349821" y="3922988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smtClean="0">
                <a:solidFill>
                  <a:srgbClr val="44546A"/>
                </a:solidFill>
                <a:latin typeface="Calibri" panose="020F0502020204030204" pitchFamily="34" charset="0"/>
              </a:rPr>
              <a:t>2/1/2018 - 2/28/2018</a:t>
            </a:r>
            <a:endParaRPr lang="es-PA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3" name="OTLSHAPE_T_f390427816e94984beddb560d3c76b55_Title"/>
          <p:cNvSpPr txBox="1"/>
          <p:nvPr>
            <p:custDataLst>
              <p:tags r:id="rId48"/>
            </p:custDataLst>
          </p:nvPr>
        </p:nvSpPr>
        <p:spPr>
          <a:xfrm>
            <a:off x="127000" y="39152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smtClean="0">
                <a:solidFill>
                  <a:schemeClr val="dk2"/>
                </a:solidFill>
                <a:latin typeface="Calibri" panose="020F0502020204030204" pitchFamily="34" charset="0"/>
              </a:rPr>
              <a:t>Sprint 2</a:t>
            </a:r>
            <a:endParaRPr lang="es-PA" sz="1100" b="1" spc="-1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4" name="OTLSHAPE_T_4c52348678094630a9d20ec801012b57_Shape"/>
          <p:cNvSpPr/>
          <p:nvPr>
            <p:custDataLst>
              <p:tags r:id="rId49"/>
            </p:custDataLst>
          </p:nvPr>
        </p:nvSpPr>
        <p:spPr>
          <a:xfrm>
            <a:off x="4299061" y="4165600"/>
            <a:ext cx="1714500" cy="203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5" name="OTLSHAPE_T_4c52348678094630a9d20ec801012b57_ShapePercentage" hidden="1"/>
          <p:cNvSpPr/>
          <p:nvPr>
            <p:custDataLst>
              <p:tags r:id="rId50"/>
            </p:custDataLst>
          </p:nvPr>
        </p:nvSpPr>
        <p:spPr>
          <a:xfrm>
            <a:off x="4299061" y="41656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6" name="OTLSHAPE_T_4c52348678094630a9d20ec801012b57_Duration" hidden="1"/>
          <p:cNvSpPr txBox="1"/>
          <p:nvPr>
            <p:custDataLst>
              <p:tags r:id="rId51"/>
            </p:custDataLst>
          </p:nvPr>
        </p:nvSpPr>
        <p:spPr>
          <a:xfrm>
            <a:off x="0" y="41656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30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7" name="OTLSHAPE_T_4c52348678094630a9d20ec801012b57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8" name="OTLSHAPE_T_4c52348678094630a9d20ec801012b57_StartDate" hidden="1"/>
          <p:cNvSpPr txBox="1"/>
          <p:nvPr>
            <p:custDataLst>
              <p:tags r:id="rId53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9" name="OTLSHAPE_T_4c52348678094630a9d20ec801012b57_EndDate" hidden="1"/>
          <p:cNvSpPr txBox="1"/>
          <p:nvPr>
            <p:custDataLst>
              <p:tags r:id="rId54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0" name="OTLSHAPE_T_4c52348678094630a9d20ec801012b57_JoinedDate"/>
          <p:cNvSpPr txBox="1"/>
          <p:nvPr>
            <p:custDataLst>
              <p:tags r:id="rId55"/>
            </p:custDataLst>
          </p:nvPr>
        </p:nvSpPr>
        <p:spPr>
          <a:xfrm>
            <a:off x="6061192" y="4189688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smtClean="0">
                <a:solidFill>
                  <a:srgbClr val="44546A"/>
                </a:solidFill>
                <a:latin typeface="Calibri" panose="020F0502020204030204" pitchFamily="34" charset="0"/>
              </a:rPr>
              <a:t>3/1/2018 - 3/30/2018</a:t>
            </a:r>
            <a:endParaRPr lang="es-PA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1" name="OTLSHAPE_T_4c52348678094630a9d20ec801012b57_Title"/>
          <p:cNvSpPr txBox="1"/>
          <p:nvPr>
            <p:custDataLst>
              <p:tags r:id="rId56"/>
            </p:custDataLst>
          </p:nvPr>
        </p:nvSpPr>
        <p:spPr>
          <a:xfrm>
            <a:off x="127000" y="41819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smtClean="0">
                <a:solidFill>
                  <a:schemeClr val="dk2"/>
                </a:solidFill>
                <a:latin typeface="Calibri" panose="020F0502020204030204" pitchFamily="34" charset="0"/>
              </a:rPr>
              <a:t>Sprint 3</a:t>
            </a:r>
            <a:endParaRPr lang="es-PA" sz="1100" b="1" spc="-1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2" name="OTLSHAPE_T_b833ef56c83441b8aae9f8aa000f05c7_Shape"/>
          <p:cNvSpPr/>
          <p:nvPr>
            <p:custDataLst>
              <p:tags r:id="rId57"/>
            </p:custDataLst>
          </p:nvPr>
        </p:nvSpPr>
        <p:spPr>
          <a:xfrm>
            <a:off x="6124523" y="4432300"/>
            <a:ext cx="1663700" cy="203200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3" name="OTLSHAPE_T_b833ef56c83441b8aae9f8aa000f05c7_ShapePercentage" hidden="1"/>
          <p:cNvSpPr/>
          <p:nvPr>
            <p:custDataLst>
              <p:tags r:id="rId58"/>
            </p:custDataLst>
          </p:nvPr>
        </p:nvSpPr>
        <p:spPr>
          <a:xfrm>
            <a:off x="6124523" y="44323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4" name="OTLSHAPE_T_b833ef56c83441b8aae9f8aa000f05c7_Duration" hidden="1"/>
          <p:cNvSpPr txBox="1"/>
          <p:nvPr>
            <p:custDataLst>
              <p:tags r:id="rId59"/>
            </p:custDataLst>
          </p:nvPr>
        </p:nvSpPr>
        <p:spPr>
          <a:xfrm>
            <a:off x="0" y="44323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29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5" name="OTLSHAPE_T_b833ef56c83441b8aae9f8aa000f05c7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6" name="OTLSHAPE_T_b833ef56c83441b8aae9f8aa000f05c7_StartDate" hidden="1"/>
          <p:cNvSpPr txBox="1"/>
          <p:nvPr>
            <p:custDataLst>
              <p:tags r:id="rId61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7" name="OTLSHAPE_T_b833ef56c83441b8aae9f8aa000f05c7_EndDate" hidden="1"/>
          <p:cNvSpPr txBox="1"/>
          <p:nvPr>
            <p:custDataLst>
              <p:tags r:id="rId62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8" name="OTLSHAPE_T_b833ef56c83441b8aae9f8aa000f05c7_JoinedDate"/>
          <p:cNvSpPr txBox="1"/>
          <p:nvPr>
            <p:custDataLst>
              <p:tags r:id="rId63"/>
            </p:custDataLst>
          </p:nvPr>
        </p:nvSpPr>
        <p:spPr>
          <a:xfrm>
            <a:off x="7829609" y="4456388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smtClean="0">
                <a:solidFill>
                  <a:srgbClr val="44546A"/>
                </a:solidFill>
                <a:latin typeface="Calibri" panose="020F0502020204030204" pitchFamily="34" charset="0"/>
              </a:rPr>
              <a:t>4/2/2018 - 4/30/2018</a:t>
            </a:r>
            <a:endParaRPr lang="es-PA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9" name="OTLSHAPE_T_b833ef56c83441b8aae9f8aa000f05c7_Title"/>
          <p:cNvSpPr txBox="1"/>
          <p:nvPr>
            <p:custDataLst>
              <p:tags r:id="rId64"/>
            </p:custDataLst>
          </p:nvPr>
        </p:nvSpPr>
        <p:spPr>
          <a:xfrm>
            <a:off x="127000" y="44486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smtClean="0">
                <a:solidFill>
                  <a:schemeClr val="dk2"/>
                </a:solidFill>
                <a:latin typeface="Calibri" panose="020F0502020204030204" pitchFamily="34" charset="0"/>
              </a:rPr>
              <a:t>Sprint 4</a:t>
            </a:r>
            <a:endParaRPr lang="es-PA" sz="1100" b="1" spc="-1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0" name="OTLSHAPE_T_5c2233aa4cdf471ca3daab9276f651f2_Shape"/>
          <p:cNvSpPr/>
          <p:nvPr>
            <p:custDataLst>
              <p:tags r:id="rId65"/>
            </p:custDataLst>
          </p:nvPr>
        </p:nvSpPr>
        <p:spPr>
          <a:xfrm>
            <a:off x="7778848" y="4699000"/>
            <a:ext cx="1778000" cy="203200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1" name="OTLSHAPE_T_5c2233aa4cdf471ca3daab9276f651f2_ShapePercentage" hidden="1"/>
          <p:cNvSpPr/>
          <p:nvPr>
            <p:custDataLst>
              <p:tags r:id="rId66"/>
            </p:custDataLst>
          </p:nvPr>
        </p:nvSpPr>
        <p:spPr>
          <a:xfrm>
            <a:off x="7778848" y="46990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2" name="OTLSHAPE_T_5c2233aa4cdf471ca3daab9276f651f2_Duration" hidden="1"/>
          <p:cNvSpPr txBox="1"/>
          <p:nvPr>
            <p:custDataLst>
              <p:tags r:id="rId67"/>
            </p:custDataLst>
          </p:nvPr>
        </p:nvSpPr>
        <p:spPr>
          <a:xfrm>
            <a:off x="0" y="46990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31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63" name="OTLSHAPE_T_5c2233aa4cdf471ca3daab9276f651f2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64" name="OTLSHAPE_T_5c2233aa4cdf471ca3daab9276f651f2_StartDate" hidden="1"/>
          <p:cNvSpPr txBox="1"/>
          <p:nvPr>
            <p:custDataLst>
              <p:tags r:id="rId69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5" name="OTLSHAPE_T_5c2233aa4cdf471ca3daab9276f651f2_EndDate" hidden="1"/>
          <p:cNvSpPr txBox="1"/>
          <p:nvPr>
            <p:custDataLst>
              <p:tags r:id="rId70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6" name="OTLSHAPE_T_5c2233aa4cdf471ca3daab9276f651f2_JoinedDate"/>
          <p:cNvSpPr txBox="1"/>
          <p:nvPr>
            <p:custDataLst>
              <p:tags r:id="rId71"/>
            </p:custDataLst>
          </p:nvPr>
        </p:nvSpPr>
        <p:spPr>
          <a:xfrm>
            <a:off x="9598025" y="4723088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smtClean="0">
                <a:solidFill>
                  <a:srgbClr val="44546A"/>
                </a:solidFill>
                <a:latin typeface="Calibri" panose="020F0502020204030204" pitchFamily="34" charset="0"/>
              </a:rPr>
              <a:t>5/1/2018 - 5/31/2018</a:t>
            </a:r>
            <a:endParaRPr lang="es-PA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7" name="OTLSHAPE_T_5c2233aa4cdf471ca3daab9276f651f2_Title"/>
          <p:cNvSpPr txBox="1"/>
          <p:nvPr>
            <p:custDataLst>
              <p:tags r:id="rId72"/>
            </p:custDataLst>
          </p:nvPr>
        </p:nvSpPr>
        <p:spPr>
          <a:xfrm>
            <a:off x="127000" y="47153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smtClean="0">
                <a:solidFill>
                  <a:schemeClr val="dk2"/>
                </a:solidFill>
                <a:latin typeface="Calibri" panose="020F0502020204030204" pitchFamily="34" charset="0"/>
              </a:rPr>
              <a:t>Sprint 5</a:t>
            </a:r>
            <a:endParaRPr lang="es-PA" sz="1100" b="1" spc="-1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8" name="OTLSHAPE_T_5fb83712d998486794713810c5f37960_Shape"/>
          <p:cNvSpPr/>
          <p:nvPr>
            <p:custDataLst>
              <p:tags r:id="rId73"/>
            </p:custDataLst>
          </p:nvPr>
        </p:nvSpPr>
        <p:spPr>
          <a:xfrm>
            <a:off x="9547265" y="5019125"/>
            <a:ext cx="1663700" cy="203200"/>
          </a:xfrm>
          <a:prstGeom prst="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9" name="OTLSHAPE_T_5fb83712d998486794713810c5f37960_ShapePercentage" hidden="1"/>
          <p:cNvSpPr/>
          <p:nvPr>
            <p:custDataLst>
              <p:tags r:id="rId74"/>
            </p:custDataLst>
          </p:nvPr>
        </p:nvSpPr>
        <p:spPr>
          <a:xfrm>
            <a:off x="9547265" y="501912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70" name="OTLSHAPE_T_5fb83712d998486794713810c5f37960_Duration" hidden="1"/>
          <p:cNvSpPr txBox="1"/>
          <p:nvPr>
            <p:custDataLst>
              <p:tags r:id="rId75"/>
            </p:custDataLst>
          </p:nvPr>
        </p:nvSpPr>
        <p:spPr>
          <a:xfrm>
            <a:off x="0" y="49657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29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71" name="OTLSHAPE_T_5fb83712d998486794713810c5f37960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72" name="OTLSHAPE_T_5fb83712d998486794713810c5f37960_StartDate" hidden="1"/>
          <p:cNvSpPr txBox="1"/>
          <p:nvPr>
            <p:custDataLst>
              <p:tags r:id="rId77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3" name="OTLSHAPE_T_5fb83712d998486794713810c5f37960_EndDate" hidden="1"/>
          <p:cNvSpPr txBox="1"/>
          <p:nvPr>
            <p:custDataLst>
              <p:tags r:id="rId78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4" name="OTLSHAPE_T_5fb83712d998486794713810c5f37960_JoinedDate"/>
          <p:cNvSpPr txBox="1"/>
          <p:nvPr>
            <p:custDataLst>
              <p:tags r:id="rId79"/>
            </p:custDataLst>
          </p:nvPr>
        </p:nvSpPr>
        <p:spPr>
          <a:xfrm>
            <a:off x="11252350" y="4965700"/>
            <a:ext cx="5842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mtClean="0">
                <a:solidFill>
                  <a:srgbClr val="44546A"/>
                </a:solidFill>
                <a:latin typeface="Calibri" panose="020F0502020204030204" pitchFamily="34" charset="0"/>
              </a:rPr>
              <a:t>6/1/2018 - 6/29/2018</a:t>
            </a:r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5" name="OTLSHAPE_T_5fb83712d998486794713810c5f37960_Title"/>
          <p:cNvSpPr txBox="1"/>
          <p:nvPr>
            <p:custDataLst>
              <p:tags r:id="rId80"/>
            </p:custDataLst>
          </p:nvPr>
        </p:nvSpPr>
        <p:spPr>
          <a:xfrm>
            <a:off x="127000" y="503546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smtClean="0">
                <a:solidFill>
                  <a:schemeClr val="dk2"/>
                </a:solidFill>
                <a:latin typeface="Calibri" panose="020F0502020204030204" pitchFamily="34" charset="0"/>
              </a:rPr>
              <a:t>Sprint 6</a:t>
            </a:r>
            <a:endParaRPr lang="es-PA" sz="1100" b="1" spc="-1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11027" y="372382"/>
            <a:ext cx="8275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3200" b="1" dirty="0" smtClean="0">
                <a:solidFill>
                  <a:schemeClr val="accent1"/>
                </a:solidFill>
              </a:rPr>
              <a:t>Planificación de Lanzamiento (Línea de Tiempo)</a:t>
            </a:r>
            <a:endParaRPr lang="es-PA" sz="3200" b="1" dirty="0">
              <a:solidFill>
                <a:schemeClr val="accent1"/>
              </a:solidFill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42576" y="6362393"/>
            <a:ext cx="779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Puedes utilizar Office </a:t>
            </a:r>
            <a:r>
              <a:rPr lang="es-PA" dirty="0" err="1" smtClean="0"/>
              <a:t>Timeline</a:t>
            </a:r>
            <a:r>
              <a:rPr lang="es-PA" dirty="0" smtClean="0"/>
              <a:t> para crear/editar la </a:t>
            </a:r>
            <a:r>
              <a:rPr lang="es-PA" dirty="0" smtClean="0"/>
              <a:t>planificación de lanzamiento</a:t>
            </a:r>
            <a:endParaRPr lang="es-P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9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XMtUEEiLCJTdHlsZU5hbWUiOm51bGwsIlZlcnNpb24iOnsiJGlkIjoiMiIsIlZlcnNpb24iOiIzLjEuMyIsIk9yaWdpbmFsQXNzZW1ibHlWZXJzaW9uIjoiMy42Mi4wM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gtMDYtMjlUMjM6NTk6MDAiLCJGb3JtYXQiOiJNTU0iLCJUeXBlIjoyLCJBdXRvRGF0ZVJhbmdlIjp0cnVlLCJXb3JraW5nRGF5cyI6MTI3LCJUb2RheU1hcmtlclRleHQiOiJIb3kiLCJBdXRvU2NhbGVUeXBlIjp0cnVlfSwiTWlsZXN0b25lcyI6W3siJGlkIjoiMTI4IiwiRGF0ZSI6IjIwMTgtMDMtMzBUMDA6MDA6MDAiLCJTdHlsZSI6eyIkaWQiOiIxMjkiLCJTaGFwZSI6MiwiQ29ubmVjdG9yTWFyZ2luIjp7IiRyZWYiOiI1NCJ9LCJDb25uZWN0b3JTdHlsZSI6eyIkaWQiOiIxMzAiLCJMaW5lQ29sb3IiOnsiJGlkIjoiMTMxIiwiJHR5cGUiOiJOTFJFLkNvbW1vbi5Eb20uU29saWRDb2xvckJydXNoLCBOTFJFLkNvbW1vbiIsIkNvbG9yIjp7IiRpZCI6IjEzMiIsIkEiOjEyNywiUiI6MzEsIkciOjczLCJCIjoxMjZ9fSwiTGluZVdlaWdodCI6MS4wLCJMaW5lVHlwZSI6MCwiUGFyZW50U3R5bGUiOm51bGx9LCJJc0JlbG93VGltZWJhbmQiOmZhbHNlLCJIaWRlRGF0ZSI6ZmFsc2UsIlNoYXBlU2l6ZSI6MSwiU3BhY2luZyI6MS4wLCJQYWRkaW5nIjp7IiRyZWYiOiI1OCJ9LCJTaGFwZVN0eWxlIjp7IiRpZCI6IjEzMyIsIk1hcmdpbiI6eyIkcmVmIjoiNjAifSwiUGFkZGluZyI6eyIkcmVmIjoiNjEifSwiQmFja2dyb3VuZCI6eyIkaWQiOiIxMzQiLCJDb2xvciI6eyIkaWQiOiIxMzUiLCJBIjoyNTUsIlIiOjIzNCwiRyI6MjIsIkIiOjMwfX0sIklzVmlzaWJsZSI6dHJ1ZSwiV2lkdGgiOjE4LjAsIkhlaWdodCI6MjAuMCwiQm9yZGVyU3R5bGUiOnsiJGlkIjoiMTM2IiwiTGluZUNvbG9yIjp7IiRyZWYiOiI2NSJ9LCJMaW5lV2VpZ2h0IjowLjAsIkxpbmVUeXBlIjowLCJQYXJlbnRTdHlsZSI6bnVsbH0sIlBhcmVudFN0eWxlIjpudWxsfSwiVGl0bGVTdHlsZSI6eyIkaWQiOiIxMzciLCJGb250U2V0dGluZ3MiOnsiJGlkIjoiMTM4IiwiRm9udFNpemUiOjExLCJGb250TmFtZSI6IkNhbGlicmkiLCJJc0JvbGQiOnRydWUsIklzSXRhbGljIjpmYWxzZSwiSXNVbmRlcmxpbmVkIjpmYWxzZSwiUGFyZW50U3R5bGUiOm51bGx9LCJBdXRvU2l6ZSI6MCwiRm9yZWdyb3VuZCI6eyIkaWQiOiIxMzkiLCJDb2xvciI6eyIkcmVmIjoiNzAi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DAiLCJMaW5lQ29sb3IiOm51bGwsIkxpbmVXZWlnaHQiOjAuMCwiTGluZVR5cGUiOjAsIlBhcmVudFN0eWxlIjpudWxsfSwiUGFyZW50U3R5bGUiOm51bGx9LCJEYXRlU3R5bGUiOnsiJGlkIjoiMTQxIiwiRm9udFNldHRpbmdzIjp7IiRpZCI6IjE0MiIsIkZvbnRTaXplIjoxMCwiRm9udE5hbWUiOiJDYWxpYnJpIiwiSXNCb2xkIjpmYWxzZSwiSXNJdGFsaWMiOmZhbHNlLCJJc1VuZGVybGluZWQiOmZhbHNlLCJQYXJlbnRTdHlsZSI6bnVsbH0sIkF1dG9TaXplIjowLCJGb3JlZ3JvdW5kIjp7IiRpZCI6IjE0MyIsIkNvbG9yIjp7IiRyZWYiOiI3NyJ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0NCIsIkxpbmVDb2xvciI6bnVsbCwiTGluZVdlaWdodCI6MC4wLCJMaW5lVHlwZSI6MCwiUGFyZW50U3R5bGUiOm51bGx9LCJQYXJlbnRTdHlsZSI6bnVsbH0sIkRhdGVGb3JtYXQiOnsiJHJlZiI6IjgxIn0sIklzVmlzaWJsZSI6dHJ1ZSwiUGFyZW50U3R5bGUiOm51bGx9LCJJbmRleCI6NCwiUGVyY2VudGFnZUNvbXBsZXRlIjpudWxsLCJQb3NpdGlvbiI6eyJSYXRpbyI6MC4wLCJJc0N1c3RvbSI6ZmFsc2V9LCJEYXRlRm9ybWF0Ijp7IiRyZWYiOiI4MSJ9LCJJZCI6ImJmZmJiZGU1LTZjOWItNDIwNS04YzQ4LWIxOTQzODljNGRhMCIsIkltcG9ydElkIjpudWxsLCJUaXRsZSI6IlJlbGVhc2UgMS4wIiwiTm90ZSI6bnVsbCwiSHlwZXJsaW5rIjpudWxsLCJJc0NoYW5nZWQiOmZhbHNlLCJJc05ldyI6ZmFsc2V9LHsiJGlkIjoiMTQ1IiwiRGF0ZSI6IjIwMTgtMDYtMjlUMDA6MDA6MDBaIiwiU3R5bGUiOnsiJGlkIjoiMTQ2IiwiU2hhcGUiOjIsIkNvbm5lY3Rvck1hcmdpbiI6eyIkcmVmIjoiNTQifSwiQ29ubmVjdG9yU3R5bGUiOnsiJGlkIjoiMTQ3IiwiTGluZUNvbG9yIjp7IiRpZCI6IjE0OCIsIiR0eXBlIjoiTkxSRS5Db21tb24uRG9tLlNvbGlkQ29sb3JCcnVzaCwgTkxSRS5Db21tb24iLCJDb2xvciI6eyIkaWQiOiIxNDkiLCJBIjoxMjcsIlIiOjMxLCJHIjo3MywiQiI6MTI2fX0sIkxpbmVXZWlnaHQiOjEuMCwiTGluZVR5cGUiOjAsIlBhcmVudFN0eWxlIjpudWxsfSwiSXNCZWxvd1RpbWViYW5kIjpmYWxzZSwiSGlkZURhdGUiOmZhbHNlLCJTaGFwZVNpemUiOjEsIlNwYWNpbmciOjEuMCwiUGFkZGluZyI6eyIkcmVmIjoiNTgifSwiU2hhcGVTdHlsZSI6eyIkaWQiOiIxNTAiLCJNYXJnaW4iOnsiJHJlZiI6IjYwIn0sIlBhZGRpbmciOnsiJHJlZiI6IjYxIn0sIkJhY2tncm91bmQiOnsiJGlkIjoiMTUxIiwiQ29sb3IiOnsiJGlkIjoiMTUyIiwiQSI6MjU1LCJSIjoyMzQsIkciOjIyLCJCIjozMH19LCJJc1Zpc2libGUiOnRydWUsIldpZHRoIjoxOC4wLCJIZWlnaHQiOjIwLjAsIkJvcmRlclN0eWxlIjp7IiRpZCI6IjE1MyIsIkxpbmVDb2xvciI6eyIkcmVmIjoiNjUifSwiTGluZVdlaWdodCI6MC4wLCJMaW5lVHlwZSI6MCwiUGFyZW50U3R5bGUiOm51bGx9LCJQYXJlbnRTdHlsZSI6bnVsbH0sIlRpdGxlU3R5bGUiOnsiJGlkIjoiMTU0IiwiRm9udFNldHRpbmdzIjp7IiRpZCI6IjE1NSIsIkZvbnRTaXplIjoxMSwiRm9udE5hbWUiOiJDYWxpYnJpIiwiSXNCb2xkIjp0cnVlLCJJc0l0YWxpYyI6ZmFsc2UsIklzVW5kZXJsaW5lZCI6ZmFsc2UsIlBhcmVudFN0eWxlIjpudWxsfSwiQXV0b1NpemUiOjAsIkZvcmVncm91bmQiOnsiJGlkIjoiMTU2IiwiQ29sb3IiOnsiJHJlZiI6IjcwIn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U3IiwiTGluZUNvbG9yIjpudWxsLCJMaW5lV2VpZ2h0IjowLjAsIkxpbmVUeXBlIjowLCJQYXJlbnRTdHlsZSI6bnVsbH0sIlBhcmVudFN0eWxlIjpudWxsfSwiRGF0ZVN0eWxlIjp7IiRpZCI6IjE1OCIsIkZvbnRTZXR0aW5ncyI6eyIkaWQiOiIxNTkiLCJGb250U2l6ZSI6MTAsIkZvbnROYW1lIjoiQ2FsaWJyaSIsIklzQm9sZCI6ZmFsc2UsIklzSXRhbGljIjpmYWxzZSwiSXNVbmRlcmxpbmVkIjpmYWxzZSwiUGFyZW50U3R5bGUiOm51bGx9LCJBdXRvU2l6ZSI6MCwiRm9yZWdyb3VuZCI6eyIkaWQiOiIxNjAiLCJDb2xvciI6eyIkcmVmIjoiNzci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jEiLCJMaW5lQ29sb3IiOm51bGwsIkxpbmVXZWlnaHQiOjAuMCwiTGluZVR5cGUiOjAsIlBhcmVudFN0eWxlIjpudWxsfSwiUGFyZW50U3R5bGUiOm51bGx9LCJEYXRlRm9ybWF0Ijp7IiRyZWYiOiI4MSJ9LCJJc1Zpc2libGUiOnRydWUsIlBhcmVudFN0eWxlIjpudWxsfSwiSW5kZXgiOjgsIlBlcmNlbnRhZ2VDb21wbGV0ZSI6bnVsbCwiUG9zaXRpb24iOnsiUmF0aW8iOjAuMCwiSXNDdXN0b20iOmZhbHNlfSwiRGF0ZUZvcm1hdCI6eyIkcmVmIjoiODEifSwiSWQiOiI2YzgyOGExMC1iNWM5LTRlYWEtOGY4Yi0yODM1NTNlYmRiNDYiLCJJbXBvcnRJZCI6bnVsbCwiVGl0bGUiOiJSZWxlYXNlIDIuMCIsIk5vdGUiOm51bGwsIkh5cGVybGluayI6bnVsbCwiSXNDaGFuZ2VkIjpmYWxzZSwiSXNOZXciOmZhbHNlfV0sIlRhc2tzIjpbeyIkaWQiOiIxNjIiLCJHcm91cE5hbWUiOm51bGwsIlN0YXJ0RGF0ZSI6IjIwMTgtMDEtMDFUMDA6MDA6MDBaIiwiRW5kRGF0ZSI6IjIwMTgtMDEtMzFUMjM6NTk6MDBaIiwiUGVyY2VudGFnZUNvbXBsZXRlIjpudWxsLCJTdHlsZSI6eyIkaWQiOiIxNjMiLCJTaGFwZSI6MCwiU2hhcGVUaGlja25lc3MiOjEsIkR1cmF0aW9uRm9ybWF0IjowLCJJbmNsdWRlTm9uV29ya2luZ0RheXNJbkR1cmF0aW9uIjpmYWxzZSwiUGVyY2VudGFnZUNvbXBsZXRlU3R5bGUiOnsiJGlkIjoiMTY0IiwiRm9udFNldHRpbmdzIjp7IiRpZCI6IjE2NSIsIkZvbnRTaXplIjoxMCwiRm9udE5hbWUiOiJDYWxpYnJpIiwiSXNCb2xkIjpmYWxzZSwiSXNJdGFsaWMiOmZhbHNlLCJJc1VuZGVybGluZWQiOmZhbHNlLCJQYXJlbnRTdHlsZSI6bnVsbH0sIkF1dG9TaXplIjowLCJGb3JlZ3JvdW5kIjp7IiRpZCI6IjE2Ni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2NyIsIkxpbmVDb2xvciI6bnVsbCwiTGluZVdlaWdodCI6MC4wLCJMaW5lVHlwZSI6MCwiUGFyZW50U3R5bGUiOm51bGx9LCJQYXJlbnRTdHlsZSI6bnVsbH0sIkR1cmF0aW9uU3R5bGUiOnsiJGlkIjoiMTY4IiwiRm9udFNldHRpbmdzIjp7IiRpZCI6IjE2OSIsIkZvbnRTaXplIjoxMCwiRm9udE5hbWUiOiJDYWxpYnJpIiwiSXNCb2xkIjpmYWxzZSwiSXNJdGFsaWMiOmZhbHNlLCJJc1VuZGVybGluZWQiOmZhbHNlLCJQYXJlbnRTdHlsZSI6bnVsbH0sIkF1dG9TaXplIjowLCJGb3JlZ3JvdW5kIjp7IiRpZCI6IjE3M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3MSIsIkxpbmVDb2xvciI6bnVsbCwiTGluZVdlaWdodCI6MC4wLCJMaW5lVHlwZSI6MCwiUGFyZW50U3R5bGUiOm51bGx9LCJQYXJlbnRTdHlsZSI6bnVsbH0sIkhvcml6b250YWxDb25uZWN0b3JTdHlsZSI6eyIkaWQiOiIxNzIiLCJMaW5lQ29sb3IiOnsiJHJlZiI6Ijk4In0sIkxpbmVXZWlnaHQiOjEuMCwiTGluZVR5cGUiOjAsIlBhcmVudFN0eWxlIjpudWxsfSwiVmVydGljYWxDb25uZWN0b3JTdHlsZSI6eyIkaWQiOiIxNz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c0IiwiTWFyZ2luIjp7IiRyZWYiOiIxMDQifSwiUGFkZGluZyI6eyIkcmVmIjoiMTA1In0sIkJhY2tncm91bmQiOnsiJGlkIjoiMTc1IiwiQ29sb3IiOnsiJGlkIjoiMTc2IiwiQSI6MjU1LCJSIjo5MSwiRyI6MTU1LCJCIjoyMTN9fSwiSXNWaXNpYmxlIjp0cnVlLCJXaWR0aCI6MC4wLCJIZWlnaHQiOjE2LjAsIkJvcmRlclN0eWxlIjp7IiRpZCI6IjE3NyIsIkxpbmVDb2xvciI6eyIkcmVmIjoiMTA5In0sIkxpbmVXZWlnaHQiOjAuMCwiTGluZVR5cGUiOjAsIlBhcmVudFN0eWxlIjpudWxsfSwiUGFyZW50U3R5bGUiOm51bGx9LCJUaXRsZVN0eWxlIjp7IiRpZCI6IjE3OCIsIkZvbnRTZXR0aW5ncyI6eyIkaWQiOiIxNzkiLCJGb250U2l6ZSI6MTEsIkZvbnROYW1lIjoiQ2FsaWJyaSIsIklzQm9sZCI6dHJ1ZSwiSXNJdGFsaWMiOmZhbHNlLCJJc1VuZGVybGluZWQiOmZhbHNlLCJQYXJlbnRTdHlsZSI6bnVsbH0sIkF1dG9TaXplIjowLCJGb3JlZ3JvdW5kIjp7IiRpZCI6IjE4MCIsIkNvbG9yIjp7IiRyZWYiOiIxMTQi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xMCwiRm9udE5hbWUiOiJDYWxpYnJpIiwiSXNCb2xkIjpmYWxzZSwiSXNJdGFsaWMiOmZhbHNlLCJJc1VuZGVybGluZWQiOmZhbHNlLCJQYXJlbnRTdHlsZSI6bnVsbH0sIkF1dG9TaXplIjowLCJGb3JlZ3JvdW5kIjp7IiRpZCI6IjE4N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ODUiLCJMaW5lQ29sb3IiOm51bGwsIkxpbmVXZWlnaHQiOjAuMCwiTGluZVR5cGUiOjAsIlBhcmVudFN0eWxlIjpudWxsfSwiUGFyZW50U3R5bGUiOm51bGx9LCJEYXRlRm9ybWF0Ijp7IiRyZWYiOiIxMjUifSwiSXNWaXNpYmxlIjp0cnVlLCJQYXJlbnRTdHlsZSI6bnVsbH0sIkluZGV4IjoxLCJTbWFydER1cmF0aW9uQWN0aXZhdGVkIjpmYWxzZSwiRGF0ZUZvcm1hdCI6eyIkcmVmIjoiMTI1In0sIklkIjoiOTkwNWQ5OTQtOGZkMi00OTE2LWE5ZWItMmFkNGIzNmQxODlhIiwiSW1wb3J0SWQiOm51bGwsIlRpdGxlIjoiU3ByaW50IDEiLCJOb3RlIjpudWxsLCJIeXBlcmxpbmsiOm51bGwsIklzQ2hhbmdlZCI6ZmFsc2UsIklzTmV3IjpmYWxzZX0seyIkaWQiOiIxODYiLCJHcm91cE5hbWUiOm51bGwsIlN0YXJ0RGF0ZSI6IjIwMTgtMDItMDFUMDA6MDA6MDBaIiwiRW5kRGF0ZSI6IjIwMTgtMDItMjhUMjM6NTk6MDBaIiwiUGVyY2VudGFnZUNvbXBsZXRlIjpudWxsLCJTdHlsZSI6eyIkaWQiOiIxODciLCJTaGFwZSI6MCwiU2hhcGVUaGlja25lc3MiOjEsIkR1cmF0aW9uRm9ybWF0IjowLCJJbmNsdWRlTm9uV29ya2luZ0RheXNJbkR1cmF0aW9uIjpmYWxzZSwiUGVyY2VudGFnZUNvbXBsZXRlU3R5bGUiOnsiJGlkIjoiMTg4IiwiRm9udFNldHRpbmdzIjp7IiRpZCI6IjE4OSIsIkZvbnRTaXplIjoxMCwiRm9udE5hbWUiOiJDYWxpYnJpIiwiSXNCb2xkIjpmYWxzZSwiSXNJdGFsaWMiOmZhbHNlLCJJc1VuZGVybGluZWQiOmZhbHNlLCJQYXJlbnRTdHlsZSI6bnVsbH0sIkF1dG9TaXplIjowLCJGb3JlZ3JvdW5kIjp7IiRpZCI6IjE5MC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5MSIsIkxpbmVDb2xvciI6bnVsbCwiTGluZVdlaWdodCI6MC4wLCJMaW5lVHlwZSI6MCwiUGFyZW50U3R5bGUiOm51bGx9LCJQYXJlbnRTdHlsZSI6bnVsbH0sIkR1cmF0aW9uU3R5bGUiOnsiJGlkIjoiMTkyIiwiRm9udFNldHRpbmdzIjp7IiRpZCI6IjE5MyIsIkZvbnRTaXplIjoxMCwiRm9udE5hbWUiOiJDYWxpYnJpIiwiSXNCb2xkIjpmYWxzZSwiSXNJdGFsaWMiOmZhbHNlLCJJc1VuZGVybGluZWQiOmZhbHNlLCJQYXJlbnRTdHlsZSI6bnVsbH0sIkF1dG9TaXplIjowLCJGb3JlZ3JvdW5kIjp7IiRpZCI6IjE5N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5NSIsIkxpbmVDb2xvciI6bnVsbCwiTGluZVdlaWdodCI6MC4wLCJMaW5lVHlwZSI6MCwiUGFyZW50U3R5bGUiOm51bGx9LCJQYXJlbnRTdHlsZSI6bnVsbH0sIkhvcml6b250YWxDb25uZWN0b3JTdHlsZSI6eyIkaWQiOiIxOTYiLCJMaW5lQ29sb3IiOnsiJHJlZiI6Ijk4In0sIkxpbmVXZWlnaHQiOjEuMCwiTGluZVR5cGUiOjAsIlBhcmVudFN0eWxlIjpudWxsfSwiVmVydGljYWxDb25uZWN0b3JTdHlsZSI6eyIkaWQiOiIxOTc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k4IiwiTWFyZ2luIjp7IiRyZWYiOiIxMDQifSwiUGFkZGluZyI6eyIkcmVmIjoiMTA1In0sIkJhY2tncm91bmQiOnsiJGlkIjoiMTk5IiwiQ29sb3IiOnsiJGlkIjoiMjAwIiwiQSI6MjU1LCJSIjoyMzcsIkciOjEyNSwiQiI6NDl9fSwiSXNWaXNpYmxlIjp0cnVlLCJXaWR0aCI6MC4wLCJIZWlnaHQiOjE2LjAsIkJvcmRlclN0eWxlIjp7IiRpZCI6IjIwMSIsIkxpbmVDb2xvciI6eyIkcmVmIjoiMTA5In0sIkxpbmVXZWlnaHQiOjAuMCwiTGluZVR5cGUiOjAsIlBhcmVudFN0eWxlIjpudWxsfSwiUGFyZW50U3R5bGUiOm51bGx9LCJUaXRsZVN0eWxlIjp7IiRpZCI6IjIwMiIsIkZvbnRTZXR0aW5ncyI6eyIkaWQiOiIyMDMiLCJGb250U2l6ZSI6MTEsIkZvbnROYW1lIjoiQ2FsaWJyaSIsIklzQm9sZCI6dHJ1ZSwiSXNJdGFsaWMiOmZhbHNlLCJJc1VuZGVybGluZWQiOmZhbHNlLCJQYXJlbnRTdHlsZSI6bnVsbH0sIkF1dG9TaXplIjowLCJGb3JlZ3JvdW5kIjp7IiRpZCI6IjIwNCIsIkNvbG9yIjp7IiRyZWYiOiIxMTQi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UiLCJMaW5lQ29sb3IiOm51bGwsIkxpbmVXZWlnaHQiOjAuMCwiTGluZVR5cGUiOjAsIlBhcmVudFN0eWxlIjpudWxsfSwiUGFyZW50U3R5bGUiOm51bGx9LCJEYXRl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DkiLCJMaW5lQ29sb3IiOm51bGwsIkxpbmVXZWlnaHQiOjAuMCwiTGluZVR5cGUiOjAsIlBhcmVudFN0eWxlIjpudWxsfSwiUGFyZW50U3R5bGUiOm51bGx9LCJEYXRlRm9ybWF0Ijp7IiRyZWYiOiIxMjUifSwiSXNWaXNpYmxlIjp0cnVlLCJQYXJlbnRTdHlsZSI6bnVsbH0sIkluZGV4IjoyLCJTbWFydER1cmF0aW9uQWN0aXZhdGVkIjpmYWxzZSwiRGF0ZUZvcm1hdCI6eyIkcmVmIjoiMTI1In0sIklkIjoiZjM5MDQyNzgtMTZlOS00OTg0LWJlZGQtYjU2MGQzYzc2YjU1IiwiSW1wb3J0SWQiOm51bGwsIlRpdGxlIjoiU3ByaW50IDIiLCJOb3RlIjpudWxsLCJIeXBlcmxpbmsiOm51bGwsIklzQ2hhbmdlZCI6ZmFsc2UsIklzTmV3IjpmYWxzZX0seyIkaWQiOiIyMTAiLCJHcm91cE5hbWUiOm51bGwsIlN0YXJ0RGF0ZSI6IjIwMTgtMDMtMDFUMDA6MDA6MDBaIiwiRW5kRGF0ZSI6IjIwMTgtMDMtMzBUMjM6NTk6MDBaIiwiUGVyY2VudGFnZUNvbXBsZXRlIjpudWxsLCJTdHlsZSI6eyIkaWQiOiIyMTEiLCJTaGFwZSI6MCwiU2hhcGVUaGlja25lc3MiOjEsIkR1cmF0aW9uRm9ybWF0IjowLCJJbmNsdWRlTm9uV29ya2luZ0RheXNJbkR1cmF0aW9uIjpmYWxzZSwiUGVyY2VudGFnZUNvbXBsZXRlU3R5bGUiOnsiJGlkIjoiMjEyIiwiRm9udFNldHRpbmdzIjp7IiRpZCI6IjIxMyIsIkZvbnRTaXplIjoxMCwiRm9udE5hbWUiOiJDYWxpYnJpIiwiSXNCb2xkIjpmYWxzZSwiSXNJdGFsaWMiOmZhbHNlLCJJc1VuZGVybGluZWQiOmZhbHNlLCJQYXJlbnRTdHlsZSI6bnVsbH0sIkF1dG9TaXplIjowLCJGb3JlZ3JvdW5kIjp7IiRpZCI6IjIxNC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xNSIsIkxpbmVDb2xvciI6bnVsbCwiTGluZVdlaWdodCI6MC4wLCJMaW5lVHlwZSI6MCwiUGFyZW50U3R5bGUiOm51bGx9LCJQYXJlbnRTdHlsZSI6bnVsbH0sIkR1cmF0aW9uU3R5bGUiOnsiJGlkIjoiMjE2IiwiRm9udFNldHRpbmdzIjp7IiRpZCI6IjIxNyIsIkZvbnRTaXplIjoxMCwiRm9udE5hbWUiOiJDYWxpYnJpIiwiSXNCb2xkIjpmYWxzZSwiSXNJdGFsaWMiOmZhbHNlLCJJc1VuZGVybGluZWQiOmZhbHNlLCJQYXJlbnRTdHlsZSI6bnVsbH0sIkF1dG9TaXplIjowLCJGb3JlZ3JvdW5kIjp7IiRpZCI6IjIxO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xOSIsIkxpbmVDb2xvciI6bnVsbCwiTGluZVdlaWdodCI6MC4wLCJMaW5lVHlwZSI6MCwiUGFyZW50U3R5bGUiOm51bGx9LCJQYXJlbnRTdHlsZSI6bnVsbH0sIkhvcml6b250YWxDb25uZWN0b3JTdHlsZSI6eyIkaWQiOiIyMjAiLCJMaW5lQ29sb3IiOnsiJHJlZiI6Ijk4In0sIkxpbmVXZWlnaHQiOjEuMCwiTGluZVR5cGUiOjAsIlBhcmVudFN0eWxlIjpudWxsfSwiVmVydGljYWxDb25uZWN0b3JTdHlsZSI6eyIkaWQiOiIyMjE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IyIiwiTWFyZ2luIjp7IiRyZWYiOiIxMDQifSwiUGFkZGluZyI6eyIkcmVmIjoiMTA1In0sIkJhY2tncm91bmQiOnsiJGlkIjoiMjIzIiwiQ29sb3IiOnsiJGlkIjoiMjI0IiwiQSI6MjU1LCJSIjoyNTUsIkciOjE5MiwiQiI6MH19LCJJc1Zpc2libGUiOnRydWUsIldpZHRoIjowLjAsIkhlaWdodCI6MTYuMCwiQm9yZGVyU3R5bGUiOnsiJGlkIjoiMjI1IiwiTGluZUNvbG9yIjp7IiRyZWYiOiIxMDki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yOSIsIkxpbmVDb2xvciI6bnVsbCwiTGluZVdlaWdodCI6MC4wLCJMaW5lVHlwZSI6MCwiUGFyZW50U3R5bGUiOm51bGx9LCJQYXJlbnRTdHlsZSI6bnVsbH0sIkRhdGVTdHlsZSI6eyIkaWQiOiIyMzAiLCJGb250U2V0dGluZ3MiOnsiJGlkIjoiMjMxIiwiRm9udFNpemUiOjEwLCJGb250TmFtZSI6IkNhbGlicmkiLCJJc0JvbGQiOmZhbHNlLCJJc0l0YWxpYyI6ZmFsc2UsIklzVW5kZXJsaW5lZCI6ZmFsc2UsIlBhcmVudFN0eWxlIjpudWxsfSwiQXV0b1NpemUiOjAsIkZvcmVncm91bmQiOnsiJGlkIjoiMjMy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zMyIsIkxpbmVDb2xvciI6bnVsbCwiTGluZVdlaWdodCI6MC4wLCJMaW5lVHlwZSI6MCwiUGFyZW50U3R5bGUiOm51bGx9LCJQYXJlbnRTdHlsZSI6bnVsbH0sIkRhdGVGb3JtYXQiOnsiJHJlZiI6IjEyNSJ9LCJJc1Zpc2libGUiOnRydWUsIlBhcmVudFN0eWxlIjpudWxsfSwiSW5kZXgiOjMsIlNtYXJ0RHVyYXRpb25BY3RpdmF0ZWQiOmZhbHNlLCJEYXRlRm9ybWF0Ijp7IiRyZWYiOiIxMjUifSwiSWQiOiI0YzUyMzQ4Ni03ODA5LTQ2MzAtYTlkMi0wZWM4MDEwMTJiNTciLCJJbXBvcnRJZCI6bnVsbCwiVGl0bGUiOiJTcHJpbnQgMyIsIk5vdGUiOm51bGwsIkh5cGVybGluayI6bnVsbCwiSXNDaGFuZ2VkIjpmYWxzZSwiSXNOZXciOmZhbHNlfSx7IiRpZCI6IjIzNCIsIkdyb3VwTmFtZSI6bnVsbCwiU3RhcnREYXRlIjoiMjAxOC0wNC0wMlQwMDowMDowMFoiLCJFbmREYXRlIjoiMjAxOC0wNC0zMFQyMzo1OTowMFoiLCJQZXJjZW50YWdlQ29tcGxldGUiOm51bGwsIlN0eWxlIjp7IiRpZCI6IjIzNSIsIlNoYXBlIjowLCJTaGFwZVRoaWNrbmVzcyI6MSwiRHVyYXRpb25Gb3JtYXQiOjAsIkluY2x1ZGVOb25Xb3JraW5nRGF5c0luRHVyYXRpb24iOmZhbHNlLCJQZXJjZW50YWdlQ29tcGxldGVTdHlsZSI6eyIkaWQiOiIyMzYiLCJGb250U2V0dGluZ3MiOnsiJGlkIjoiMjM3IiwiRm9udFNpemUiOjEwLCJGb250TmFtZSI6IkNhbGlicmkiLCJJc0JvbGQiOmZhbHNlLCJJc0l0YWxpYyI6ZmFsc2UsIklzVW5kZXJsaW5lZCI6ZmFsc2UsIlBhcmVudFN0eWxlIjpudWxsfSwiQXV0b1NpemUiOjAsIkZvcmVncm91bmQiOnsiJGlkIjoiMjM4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QzIiwiTGluZUNvbG9yIjpudWxsLCJMaW5lV2VpZ2h0IjowLjAsIkxpbmVUeXBlIjowLCJQYXJlbnRTdHlsZSI6bnVsbH0sIlBhcmVudFN0eWxlIjpudWxsfSwiSG9yaXpvbnRhbENvbm5lY3RvclN0eWxlIjp7IiRpZCI6IjI0NCIsIkxpbmVDb2xvciI6eyIkcmVmIjoiOTgifSwiTGluZVdlaWdodCI6MS4wLCJMaW5lVHlwZSI6MCwiUGFyZW50U3R5bGUiOm51bGx9LCJWZXJ0aWNhbENvbm5lY3RvclN0eWxlIjp7IiRpZCI6IjI0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DYiLCJNYXJnaW4iOnsiJHJlZiI6IjEwNCJ9LCJQYWRkaW5nIjp7IiRyZWYiOiIxMDUifSwiQmFja2dyb3VuZCI6eyIkaWQiOiIyNDciLCJDb2xvciI6eyIkaWQiOiIyNDgiLCJBIjoyNTUsIlIiOjExMiwiRyI6MTczLCJCIjo3MX19LCJJc1Zpc2libGUiOnRydWUsIldpZHRoIjowLjAsIkhlaWdodCI6MTYuMCwiQm9yZGVyU3R5bGUiOnsiJGlkIjoiMjQ5IiwiTGluZUNvbG9yIjp7IiRyZWYiOiIxMDkifSwiTGluZVdlaWdodCI6MC4wLCJMaW5lVHlwZSI6MCwiUGFyZW50U3R5bGUiOm51bGx9LCJQYXJlbnRTdHlsZSI6bnVsbH0sIlRpdGxlU3R5bGUiOnsiJGlkIjoiMjUwIiwiRm9udFNldHRpbmdzIjp7IiRpZCI6IjI1MSIsIkZvbnRTaXplIjoxMSwiRm9udE5hbWUiOiJDYWxpYnJpIiwiSXNCb2xkIjp0cnVlLCJJc0l0YWxpYyI6ZmFsc2UsIklzVW5kZXJsaW5lZCI6ZmFsc2UsIlBhcmVudFN0eWxlIjpudWxsfSwiQXV0b1NpemUiOjAsIkZvcmVncm91bmQiOnsiJGlkIjoiMjUy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1MyIsIkxpbmVDb2xvciI6bnVsbCwiTGluZVdlaWdodCI6MC4wLCJMaW5lVHlwZSI6MCwiUGFyZW50U3R5bGUiOm51bGx9LCJQYXJlbnRTdHlsZSI6bnVsbH0sIkRhdGVTdHlsZSI6eyIkaWQiOiIyNTQiLCJGb250U2V0dGluZ3MiOnsiJGlkIjoiMjU1IiwiRm9udFNpemUiOjEwLCJGb250TmFtZSI6IkNhbGlicmkiLCJJc0JvbGQiOmZhbHNlLCJJc0l0YWxpYyI6ZmFsc2UsIklzVW5kZXJsaW5lZCI6ZmFsc2UsIlBhcmVudFN0eWxlIjpudWxsfSwiQXV0b1NpemUiOjAsIkZvcmVncm91bmQiOnsiJGlkIjoiMjU2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1Ny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JiODMzZWY1Ni1jODM0LTQxYjgtYWFlOS1mOGFhMDAwZjA1YzciLCJJbXBvcnRJZCI6bnVsbCwiVGl0bGUiOiJTcHJpbnQgNCIsIk5vdGUiOm51bGwsIkh5cGVybGluayI6bnVsbCwiSXNDaGFuZ2VkIjpmYWxzZSwiSXNOZXciOmZhbHNlfSx7IiRpZCI6IjI1OCIsIkdyb3VwTmFtZSI6bnVsbCwiU3RhcnREYXRlIjoiMjAxOC0wNS0wMVQwMDowMDowMFoiLCJFbmREYXRlIjoiMjAxOC0wNS0zMVQyMzo1OTowMFoiLCJQZXJjZW50YWdlQ29tcGxldGUiOm51bGwsIlN0eWxlIjp7IiRpZCI6IjI1OSIsIlNoYXBlIjowLCJTaGFwZVRoaWNrbmVzcyI6MSwiRHVyYXRpb25Gb3JtYXQiOjAsIkluY2x1ZGVOb25Xb3JraW5nRGF5c0luRHVyYXRpb24iOmZhbHNlLCJQZXJjZW50YWdlQ29tcGxl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YzIiwiTGluZUNvbG9yIjpudWxsLCJMaW5lV2VpZ2h0IjowLjAsIkxpbmVUeXBlIjowLCJQYXJlbnRTdHlsZSI6bnVsbH0sIlBhcmVudFN0eWxlIjpudWxsfSwiRHVyYXRpb25TdHlsZSI6eyIkaWQiOiIyNjQiLCJGb250U2V0dGluZ3MiOnsiJGlkIjoiMjY1IiwiRm9udFNpemUiOjEwLCJGb250TmFtZSI6IkNhbGlicmkiLCJJc0JvbGQiOmZhbHNlLCJJc0l0YWxpYyI6ZmFsc2UsIklzVW5kZXJsaW5lZCI6ZmFsc2UsIlBhcmVudFN0eWxlIjpudWxsfSwiQXV0b1NpemUiOjAsIkZvcmVncm91bmQiOnsiJGlkIjoiMjY2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Y3IiwiTGluZUNvbG9yIjpudWxsLCJMaW5lV2VpZ2h0IjowLjAsIkxpbmVUeXBlIjowLCJQYXJlbnRTdHlsZSI6bnVsbH0sIlBhcmVudFN0eWxlIjpudWxsfSwiSG9yaXpvbnRhbENvbm5lY3RvclN0eWxlIjp7IiRpZCI6IjI2OCIsIkxpbmVDb2xvciI6eyIkcmVmIjoiOTgifSwiTGluZVdlaWdodCI6MS4wLCJMaW5lVHlwZSI6MCwiUGFyZW50U3R5bGUiOm51bGx9LCJWZXJ0aWNhbENvbm5lY3RvclN0eWxlIjp7IiRpZCI6IjI2O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zAiLCJNYXJnaW4iOnsiJHJlZiI6IjEwNCJ9LCJQYWRkaW5nIjp7IiRyZWYiOiIxMDUifSwiQmFja2dyb3VuZCI6eyIkaWQiOiIyNzEiLCJDb2xvciI6eyIkaWQiOiIyNzIiLCJBIjoyNTUsIlIiOjExMSwiRyI6NDksIkIiOjE1Mn19LCJJc1Zpc2libGUiOnRydWUsIldpZHRoIjowLjAsIkhlaWdodCI6MTYuMCwiQm9yZGVyU3R5bGUiOnsiJGlkIjoiMjczIiwiTGluZUNvbG9yIjp7IiRyZWYiOiIxMDkifSwiTGluZVdlaWdodCI6MC4wLCJMaW5lVHlwZSI6MCwiUGFyZW50U3R5bGUiOm51bGx9LCJQYXJlbnRTdHlsZSI6bnVsbH0sIlRpdGxlU3R5bGUiOnsiJGlkIjoiMjc0IiwiRm9udFNldHRpbmdzIjp7IiRpZCI6IjI3NSIsIkZvbnRTaXplIjoxMSwiRm9udE5hbWUiOiJDYWxpYnJpIiwiSXNCb2xkIjp0cnVlLCJJc0l0YWxpYyI6ZmFsc2UsIklzVW5kZXJsaW5lZCI6ZmFsc2UsIlBhcmVudFN0eWxlIjpudWxsfSwiQXV0b1NpemUiOjAsIkZvcmVncm91bmQiOnsiJGlkIjoiMjc2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3NyIsIkxpbmVDb2xvciI6bnVsbCwiTGluZVdlaWdodCI6MC4wLCJMaW5lVHlwZSI6MCwiUGFyZW50U3R5bGUiOm51bGx9LCJQYXJlbnRTdHlsZSI6bnVsbH0sIkRhdGVTdHlsZSI6eyIkaWQiOiIyNzgiLCJGb250U2V0dGluZ3MiOnsiJGlkIjoiMjc5IiwiRm9udFNpemUiOjEwLCJGb250TmFtZSI6IkNhbGlicmkiLCJJc0JvbGQiOmZhbHNlLCJJc0l0YWxpYyI6ZmFsc2UsIklzVW5kZXJsaW5lZCI6ZmFsc2UsIlBhcmVudFN0eWxlIjpudWxsfSwiQXV0b1NpemUiOjAsIkZvcmVncm91bmQiOnsiJGlkIjoiMjgw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4MSIsIkxpbmVDb2xvciI6bnVsbCwiTGluZVdlaWdodCI6MC4wLCJMaW5lVHlwZSI6MCwiUGFyZW50U3R5bGUiOm51bGx9LCJQYXJlbnRTdHlsZSI6bnVsbH0sIkRhdGVGb3JtYXQiOnsiJHJlZiI6IjEyNSJ9LCJJc1Zpc2libGUiOnRydWUsIlBhcmVudFN0eWxlIjpudWxsfSwiSW5kZXgiOjYsIlNtYXJ0RHVyYXRpb25BY3RpdmF0ZWQiOmZhbHNlLCJEYXRlRm9ybWF0Ijp7IiRyZWYiOiIxMjUifSwiSWQiOiI1YzIyMzNhYS00Y2RmLTQ3MWMtYTNkYS1hYjkyNzZmNjUxZjIiLCJJbXBvcnRJZCI6bnVsbCwiVGl0bGUiOiJTcHJpbnQgNSIsIk5vdGUiOm51bGwsIkh5cGVybGluayI6bnVsbCwiSXNDaGFuZ2VkIjpmYWxzZSwiSXNOZXciOmZhbHNlfSx7IiRpZCI6IjI4MiIsIkdyb3VwTmFtZSI6bnVsbCwiU3RhcnREYXRlIjoiMjAxOC0wNi0wMVQwMDowMDowMFoiLCJFbmREYXRlIjoiMjAxOC0wNi0yOVQyMzo1OTowMFoiLCJQZXJjZW50YWdlQ29tcGxldGUiOm51bGwsIlN0eWxlIjp7IiRpZCI6IjI4MyIsIlNoYXBlIjowLCJTaGFwZVRoaWNrbmVzcyI6MSwiRHVyYXRpb25Gb3JtYXQiOjAsIkluY2x1ZGVOb25Xb3JraW5nRGF5c0luRHVyYXRpb24iOmZhbHNlLCJQZXJjZW50YWdlQ29tcGxldGVTdHlsZSI6eyIkaWQiOiIyODQiLCJGb250U2V0dGluZ3MiOnsiJGlkIjoiMjg1IiwiRm9udFNpemUiOjEwLCJGb250TmFtZSI6IkNhbGlicmkiLCJJc0JvbGQiOmZhbHNlLCJJc0l0YWxpYyI6ZmFsc2UsIklzVW5kZXJsaW5lZCI6ZmFsc2UsIlBhcmVudFN0eWxlIjpudWxsfSwiQXV0b1NpemUiOjAsIkZvcmVncm91bmQiOnsiJGlkIjoiMjg2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g3IiwiTGluZUNvbG9yIjpudWxsLCJMaW5lV2VpZ2h0IjowLjAsIkxpbmVUeXBlIjowLCJQYXJlbnRTdHlsZSI6bnVsbH0sIlBhcmVudFN0eWxlIjpudWxsfSwiRHVyYXRpb25TdHlsZSI6eyIkaWQiOiIyODgiLCJGb250U2V0dGluZ3MiOnsiJGlkIjoiMjg5IiwiRm9udFNpemUiOjEwLCJGb250TmFtZSI6IkNhbGlicmkiLCJJc0JvbGQiOmZhbHNlLCJJc0l0YWxpYyI6ZmFsc2UsIklzVW5kZXJsaW5lZCI6ZmFsc2UsIlBhcmVudFN0eWxlIjpudWxsfSwiQXV0b1NpemUiOjAsIkZvcmVncm91bmQiOnsiJGlkIjoiMjkw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kxIiwiTGluZUNvbG9yIjpudWxsLCJMaW5lV2VpZ2h0IjowLjAsIkxpbmVUeXBlIjowLCJQYXJlbnRTdHlsZSI6bnVsbH0sIlBhcmVudFN0eWxlIjpudWxsfSwiSG9yaXpvbnRhbENvbm5lY3RvclN0eWxlIjp7IiRpZCI6IjI5MiIsIkxpbmVDb2xvciI6eyIkcmVmIjoiOTgifSwiTGluZVdlaWdodCI6MS4wLCJMaW5lVHlwZSI6MCwiUGFyZW50U3R5bGUiOm51bGx9LCJWZXJ0aWNhbENvbm5lY3RvclN0eWxlIjp7IiRpZCI6IjI5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TQiLCJNYXJnaW4iOnsiJHJlZiI6IjEwNCJ9LCJQYWRkaW5nIjp7IiRyZWYiOiIxMDUifSwiQmFja2dyb3VuZCI6eyIkaWQiOiIyOTUiLCJDb2xvciI6eyIkaWQiOiIyOTYiLCJBIjoyNTUsIlIiOjE3OCwiRyI6MTQsIkIiOjE4fX0sIklzVmlzaWJsZSI6dHJ1ZSwiV2lkdGgiOjAuMCwiSGVpZ2h0IjoxNi4wLCJCb3JkZXJTdHlsZSI6eyIkaWQiOiIyOTciLCJMaW5lQ29sb3IiOnsiJHJlZiI6IjEwOSJ9LCJMaW5lV2VpZ2h0IjowLjAsIkxpbmVUeXBlIjowLCJQYXJlbnRTdHlsZSI6bnVsbH0sIlBhcmVudFN0eWxlIjpudWxsfSwiVGl0bGVTdHlsZSI6eyIkaWQiOiIyOTgiLCJGb250U2V0dGluZ3MiOnsiJGlkIjoiMjk5IiwiRm9udFNpemUiOjExLCJGb250TmFtZSI6IkNhbGlicmkiLCJJc0JvbGQiOnRydWUsIklzSXRhbGljIjpmYWxzZSwiSXNVbmRlcmxpbmVkIjpmYWxzZSwiUGFyZW50U3R5bGUiOm51bGx9LCJBdXRvU2l6ZSI6MCwiRm9yZWdyb3VuZCI6eyIkaWQiOiIzMDAiLCJDb2xvciI6eyIkcmVmIjoiMTE0In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AxIiwiTGluZUNvbG9yIjpudWxsLCJMaW5lV2VpZ2h0IjowLjAsIkxpbmVUeXBlIjowLCJQYXJlbnRTdHlsZSI6bnVsbH0sIlBhcmVudFN0eWxlIjpudWxsfSwiRGF0ZVN0eWxlIjp7IiRpZCI6IjMwMiIsIkZvbnRTZXR0aW5ncyI6eyIkaWQiOiIzMDMiLCJGb250U2l6ZSI6MTAsIkZvbnROYW1lIjoiQ2FsaWJyaSIsIklzQm9sZCI6ZmFsc2UsIklzSXRhbGljIjpmYWxzZSwiSXNVbmRlcmxpbmVkIjpmYWxzZSwiUGFyZW50U3R5bGUiOm51bGx9LCJBdXRvU2l6ZSI6MCwiRm9yZWdyb3VuZCI6eyIkaWQiOiIzMDQiLCJDb2xvciI6eyIkcmVmIjoiMTIxI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A1IiwiTGluZUNvbG9yIjpudWxsLCJMaW5lV2VpZ2h0IjowLjAsIkxpbmVUeXBlIjowLCJQYXJlbnRTdHlsZSI6bnVsbH0sIlBhcmVudFN0eWxlIjpudWxsfSwiRGF0ZUZvcm1hdCI6eyIkcmVmIjoiMTI1In0sIklzVmlzaWJsZSI6dHJ1ZSwiUGFyZW50U3R5bGUiOm51bGx9LCJJbmRleCI6NywiU21hcnREdXJhdGlvbkFjdGl2YXRlZCI6ZmFsc2UsIkRhdGVGb3JtYXQiOnsiJHJlZiI6IjEyNSJ9LCJJZCI6IjVmYjgzNzEyLWQ5OTgtNDg2Ny05NDcxLTM4MTBjNWYzNzk2MCIsIkltcG9ydElkIjpudWxsLCJUaXRsZSI6IlNwcmludCA2IiwiTm90ZSI6bnVsbCwiSHlwZXJsaW5rIjpudWxsLCJJc0NoYW5nZWQiOmZhbHNlLCJJc05ldyI6ZmFsc2V9XSwiTXNQcm9qZWN0SXRlbXNUcmVlIjp7IiRpZCI6IjMwNiIsIlJvb3QiOnsiSW1wb3J0SWQiOm51bGwsIklzSW1wb3J0ZWQiOmZhbHNlLCJDaGlsZHJlbiI6W119fSwiTWV0YWRhdGEiOnsiJGlkIjoiMzA3IiwiUmVjZW50Q29sb3JzQ29sbGVjdGlvbiI6IltcIiNGRkIyMEUxMlwiLFwiI0ZGNkYzMTk4XCIsXCIjRkY3MEFENDdcIixcIiNGRkVBMTYxRVwiLFwiI0ZGRkZDMDAwXCIsXCIjRkZFRDdEMzFcIl0ifSwiU2V0dGluZ3MiOnsiJGlkIjoiMzA4IiwiSW1wYU9wdGlvbnMiOnsiJGlkIjoiMzA5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zMTAiLCJVc2VUaW1lIjpmYWxzZSwiV29ya0RheVN0YXJ0IjoiMDA6MDA6MDAiLCJXb3JrRGF5RW5kIjoiMjM6NTk6MDAifSwiTGFzdFVzZWRUZW1wbGF0ZUlkIjoiNzM1NWI2MzMtYWM2Ni00NTI4LThiNGQtMjk5ZmFlZGM5ZWU5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756</TotalTime>
  <Words>81</Words>
  <Application>Microsoft Office PowerPoint</Application>
  <PresentationFormat>Panorámica</PresentationFormat>
  <Paragraphs>33</Paragraphs>
  <Slides>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1_HDOfficeLightV0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Hector Bravo Consultor GE</dc:creator>
  <cp:lastModifiedBy>Hector Bravo Consultor GE</cp:lastModifiedBy>
  <cp:revision>51</cp:revision>
  <dcterms:created xsi:type="dcterms:W3CDTF">2018-09-14T20:39:04Z</dcterms:created>
  <dcterms:modified xsi:type="dcterms:W3CDTF">2018-09-24T14:49:03Z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