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5"/>
  </p:sldMasterIdLst>
  <p:sldIdLst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246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02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1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1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5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3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5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2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2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36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8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3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0" y="0"/>
            <a:ext cx="9144000" cy="6858000"/>
          </a:xfrm>
          <a:prstGeom prst="rect">
            <a:avLst/>
          </a:prstGeom>
          <a:gradFill>
            <a:gsLst>
              <a:gs pos="57054">
                <a:srgbClr val="EEEEEE"/>
              </a:gs>
              <a:gs pos="0">
                <a:schemeClr val="bg1"/>
              </a:gs>
              <a:gs pos="7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5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slideLayout" Target="../slideLayouts/slideLayout7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94" name="Straight Connector 5193" hidden="1"/>
          <p:cNvCxnSpPr/>
          <p:nvPr>
            <p:custDataLst>
              <p:tags r:id="rId2"/>
            </p:custDataLst>
          </p:nvPr>
        </p:nvCxnSpPr>
        <p:spPr>
          <a:xfrm>
            <a:off x="7751356" y="2918460"/>
            <a:ext cx="0" cy="23436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2" name="Straight Connector 5191" hidden="1"/>
          <p:cNvCxnSpPr/>
          <p:nvPr>
            <p:custDataLst>
              <p:tags r:id="rId3"/>
            </p:custDataLst>
          </p:nvPr>
        </p:nvCxnSpPr>
        <p:spPr>
          <a:xfrm>
            <a:off x="7102508" y="2918460"/>
            <a:ext cx="0" cy="23436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0" name="Straight Connector 5189"/>
          <p:cNvCxnSpPr/>
          <p:nvPr>
            <p:custDataLst>
              <p:tags r:id="rId4"/>
            </p:custDataLst>
          </p:nvPr>
        </p:nvCxnSpPr>
        <p:spPr>
          <a:xfrm>
            <a:off x="661988" y="5262126"/>
            <a:ext cx="6440520" cy="0"/>
          </a:xfrm>
          <a:prstGeom prst="line">
            <a:avLst/>
          </a:prstGeom>
          <a:ln w="127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6" name="Pentagon 5175"/>
          <p:cNvSpPr/>
          <p:nvPr>
            <p:custDataLst>
              <p:tags r:id="rId5"/>
            </p:custDataLst>
          </p:nvPr>
        </p:nvSpPr>
        <p:spPr>
          <a:xfrm>
            <a:off x="7102508" y="5160526"/>
            <a:ext cx="648848" cy="203200"/>
          </a:xfrm>
          <a:prstGeom prst="homePlate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>
            <a:outerShdw blurRad="44450">
              <a:scrgbClr r="0" g="0" b="0">
                <a:alpha val="30000"/>
              </a:scrgbClr>
            </a:outerShdw>
          </a:effectLst>
          <a:scene3d>
            <a:camera prst="orthographicFront"/>
            <a:lightRig rig="threePt" dir="t"/>
          </a:scene3d>
          <a:sp3d>
            <a:bevelT w="171450" h="12700"/>
          </a:sp3d>
          <a:extLst>
            <a:ext uri="{91240B29-F687-4F45-9708-019B960494DF}">
              <a14:hiddenLine xmlns:a14="http://schemas.microsoft.com/office/drawing/2010/main" w="0" cap="flat" cmpd="sng" algn="ctr">
                <a:solidFill>
                  <a:srgbClr val="FF0000"/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73" name="Straight Connector 5172" hidden="1"/>
          <p:cNvCxnSpPr/>
          <p:nvPr>
            <p:custDataLst>
              <p:tags r:id="rId6"/>
            </p:custDataLst>
          </p:nvPr>
        </p:nvCxnSpPr>
        <p:spPr>
          <a:xfrm>
            <a:off x="7102508" y="2918460"/>
            <a:ext cx="0" cy="19118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1" name="Straight Connector 5170" hidden="1"/>
          <p:cNvCxnSpPr/>
          <p:nvPr>
            <p:custDataLst>
              <p:tags r:id="rId7"/>
            </p:custDataLst>
          </p:nvPr>
        </p:nvCxnSpPr>
        <p:spPr>
          <a:xfrm>
            <a:off x="6620507" y="2918460"/>
            <a:ext cx="0" cy="19118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9" name="Straight Connector 5168"/>
          <p:cNvCxnSpPr/>
          <p:nvPr>
            <p:custDataLst>
              <p:tags r:id="rId8"/>
            </p:custDataLst>
          </p:nvPr>
        </p:nvCxnSpPr>
        <p:spPr>
          <a:xfrm>
            <a:off x="661988" y="4931926"/>
            <a:ext cx="5958519" cy="0"/>
          </a:xfrm>
          <a:prstGeom prst="line">
            <a:avLst/>
          </a:prstGeom>
          <a:ln w="127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5" name="Rectangle 5154"/>
          <p:cNvSpPr/>
          <p:nvPr>
            <p:custDataLst>
              <p:tags r:id="rId9"/>
            </p:custDataLst>
          </p:nvPr>
        </p:nvSpPr>
        <p:spPr>
          <a:xfrm>
            <a:off x="6620507" y="4830326"/>
            <a:ext cx="482001" cy="2032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>
            <a:outerShdw blurRad="44450">
              <a:scrgbClr r="0" g="0" b="0">
                <a:alpha val="30000"/>
              </a:scrgbClr>
            </a:outerShdw>
          </a:effectLst>
          <a:scene3d>
            <a:camera prst="orthographicFront"/>
            <a:lightRig rig="threePt" dir="t"/>
          </a:scene3d>
          <a:sp3d>
            <a:bevelT w="171450" h="12700"/>
          </a:sp3d>
          <a:extLst>
            <a:ext uri="{91240B29-F687-4F45-9708-019B960494DF}">
              <a14:hiddenLine xmlns:a14="http://schemas.microsoft.com/office/drawing/2010/main" w="0" cap="flat" cmpd="sng" algn="ctr">
                <a:solidFill>
                  <a:srgbClr val="FF0000"/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52" name="Straight Connector 5151" hidden="1"/>
          <p:cNvCxnSpPr/>
          <p:nvPr>
            <p:custDataLst>
              <p:tags r:id="rId10"/>
            </p:custDataLst>
          </p:nvPr>
        </p:nvCxnSpPr>
        <p:spPr>
          <a:xfrm>
            <a:off x="6620507" y="2918460"/>
            <a:ext cx="0" cy="16832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0" name="Straight Connector 5149" hidden="1"/>
          <p:cNvCxnSpPr/>
          <p:nvPr>
            <p:custDataLst>
              <p:tags r:id="rId11"/>
            </p:custDataLst>
          </p:nvPr>
        </p:nvCxnSpPr>
        <p:spPr>
          <a:xfrm>
            <a:off x="2727417" y="2918460"/>
            <a:ext cx="0" cy="16832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8" name="Straight Connector 5147"/>
          <p:cNvCxnSpPr/>
          <p:nvPr>
            <p:custDataLst>
              <p:tags r:id="rId12"/>
            </p:custDataLst>
          </p:nvPr>
        </p:nvCxnSpPr>
        <p:spPr>
          <a:xfrm>
            <a:off x="661988" y="4601726"/>
            <a:ext cx="2065429" cy="0"/>
          </a:xfrm>
          <a:prstGeom prst="line">
            <a:avLst/>
          </a:prstGeom>
          <a:ln w="127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1" name="Rounded Rectangle 5130"/>
          <p:cNvSpPr/>
          <p:nvPr>
            <p:custDataLst>
              <p:tags r:id="rId13"/>
            </p:custDataLst>
          </p:nvPr>
        </p:nvSpPr>
        <p:spPr>
          <a:xfrm>
            <a:off x="2727417" y="4500126"/>
            <a:ext cx="3893090" cy="203200"/>
          </a:xfrm>
          <a:prstGeom prst="roundRect">
            <a:avLst>
              <a:gd name="adj" fmla="val 100000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>
            <a:outerShdw blurRad="44450">
              <a:scrgbClr r="0" g="0" b="0">
                <a:alpha val="30000"/>
              </a:scrgbClr>
            </a:outerShdw>
          </a:effectLst>
          <a:scene3d>
            <a:camera prst="orthographicFront"/>
            <a:lightRig rig="threePt" dir="t"/>
          </a:scene3d>
          <a:sp3d>
            <a:bevelT w="171450" h="12700"/>
          </a:sp3d>
          <a:extLst>
            <a:ext uri="{91240B29-F687-4F45-9708-019B960494DF}">
              <a14:hiddenLine xmlns:a14="http://schemas.microsoft.com/office/drawing/2010/main" w="0" cap="flat" cmpd="sng" algn="ctr">
                <a:solidFill>
                  <a:srgbClr val="FF0000"/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28" name="Straight Connector 5127" hidden="1"/>
          <p:cNvCxnSpPr/>
          <p:nvPr>
            <p:custDataLst>
              <p:tags r:id="rId14"/>
            </p:custDataLst>
          </p:nvPr>
        </p:nvCxnSpPr>
        <p:spPr>
          <a:xfrm>
            <a:off x="3450420" y="2918460"/>
            <a:ext cx="0" cy="12514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6" name="Straight Connector 5125" hidden="1"/>
          <p:cNvCxnSpPr/>
          <p:nvPr>
            <p:custDataLst>
              <p:tags r:id="rId15"/>
            </p:custDataLst>
          </p:nvPr>
        </p:nvCxnSpPr>
        <p:spPr>
          <a:xfrm>
            <a:off x="2523493" y="2918460"/>
            <a:ext cx="0" cy="12514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4" name="Straight Connector 5123"/>
          <p:cNvCxnSpPr/>
          <p:nvPr>
            <p:custDataLst>
              <p:tags r:id="rId16"/>
            </p:custDataLst>
          </p:nvPr>
        </p:nvCxnSpPr>
        <p:spPr>
          <a:xfrm>
            <a:off x="661988" y="4271526"/>
            <a:ext cx="1861505" cy="0"/>
          </a:xfrm>
          <a:prstGeom prst="line">
            <a:avLst/>
          </a:prstGeom>
          <a:ln w="127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7" name="Rectangle 5106"/>
          <p:cNvSpPr/>
          <p:nvPr>
            <p:custDataLst>
              <p:tags r:id="rId17"/>
            </p:custDataLst>
          </p:nvPr>
        </p:nvSpPr>
        <p:spPr>
          <a:xfrm>
            <a:off x="2523493" y="4169926"/>
            <a:ext cx="926927" cy="203200"/>
          </a:xfrm>
          <a:prstGeom prst="rect">
            <a:avLst/>
          </a:prstGeom>
          <a:solidFill>
            <a:srgbClr val="F79646"/>
          </a:solidFill>
          <a:ln w="12700" cap="flat" cmpd="sng" algn="ctr">
            <a:noFill/>
            <a:prstDash val="solid"/>
            <a:miter lim="800000"/>
          </a:ln>
          <a:effectLst>
            <a:outerShdw blurRad="44450">
              <a:scrgbClr r="0" g="0" b="0">
                <a:alpha val="30000"/>
              </a:scrgbClr>
            </a:outerShdw>
          </a:effectLst>
          <a:scene3d>
            <a:camera prst="orthographicFront"/>
            <a:lightRig rig="threePt" dir="t"/>
          </a:scene3d>
          <a:sp3d>
            <a:bevelT w="171450" h="12700"/>
          </a:sp3d>
          <a:extLst>
            <a:ext uri="{91240B29-F687-4F45-9708-019B960494DF}">
              <a14:hiddenLine xmlns:a14="http://schemas.microsoft.com/office/drawing/2010/main" w="0" cap="flat" cmpd="sng" algn="ctr">
                <a:solidFill>
                  <a:srgbClr val="FF0000"/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04" name="Straight Connector 5103" hidden="1"/>
          <p:cNvCxnSpPr/>
          <p:nvPr>
            <p:custDataLst>
              <p:tags r:id="rId18"/>
            </p:custDataLst>
          </p:nvPr>
        </p:nvCxnSpPr>
        <p:spPr>
          <a:xfrm>
            <a:off x="2542032" y="2918460"/>
            <a:ext cx="0" cy="9212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2" name="Straight Connector 5101" hidden="1"/>
          <p:cNvCxnSpPr/>
          <p:nvPr>
            <p:custDataLst>
              <p:tags r:id="rId19"/>
            </p:custDataLst>
          </p:nvPr>
        </p:nvCxnSpPr>
        <p:spPr>
          <a:xfrm>
            <a:off x="1781953" y="2918460"/>
            <a:ext cx="0" cy="9212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0" name="Straight Connector 5099"/>
          <p:cNvCxnSpPr/>
          <p:nvPr>
            <p:custDataLst>
              <p:tags r:id="rId20"/>
            </p:custDataLst>
          </p:nvPr>
        </p:nvCxnSpPr>
        <p:spPr>
          <a:xfrm>
            <a:off x="661988" y="3941326"/>
            <a:ext cx="1119965" cy="0"/>
          </a:xfrm>
          <a:prstGeom prst="line">
            <a:avLst/>
          </a:prstGeom>
          <a:ln w="127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3" name="Rectangle 5082"/>
          <p:cNvSpPr/>
          <p:nvPr>
            <p:custDataLst>
              <p:tags r:id="rId21"/>
            </p:custDataLst>
          </p:nvPr>
        </p:nvSpPr>
        <p:spPr>
          <a:xfrm>
            <a:off x="1781953" y="3839726"/>
            <a:ext cx="760079" cy="203200"/>
          </a:xfrm>
          <a:prstGeom prst="rect">
            <a:avLst/>
          </a:prstGeom>
          <a:solidFill>
            <a:srgbClr val="4BACC6"/>
          </a:solidFill>
          <a:ln w="12700" cap="flat" cmpd="sng" algn="ctr">
            <a:noFill/>
            <a:prstDash val="solid"/>
            <a:miter lim="800000"/>
          </a:ln>
          <a:effectLst>
            <a:outerShdw blurRad="44450">
              <a:scrgbClr r="0" g="0" b="0">
                <a:alpha val="30000"/>
              </a:scrgbClr>
            </a:outerShdw>
          </a:effectLst>
          <a:scene3d>
            <a:camera prst="orthographicFront"/>
            <a:lightRig rig="threePt" dir="t"/>
          </a:scene3d>
          <a:sp3d>
            <a:bevelT w="171450" h="12700"/>
          </a:sp3d>
          <a:extLst>
            <a:ext uri="{91240B29-F687-4F45-9708-019B960494DF}">
              <a14:hiddenLine xmlns:a14="http://schemas.microsoft.com/office/drawing/2010/main" w="0" cap="flat" cmpd="sng" algn="ctr">
                <a:solidFill>
                  <a:srgbClr val="FF0000"/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80" name="Straight Connector 5079" hidden="1"/>
          <p:cNvCxnSpPr/>
          <p:nvPr>
            <p:custDataLst>
              <p:tags r:id="rId22"/>
            </p:custDataLst>
          </p:nvPr>
        </p:nvCxnSpPr>
        <p:spPr>
          <a:xfrm>
            <a:off x="2301031" y="2918460"/>
            <a:ext cx="0" cy="5910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8" name="Straight Connector 5077" hidden="1"/>
          <p:cNvCxnSpPr/>
          <p:nvPr>
            <p:custDataLst>
              <p:tags r:id="rId23"/>
            </p:custDataLst>
          </p:nvPr>
        </p:nvCxnSpPr>
        <p:spPr>
          <a:xfrm>
            <a:off x="1262874" y="2918460"/>
            <a:ext cx="0" cy="5910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6" name="Straight Connector 5075"/>
          <p:cNvCxnSpPr/>
          <p:nvPr>
            <p:custDataLst>
              <p:tags r:id="rId24"/>
            </p:custDataLst>
          </p:nvPr>
        </p:nvCxnSpPr>
        <p:spPr>
          <a:xfrm>
            <a:off x="661988" y="3611126"/>
            <a:ext cx="600886" cy="0"/>
          </a:xfrm>
          <a:prstGeom prst="line">
            <a:avLst/>
          </a:prstGeom>
          <a:ln w="127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9" name="Rectangle 5058"/>
          <p:cNvSpPr/>
          <p:nvPr>
            <p:custDataLst>
              <p:tags r:id="rId25"/>
            </p:custDataLst>
          </p:nvPr>
        </p:nvSpPr>
        <p:spPr>
          <a:xfrm>
            <a:off x="1262874" y="3509526"/>
            <a:ext cx="1038157" cy="203200"/>
          </a:xfrm>
          <a:prstGeom prst="rect">
            <a:avLst/>
          </a:prstGeom>
          <a:solidFill>
            <a:srgbClr val="F79646"/>
          </a:solidFill>
          <a:ln w="12700" cap="flat" cmpd="sng" algn="ctr">
            <a:noFill/>
            <a:prstDash val="solid"/>
            <a:miter lim="800000"/>
          </a:ln>
          <a:effectLst>
            <a:outerShdw blurRad="44450">
              <a:scrgbClr r="0" g="0" b="0">
                <a:alpha val="30000"/>
              </a:scrgbClr>
            </a:outerShdw>
          </a:effectLst>
          <a:scene3d>
            <a:camera prst="orthographicFront"/>
            <a:lightRig rig="threePt" dir="t"/>
          </a:scene3d>
          <a:sp3d>
            <a:bevelT w="171450" h="12700"/>
          </a:sp3d>
          <a:extLst>
            <a:ext uri="{91240B29-F687-4F45-9708-019B960494DF}">
              <a14:hiddenLine xmlns:a14="http://schemas.microsoft.com/office/drawing/2010/main" w="0" cap="flat" cmpd="sng" algn="ctr">
                <a:solidFill>
                  <a:srgbClr val="FF0000"/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56" name="Straight Connector 5055"/>
          <p:cNvCxnSpPr/>
          <p:nvPr>
            <p:custDataLst>
              <p:tags r:id="rId26"/>
            </p:custDataLst>
          </p:nvPr>
        </p:nvCxnSpPr>
        <p:spPr>
          <a:xfrm>
            <a:off x="1377792" y="2013408"/>
            <a:ext cx="0" cy="524052"/>
          </a:xfrm>
          <a:prstGeom prst="line">
            <a:avLst/>
          </a:prstGeom>
          <a:ln w="15875">
            <a:solidFill>
              <a:srgbClr val="9BBB59"/>
            </a:solidFill>
            <a:headEnd type="none"/>
            <a:tailEnd type="none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6" name="Straight Connector 5045"/>
          <p:cNvCxnSpPr/>
          <p:nvPr>
            <p:custDataLst>
              <p:tags r:id="rId27"/>
            </p:custDataLst>
          </p:nvPr>
        </p:nvCxnSpPr>
        <p:spPr>
          <a:xfrm>
            <a:off x="2415949" y="1450086"/>
            <a:ext cx="0" cy="1087374"/>
          </a:xfrm>
          <a:prstGeom prst="line">
            <a:avLst/>
          </a:prstGeom>
          <a:ln w="15875">
            <a:solidFill>
              <a:srgbClr val="C85050"/>
            </a:solidFill>
            <a:headEnd type="none"/>
            <a:tailEnd type="none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5" name="Straight Connector 5034"/>
          <p:cNvCxnSpPr/>
          <p:nvPr>
            <p:custDataLst>
              <p:tags r:id="rId28"/>
            </p:custDataLst>
          </p:nvPr>
        </p:nvCxnSpPr>
        <p:spPr>
          <a:xfrm>
            <a:off x="2545718" y="1927097"/>
            <a:ext cx="0" cy="610363"/>
          </a:xfrm>
          <a:prstGeom prst="line">
            <a:avLst/>
          </a:prstGeom>
          <a:ln w="15875">
            <a:solidFill>
              <a:srgbClr val="C85050"/>
            </a:solidFill>
            <a:headEnd type="none"/>
            <a:tailEnd type="none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5" name="Straight Connector 5024" hidden="1"/>
          <p:cNvCxnSpPr/>
          <p:nvPr>
            <p:custDataLst>
              <p:tags r:id="rId29"/>
            </p:custDataLst>
          </p:nvPr>
        </p:nvCxnSpPr>
        <p:spPr>
          <a:xfrm>
            <a:off x="4507115" y="2318385"/>
            <a:ext cx="0" cy="12700"/>
          </a:xfrm>
          <a:prstGeom prst="line">
            <a:avLst/>
          </a:prstGeom>
          <a:ln w="12700" cap="flat" cmpd="sng" algn="ctr">
            <a:solidFill>
              <a:srgbClr val="4F81BD">
                <a:alpha val="3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7" name="Straight Connector 5016" hidden="1"/>
          <p:cNvCxnSpPr/>
          <p:nvPr>
            <p:custDataLst>
              <p:tags r:id="rId30"/>
            </p:custDataLst>
          </p:nvPr>
        </p:nvCxnSpPr>
        <p:spPr>
          <a:xfrm>
            <a:off x="6601968" y="2318385"/>
            <a:ext cx="0" cy="12700"/>
          </a:xfrm>
          <a:prstGeom prst="line">
            <a:avLst/>
          </a:prstGeom>
          <a:ln w="12700" cap="flat" cmpd="sng" algn="ctr">
            <a:solidFill>
              <a:srgbClr val="9BBB59">
                <a:alpha val="3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9" name="Straight Connector 5008"/>
          <p:cNvCxnSpPr/>
          <p:nvPr>
            <p:custDataLst>
              <p:tags r:id="rId31"/>
            </p:custDataLst>
          </p:nvPr>
        </p:nvCxnSpPr>
        <p:spPr>
          <a:xfrm>
            <a:off x="7384273" y="2013408"/>
            <a:ext cx="0" cy="524052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8" name="Rectangle 4697"/>
          <p:cNvSpPr/>
          <p:nvPr>
            <p:custDataLst>
              <p:tags r:id="rId32"/>
            </p:custDataLst>
          </p:nvPr>
        </p:nvSpPr>
        <p:spPr>
          <a:xfrm>
            <a:off x="1188720" y="2537460"/>
            <a:ext cx="6766560" cy="381000"/>
          </a:xfrm>
          <a:prstGeom prst="rect">
            <a:avLst/>
          </a:prstGeom>
          <a:gradFill flip="none" rotWithShape="1">
            <a:gsLst>
              <a:gs pos="10000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0" name="TextBox 4699"/>
          <p:cNvSpPr txBox="1"/>
          <p:nvPr>
            <p:custDataLst>
              <p:tags r:id="rId33"/>
            </p:custDataLst>
          </p:nvPr>
        </p:nvSpPr>
        <p:spPr>
          <a:xfrm>
            <a:off x="464163" y="2589460"/>
            <a:ext cx="724558" cy="276999"/>
          </a:xfrm>
          <a:prstGeom prst="rect">
            <a:avLst/>
          </a:prstGeom>
          <a:noFill/>
        </p:spPr>
        <p:txBody>
          <a:bodyPr vert="horz" wrap="none" lIns="127000" tIns="0" rIns="127000" bIns="0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2018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703" name="TextBox 4702"/>
          <p:cNvSpPr txBox="1"/>
          <p:nvPr>
            <p:custDataLst>
              <p:tags r:id="rId34"/>
            </p:custDataLst>
          </p:nvPr>
        </p:nvSpPr>
        <p:spPr>
          <a:xfrm>
            <a:off x="1188720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Jan</a:t>
            </a:r>
            <a:endParaRPr 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4961" name="Straight Connector 4960"/>
          <p:cNvCxnSpPr/>
          <p:nvPr>
            <p:custDataLst>
              <p:tags r:id="rId35"/>
            </p:custDataLst>
          </p:nvPr>
        </p:nvCxnSpPr>
        <p:spPr>
          <a:xfrm>
            <a:off x="1763414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2" name="TextBox 4961"/>
          <p:cNvSpPr txBox="1"/>
          <p:nvPr>
            <p:custDataLst>
              <p:tags r:id="rId36"/>
            </p:custDataLst>
          </p:nvPr>
        </p:nvSpPr>
        <p:spPr>
          <a:xfrm>
            <a:off x="1763414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Feb</a:t>
            </a:r>
            <a:endParaRPr 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4964" name="Straight Connector 4963"/>
          <p:cNvCxnSpPr/>
          <p:nvPr>
            <p:custDataLst>
              <p:tags r:id="rId37"/>
            </p:custDataLst>
          </p:nvPr>
        </p:nvCxnSpPr>
        <p:spPr>
          <a:xfrm>
            <a:off x="2282493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5" name="TextBox 4964"/>
          <p:cNvSpPr txBox="1"/>
          <p:nvPr>
            <p:custDataLst>
              <p:tags r:id="rId38"/>
            </p:custDataLst>
          </p:nvPr>
        </p:nvSpPr>
        <p:spPr>
          <a:xfrm>
            <a:off x="2282493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Mar</a:t>
            </a:r>
            <a:endParaRPr 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4967" name="Straight Connector 4966"/>
          <p:cNvCxnSpPr/>
          <p:nvPr>
            <p:custDataLst>
              <p:tags r:id="rId39"/>
            </p:custDataLst>
          </p:nvPr>
        </p:nvCxnSpPr>
        <p:spPr>
          <a:xfrm>
            <a:off x="2857187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8" name="TextBox 4967"/>
          <p:cNvSpPr txBox="1"/>
          <p:nvPr>
            <p:custDataLst>
              <p:tags r:id="rId40"/>
            </p:custDataLst>
          </p:nvPr>
        </p:nvSpPr>
        <p:spPr>
          <a:xfrm>
            <a:off x="2857187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Apr</a:t>
            </a:r>
            <a:endParaRPr 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4970" name="Straight Connector 4969"/>
          <p:cNvCxnSpPr/>
          <p:nvPr>
            <p:custDataLst>
              <p:tags r:id="rId41"/>
            </p:custDataLst>
          </p:nvPr>
        </p:nvCxnSpPr>
        <p:spPr>
          <a:xfrm>
            <a:off x="3413343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1" name="TextBox 4970"/>
          <p:cNvSpPr txBox="1"/>
          <p:nvPr>
            <p:custDataLst>
              <p:tags r:id="rId42"/>
            </p:custDataLst>
          </p:nvPr>
        </p:nvSpPr>
        <p:spPr>
          <a:xfrm>
            <a:off x="3413343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May</a:t>
            </a:r>
            <a:endParaRPr 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4973" name="Straight Connector 4972"/>
          <p:cNvCxnSpPr/>
          <p:nvPr>
            <p:custDataLst>
              <p:tags r:id="rId43"/>
            </p:custDataLst>
          </p:nvPr>
        </p:nvCxnSpPr>
        <p:spPr>
          <a:xfrm>
            <a:off x="3988037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4" name="TextBox 4973"/>
          <p:cNvSpPr txBox="1"/>
          <p:nvPr>
            <p:custDataLst>
              <p:tags r:id="rId44"/>
            </p:custDataLst>
          </p:nvPr>
        </p:nvSpPr>
        <p:spPr>
          <a:xfrm>
            <a:off x="3988037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Jun</a:t>
            </a:r>
            <a:endParaRPr 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4976" name="Straight Connector 4975"/>
          <p:cNvCxnSpPr/>
          <p:nvPr>
            <p:custDataLst>
              <p:tags r:id="rId45"/>
            </p:custDataLst>
          </p:nvPr>
        </p:nvCxnSpPr>
        <p:spPr>
          <a:xfrm>
            <a:off x="4544192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7" name="TextBox 4976"/>
          <p:cNvSpPr txBox="1"/>
          <p:nvPr>
            <p:custDataLst>
              <p:tags r:id="rId46"/>
            </p:custDataLst>
          </p:nvPr>
        </p:nvSpPr>
        <p:spPr>
          <a:xfrm>
            <a:off x="4544192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Jul</a:t>
            </a:r>
            <a:endParaRPr 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4979" name="Straight Connector 4978"/>
          <p:cNvCxnSpPr/>
          <p:nvPr>
            <p:custDataLst>
              <p:tags r:id="rId47"/>
            </p:custDataLst>
          </p:nvPr>
        </p:nvCxnSpPr>
        <p:spPr>
          <a:xfrm>
            <a:off x="5118886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0" name="TextBox 4979"/>
          <p:cNvSpPr txBox="1"/>
          <p:nvPr>
            <p:custDataLst>
              <p:tags r:id="rId48"/>
            </p:custDataLst>
          </p:nvPr>
        </p:nvSpPr>
        <p:spPr>
          <a:xfrm>
            <a:off x="5118886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Aug</a:t>
            </a:r>
            <a:endParaRPr 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4982" name="Straight Connector 4981"/>
          <p:cNvCxnSpPr/>
          <p:nvPr>
            <p:custDataLst>
              <p:tags r:id="rId49"/>
            </p:custDataLst>
          </p:nvPr>
        </p:nvCxnSpPr>
        <p:spPr>
          <a:xfrm>
            <a:off x="5693580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3" name="TextBox 4982"/>
          <p:cNvSpPr txBox="1"/>
          <p:nvPr>
            <p:custDataLst>
              <p:tags r:id="rId50"/>
            </p:custDataLst>
          </p:nvPr>
        </p:nvSpPr>
        <p:spPr>
          <a:xfrm>
            <a:off x="5693580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Sep</a:t>
            </a:r>
            <a:endParaRPr 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4985" name="Straight Connector 4984"/>
          <p:cNvCxnSpPr/>
          <p:nvPr>
            <p:custDataLst>
              <p:tags r:id="rId51"/>
            </p:custDataLst>
          </p:nvPr>
        </p:nvCxnSpPr>
        <p:spPr>
          <a:xfrm>
            <a:off x="6249736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6" name="TextBox 4985"/>
          <p:cNvSpPr txBox="1"/>
          <p:nvPr>
            <p:custDataLst>
              <p:tags r:id="rId52"/>
            </p:custDataLst>
          </p:nvPr>
        </p:nvSpPr>
        <p:spPr>
          <a:xfrm>
            <a:off x="6249736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Oct</a:t>
            </a:r>
            <a:endParaRPr 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4988" name="Straight Connector 4987"/>
          <p:cNvCxnSpPr/>
          <p:nvPr>
            <p:custDataLst>
              <p:tags r:id="rId53"/>
            </p:custDataLst>
          </p:nvPr>
        </p:nvCxnSpPr>
        <p:spPr>
          <a:xfrm>
            <a:off x="6824430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9" name="TextBox 4988"/>
          <p:cNvSpPr txBox="1"/>
          <p:nvPr>
            <p:custDataLst>
              <p:tags r:id="rId54"/>
            </p:custDataLst>
          </p:nvPr>
        </p:nvSpPr>
        <p:spPr>
          <a:xfrm>
            <a:off x="6824430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Nov</a:t>
            </a:r>
            <a:endParaRPr 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4991" name="Straight Connector 4990"/>
          <p:cNvCxnSpPr/>
          <p:nvPr>
            <p:custDataLst>
              <p:tags r:id="rId55"/>
            </p:custDataLst>
          </p:nvPr>
        </p:nvCxnSpPr>
        <p:spPr>
          <a:xfrm>
            <a:off x="7380586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2" name="TextBox 4991"/>
          <p:cNvSpPr txBox="1"/>
          <p:nvPr>
            <p:custDataLst>
              <p:tags r:id="rId56"/>
            </p:custDataLst>
          </p:nvPr>
        </p:nvSpPr>
        <p:spPr>
          <a:xfrm>
            <a:off x="7380586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Dec</a:t>
            </a:r>
            <a:endParaRPr 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994" name="TextBox 4993"/>
          <p:cNvSpPr txBox="1"/>
          <p:nvPr>
            <p:custDataLst>
              <p:tags r:id="rId57"/>
            </p:custDataLst>
          </p:nvPr>
        </p:nvSpPr>
        <p:spPr>
          <a:xfrm>
            <a:off x="7955280" y="2589460"/>
            <a:ext cx="724558" cy="276999"/>
          </a:xfrm>
          <a:prstGeom prst="rect">
            <a:avLst/>
          </a:prstGeom>
          <a:noFill/>
        </p:spPr>
        <p:txBody>
          <a:bodyPr vert="horz" wrap="none" lIns="127000" tIns="0" rIns="127000" bIns="0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2019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996" name="Rectangle 4995"/>
          <p:cNvSpPr/>
          <p:nvPr>
            <p:custDataLst>
              <p:tags r:id="rId58"/>
            </p:custDataLst>
          </p:nvPr>
        </p:nvSpPr>
        <p:spPr>
          <a:xfrm>
            <a:off x="1188720" y="2854960"/>
            <a:ext cx="2399089" cy="63500"/>
          </a:xfrm>
          <a:prstGeom prst="rect">
            <a:avLst/>
          </a:prstGeom>
          <a:solidFill>
            <a:srgbClr val="FF0000">
              <a:alpha val="75000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88900" h="381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8" name="Isosceles Triangle 4997"/>
          <p:cNvSpPr/>
          <p:nvPr>
            <p:custDataLst>
              <p:tags r:id="rId59"/>
            </p:custDataLst>
          </p:nvPr>
        </p:nvSpPr>
        <p:spPr>
          <a:xfrm>
            <a:off x="3516689" y="2905760"/>
            <a:ext cx="127000" cy="1397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9" name="TextBox 4998"/>
          <p:cNvSpPr txBox="1"/>
          <p:nvPr>
            <p:custDataLst>
              <p:tags r:id="rId60"/>
            </p:custDataLst>
          </p:nvPr>
        </p:nvSpPr>
        <p:spPr>
          <a:xfrm>
            <a:off x="3398504" y="3077210"/>
            <a:ext cx="363369" cy="18466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200" smtClean="0"/>
              <a:t>Today</a:t>
            </a:r>
            <a:endParaRPr lang="en-US" sz="1200"/>
          </a:p>
        </p:txBody>
      </p:sp>
      <p:sp>
        <p:nvSpPr>
          <p:cNvPr id="5003" name="Flowchart: Merge 5002"/>
          <p:cNvSpPr/>
          <p:nvPr>
            <p:custDataLst>
              <p:tags r:id="rId61"/>
            </p:custDataLst>
          </p:nvPr>
        </p:nvSpPr>
        <p:spPr>
          <a:xfrm rot="16200000">
            <a:off x="7409673" y="2013408"/>
            <a:ext cx="165100" cy="165100"/>
          </a:xfrm>
          <a:prstGeom prst="flowChartMerg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5" name="TextBox 5004"/>
          <p:cNvSpPr txBox="1"/>
          <p:nvPr>
            <p:custDataLst>
              <p:tags r:id="rId62"/>
            </p:custDataLst>
          </p:nvPr>
        </p:nvSpPr>
        <p:spPr>
          <a:xfrm>
            <a:off x="7638273" y="1938603"/>
            <a:ext cx="703263" cy="135422"/>
          </a:xfrm>
          <a:prstGeom prst="rect">
            <a:avLst/>
          </a:prstGeom>
          <a:noFill/>
        </p:spPr>
        <p:txBody>
          <a:bodyPr vert="horz" wrap="square" lIns="0" tIns="0" rIns="0" bIns="0" rtlCol="0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smtClean="0"/>
              <a:t>Milestone 6</a:t>
            </a:r>
            <a:endParaRPr lang="en-US" sz="1100"/>
          </a:p>
        </p:txBody>
      </p:sp>
      <p:sp>
        <p:nvSpPr>
          <p:cNvPr id="5007" name="TextBox 5006"/>
          <p:cNvSpPr txBox="1"/>
          <p:nvPr>
            <p:custDataLst>
              <p:tags r:id="rId63"/>
            </p:custDataLst>
          </p:nvPr>
        </p:nvSpPr>
        <p:spPr>
          <a:xfrm>
            <a:off x="7638273" y="2099425"/>
            <a:ext cx="368691" cy="153888"/>
          </a:xfrm>
          <a:prstGeom prst="rect">
            <a:avLst/>
          </a:prstGeom>
          <a:noFill/>
        </p:spPr>
        <p:txBody>
          <a:bodyPr vert="horz" wrap="none" lIns="0" tIns="0" rIns="0" bIns="0" rtlCol="0" anchorCtr="0">
            <a:spAutoFit/>
          </a:bodyPr>
          <a:lstStyle/>
          <a:p>
            <a:r>
              <a:rPr lang="en-US" sz="1000" smtClean="0">
                <a:solidFill>
                  <a:schemeClr val="tx2"/>
                </a:solidFill>
              </a:rPr>
              <a:t>Nov 30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5011" name="Diamond 5010"/>
          <p:cNvSpPr/>
          <p:nvPr>
            <p:custDataLst>
              <p:tags r:id="rId64"/>
            </p:custDataLst>
          </p:nvPr>
        </p:nvSpPr>
        <p:spPr>
          <a:xfrm>
            <a:off x="6487668" y="2346960"/>
            <a:ext cx="228600" cy="254000"/>
          </a:xfrm>
          <a:prstGeom prst="diamond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3" name="TextBox 5012"/>
          <p:cNvSpPr txBox="1"/>
          <p:nvPr>
            <p:custDataLst>
              <p:tags r:id="rId65"/>
            </p:custDataLst>
          </p:nvPr>
        </p:nvSpPr>
        <p:spPr>
          <a:xfrm>
            <a:off x="6250336" y="2019550"/>
            <a:ext cx="703263" cy="13542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100" smtClean="0"/>
              <a:t>Milestone 5</a:t>
            </a:r>
            <a:endParaRPr lang="en-US" sz="1100"/>
          </a:p>
        </p:txBody>
      </p:sp>
      <p:sp>
        <p:nvSpPr>
          <p:cNvPr id="5015" name="TextBox 5014"/>
          <p:cNvSpPr txBox="1"/>
          <p:nvPr>
            <p:custDataLst>
              <p:tags r:id="rId66"/>
            </p:custDataLst>
          </p:nvPr>
        </p:nvSpPr>
        <p:spPr>
          <a:xfrm>
            <a:off x="6430446" y="2180372"/>
            <a:ext cx="343043" cy="153888"/>
          </a:xfrm>
          <a:prstGeom prst="rect">
            <a:avLst/>
          </a:prstGeom>
          <a:noFill/>
        </p:spPr>
        <p:txBody>
          <a:bodyPr vert="horz" wrap="none" lIns="0" tIns="0" rIns="0" bIns="0" rtlCol="0" anchorCtr="1">
            <a:spAutoFit/>
          </a:bodyPr>
          <a:lstStyle/>
          <a:p>
            <a:r>
              <a:rPr lang="en-US" sz="1000" smtClean="0">
                <a:solidFill>
                  <a:schemeClr val="tx2"/>
                </a:solidFill>
              </a:rPr>
              <a:t>Oct 20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5019" name="Diamond 5018"/>
          <p:cNvSpPr/>
          <p:nvPr>
            <p:custDataLst>
              <p:tags r:id="rId67"/>
            </p:custDataLst>
          </p:nvPr>
        </p:nvSpPr>
        <p:spPr>
          <a:xfrm>
            <a:off x="4392815" y="2346960"/>
            <a:ext cx="228600" cy="254000"/>
          </a:xfrm>
          <a:prstGeom prst="diamond">
            <a:avLst/>
          </a:prstGeom>
          <a:solidFill>
            <a:srgbClr val="4F81BD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1" name="TextBox 5020"/>
          <p:cNvSpPr txBox="1"/>
          <p:nvPr>
            <p:custDataLst>
              <p:tags r:id="rId68"/>
            </p:custDataLst>
          </p:nvPr>
        </p:nvSpPr>
        <p:spPr>
          <a:xfrm>
            <a:off x="4155483" y="2019550"/>
            <a:ext cx="703263" cy="13542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100" smtClean="0"/>
              <a:t>Milestone 4</a:t>
            </a:r>
            <a:endParaRPr lang="en-US" sz="1100"/>
          </a:p>
        </p:txBody>
      </p:sp>
      <p:sp>
        <p:nvSpPr>
          <p:cNvPr id="5023" name="TextBox 5022"/>
          <p:cNvSpPr txBox="1"/>
          <p:nvPr>
            <p:custDataLst>
              <p:tags r:id="rId69"/>
            </p:custDataLst>
          </p:nvPr>
        </p:nvSpPr>
        <p:spPr>
          <a:xfrm>
            <a:off x="4338800" y="2180372"/>
            <a:ext cx="336631" cy="153888"/>
          </a:xfrm>
          <a:prstGeom prst="rect">
            <a:avLst/>
          </a:prstGeom>
          <a:noFill/>
        </p:spPr>
        <p:txBody>
          <a:bodyPr vert="horz" wrap="none" lIns="0" tIns="0" rIns="0" bIns="0" rtlCol="0" anchorCtr="1">
            <a:spAutoFit/>
          </a:bodyPr>
          <a:lstStyle/>
          <a:p>
            <a:r>
              <a:rPr lang="en-US" sz="1000" smtClean="0">
                <a:solidFill>
                  <a:schemeClr val="tx2"/>
                </a:solidFill>
              </a:rPr>
              <a:t>Jun 29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5029" name="Flowchart: Merge 5028"/>
          <p:cNvSpPr/>
          <p:nvPr>
            <p:custDataLst>
              <p:tags r:id="rId70"/>
            </p:custDataLst>
          </p:nvPr>
        </p:nvSpPr>
        <p:spPr>
          <a:xfrm rot="16200000">
            <a:off x="2571118" y="1927097"/>
            <a:ext cx="165100" cy="165100"/>
          </a:xfrm>
          <a:prstGeom prst="flowChartMerge">
            <a:avLst/>
          </a:prstGeom>
          <a:solidFill>
            <a:srgbClr val="C0504D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1" name="TextBox 5030"/>
          <p:cNvSpPr txBox="1"/>
          <p:nvPr>
            <p:custDataLst>
              <p:tags r:id="rId71"/>
            </p:custDataLst>
          </p:nvPr>
        </p:nvSpPr>
        <p:spPr>
          <a:xfrm>
            <a:off x="2799718" y="1852292"/>
            <a:ext cx="703263" cy="135422"/>
          </a:xfrm>
          <a:prstGeom prst="rect">
            <a:avLst/>
          </a:prstGeom>
          <a:noFill/>
        </p:spPr>
        <p:txBody>
          <a:bodyPr vert="horz" wrap="square" lIns="0" tIns="0" rIns="0" bIns="0" rtlCol="0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smtClean="0"/>
              <a:t>Milestone 3</a:t>
            </a:r>
            <a:endParaRPr lang="en-US" sz="1100"/>
          </a:p>
        </p:txBody>
      </p:sp>
      <p:sp>
        <p:nvSpPr>
          <p:cNvPr id="5033" name="TextBox 5032"/>
          <p:cNvSpPr txBox="1"/>
          <p:nvPr>
            <p:custDataLst>
              <p:tags r:id="rId72"/>
            </p:custDataLst>
          </p:nvPr>
        </p:nvSpPr>
        <p:spPr>
          <a:xfrm>
            <a:off x="2799718" y="2013114"/>
            <a:ext cx="375103" cy="153888"/>
          </a:xfrm>
          <a:prstGeom prst="rect">
            <a:avLst/>
          </a:prstGeom>
          <a:noFill/>
        </p:spPr>
        <p:txBody>
          <a:bodyPr vert="horz" wrap="none" lIns="0" tIns="0" rIns="0" bIns="0" rtlCol="0" anchorCtr="0">
            <a:spAutoFit/>
          </a:bodyPr>
          <a:lstStyle/>
          <a:p>
            <a:r>
              <a:rPr lang="en-US" sz="1000" smtClean="0">
                <a:solidFill>
                  <a:schemeClr val="tx2"/>
                </a:solidFill>
              </a:rPr>
              <a:t>Mar 14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5040" name="Flowchart: Merge 5039"/>
          <p:cNvSpPr/>
          <p:nvPr>
            <p:custDataLst>
              <p:tags r:id="rId73"/>
            </p:custDataLst>
          </p:nvPr>
        </p:nvSpPr>
        <p:spPr>
          <a:xfrm rot="16200000">
            <a:off x="2441349" y="1450086"/>
            <a:ext cx="165100" cy="165100"/>
          </a:xfrm>
          <a:prstGeom prst="flowChartMerge">
            <a:avLst/>
          </a:prstGeom>
          <a:solidFill>
            <a:srgbClr val="C0504D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2" name="TextBox 5041"/>
          <p:cNvSpPr txBox="1"/>
          <p:nvPr>
            <p:custDataLst>
              <p:tags r:id="rId74"/>
            </p:custDataLst>
          </p:nvPr>
        </p:nvSpPr>
        <p:spPr>
          <a:xfrm>
            <a:off x="2669949" y="1375281"/>
            <a:ext cx="703263" cy="135422"/>
          </a:xfrm>
          <a:prstGeom prst="rect">
            <a:avLst/>
          </a:prstGeom>
          <a:noFill/>
        </p:spPr>
        <p:txBody>
          <a:bodyPr vert="horz" wrap="square" lIns="0" tIns="0" rIns="0" bIns="0" rtlCol="0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dirty="0" smtClean="0"/>
              <a:t>Milestone 2</a:t>
            </a:r>
            <a:endParaRPr lang="en-US" sz="1100" dirty="0"/>
          </a:p>
        </p:txBody>
      </p:sp>
      <p:sp>
        <p:nvSpPr>
          <p:cNvPr id="5044" name="TextBox 5043"/>
          <p:cNvSpPr txBox="1"/>
          <p:nvPr>
            <p:custDataLst>
              <p:tags r:id="rId75"/>
            </p:custDataLst>
          </p:nvPr>
        </p:nvSpPr>
        <p:spPr>
          <a:xfrm>
            <a:off x="2669949" y="1536103"/>
            <a:ext cx="309380" cy="153888"/>
          </a:xfrm>
          <a:prstGeom prst="rect">
            <a:avLst/>
          </a:prstGeom>
          <a:noFill/>
        </p:spPr>
        <p:txBody>
          <a:bodyPr vert="horz" wrap="none" lIns="0" tIns="0" rIns="0" bIns="0" rtlCol="0" anchorCtr="0">
            <a:spAutoFit/>
          </a:bodyPr>
          <a:lstStyle/>
          <a:p>
            <a:r>
              <a:rPr lang="en-US" sz="1000" smtClean="0">
                <a:solidFill>
                  <a:schemeClr val="tx2"/>
                </a:solidFill>
              </a:rPr>
              <a:t>Mar 7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5050" name="Flowchart: Merge 5049"/>
          <p:cNvSpPr/>
          <p:nvPr>
            <p:custDataLst>
              <p:tags r:id="rId76"/>
            </p:custDataLst>
          </p:nvPr>
        </p:nvSpPr>
        <p:spPr>
          <a:xfrm rot="16200000">
            <a:off x="1403192" y="2013408"/>
            <a:ext cx="165100" cy="165100"/>
          </a:xfrm>
          <a:prstGeom prst="flowChartMerge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2" name="TextBox 5051"/>
          <p:cNvSpPr txBox="1"/>
          <p:nvPr>
            <p:custDataLst>
              <p:tags r:id="rId77"/>
            </p:custDataLst>
          </p:nvPr>
        </p:nvSpPr>
        <p:spPr>
          <a:xfrm>
            <a:off x="1631792" y="1938603"/>
            <a:ext cx="703263" cy="135422"/>
          </a:xfrm>
          <a:prstGeom prst="rect">
            <a:avLst/>
          </a:prstGeom>
          <a:noFill/>
        </p:spPr>
        <p:txBody>
          <a:bodyPr vert="horz" wrap="square" lIns="0" tIns="0" rIns="0" bIns="0" rtlCol="0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smtClean="0"/>
              <a:t>Milestone 1</a:t>
            </a:r>
            <a:endParaRPr lang="en-US" sz="1100"/>
          </a:p>
        </p:txBody>
      </p:sp>
      <p:sp>
        <p:nvSpPr>
          <p:cNvPr id="5054" name="TextBox 5053"/>
          <p:cNvSpPr txBox="1"/>
          <p:nvPr>
            <p:custDataLst>
              <p:tags r:id="rId78"/>
            </p:custDataLst>
          </p:nvPr>
        </p:nvSpPr>
        <p:spPr>
          <a:xfrm>
            <a:off x="1631792" y="2099425"/>
            <a:ext cx="330219" cy="153888"/>
          </a:xfrm>
          <a:prstGeom prst="rect">
            <a:avLst/>
          </a:prstGeom>
          <a:noFill/>
        </p:spPr>
        <p:txBody>
          <a:bodyPr vert="horz" wrap="none" lIns="0" tIns="0" rIns="0" bIns="0" rtlCol="0" anchorCtr="0">
            <a:spAutoFit/>
          </a:bodyPr>
          <a:lstStyle/>
          <a:p>
            <a:r>
              <a:rPr lang="en-US" sz="1000" smtClean="0">
                <a:solidFill>
                  <a:schemeClr val="tx2"/>
                </a:solidFill>
              </a:rPr>
              <a:t>Jan 10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5062" name="TextBox 5061"/>
          <p:cNvSpPr txBox="1"/>
          <p:nvPr>
            <p:custDataLst>
              <p:tags r:id="rId79"/>
            </p:custDataLst>
          </p:nvPr>
        </p:nvSpPr>
        <p:spPr>
          <a:xfrm>
            <a:off x="203200" y="3527306"/>
            <a:ext cx="367088" cy="16764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1100" b="1" smtClean="0"/>
              <a:t>Task 1</a:t>
            </a:r>
            <a:endParaRPr lang="en-US" sz="1100" b="1"/>
          </a:p>
        </p:txBody>
      </p:sp>
      <p:sp>
        <p:nvSpPr>
          <p:cNvPr id="5065" name="TextBox 5064"/>
          <p:cNvSpPr txBox="1"/>
          <p:nvPr>
            <p:custDataLst>
              <p:tags r:id="rId80"/>
            </p:custDataLst>
          </p:nvPr>
        </p:nvSpPr>
        <p:spPr>
          <a:xfrm>
            <a:off x="2301031" y="3534926"/>
            <a:ext cx="755651" cy="15240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1000" smtClean="0"/>
              <a:t>Jan 5 - Mar 1</a:t>
            </a:r>
            <a:endParaRPr lang="en-US" sz="1000"/>
          </a:p>
        </p:txBody>
      </p:sp>
      <p:sp>
        <p:nvSpPr>
          <p:cNvPr id="5067" name="TextBox 5066" hidden="1"/>
          <p:cNvSpPr txBox="1"/>
          <p:nvPr>
            <p:custDataLst>
              <p:tags r:id="rId81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5070" name="TextBox 5069" hidden="1"/>
          <p:cNvSpPr txBox="1"/>
          <p:nvPr>
            <p:custDataLst>
              <p:tags r:id="rId82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endParaRPr lang="en-US" sz="1000">
              <a:solidFill>
                <a:srgbClr val="C0504D"/>
              </a:solidFill>
            </a:endParaRPr>
          </a:p>
        </p:txBody>
      </p:sp>
      <p:sp>
        <p:nvSpPr>
          <p:cNvPr id="5072" name="Rectangle 5071"/>
          <p:cNvSpPr/>
          <p:nvPr>
            <p:custDataLst>
              <p:tags r:id="rId83"/>
            </p:custDataLst>
          </p:nvPr>
        </p:nvSpPr>
        <p:spPr>
          <a:xfrm>
            <a:off x="1262874" y="3509526"/>
            <a:ext cx="1038157" cy="203200"/>
          </a:xfrm>
          <a:prstGeom prst="rect">
            <a:avLst/>
          </a:prstGeom>
          <a:solidFill>
            <a:schemeClr val="tx1">
              <a:alpha val="3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en-US" sz="1000" smtClean="0">
                <a:solidFill>
                  <a:srgbClr val="F1E6E6"/>
                </a:solidFill>
              </a:rPr>
              <a:t>100% </a:t>
            </a:r>
            <a:endParaRPr lang="en-US" sz="1000">
              <a:solidFill>
                <a:srgbClr val="F1E6E6"/>
              </a:solidFill>
            </a:endParaRPr>
          </a:p>
        </p:txBody>
      </p:sp>
      <p:sp>
        <p:nvSpPr>
          <p:cNvPr id="5086" name="TextBox 5085"/>
          <p:cNvSpPr txBox="1"/>
          <p:nvPr>
            <p:custDataLst>
              <p:tags r:id="rId84"/>
            </p:custDataLst>
          </p:nvPr>
        </p:nvSpPr>
        <p:spPr>
          <a:xfrm>
            <a:off x="203200" y="3857506"/>
            <a:ext cx="367088" cy="16764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1100" b="1" smtClean="0"/>
              <a:t>Task 2</a:t>
            </a:r>
            <a:endParaRPr lang="en-US" sz="1100" b="1"/>
          </a:p>
        </p:txBody>
      </p:sp>
      <p:sp>
        <p:nvSpPr>
          <p:cNvPr id="5089" name="TextBox 5088"/>
          <p:cNvSpPr txBox="1"/>
          <p:nvPr>
            <p:custDataLst>
              <p:tags r:id="rId85"/>
            </p:custDataLst>
          </p:nvPr>
        </p:nvSpPr>
        <p:spPr>
          <a:xfrm>
            <a:off x="2542032" y="3865126"/>
            <a:ext cx="841375" cy="15240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1000" smtClean="0"/>
              <a:t>Feb 2 - Mar 14</a:t>
            </a:r>
            <a:endParaRPr lang="en-US" sz="1000"/>
          </a:p>
        </p:txBody>
      </p:sp>
      <p:sp>
        <p:nvSpPr>
          <p:cNvPr id="5091" name="TextBox 5090" hidden="1"/>
          <p:cNvSpPr txBox="1"/>
          <p:nvPr>
            <p:custDataLst>
              <p:tags r:id="rId86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5094" name="TextBox 5093" hidden="1"/>
          <p:cNvSpPr txBox="1"/>
          <p:nvPr>
            <p:custDataLst>
              <p:tags r:id="rId87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endParaRPr lang="en-US" sz="1000">
              <a:solidFill>
                <a:srgbClr val="C0504D"/>
              </a:solidFill>
            </a:endParaRPr>
          </a:p>
        </p:txBody>
      </p:sp>
      <p:sp>
        <p:nvSpPr>
          <p:cNvPr id="5096" name="Rectangle 5095"/>
          <p:cNvSpPr/>
          <p:nvPr>
            <p:custDataLst>
              <p:tags r:id="rId88"/>
            </p:custDataLst>
          </p:nvPr>
        </p:nvSpPr>
        <p:spPr>
          <a:xfrm>
            <a:off x="1781953" y="3839726"/>
            <a:ext cx="380040" cy="203200"/>
          </a:xfrm>
          <a:prstGeom prst="rect">
            <a:avLst/>
          </a:prstGeom>
          <a:solidFill>
            <a:schemeClr val="tx1">
              <a:alpha val="3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en-US" sz="1000" smtClean="0">
                <a:solidFill>
                  <a:srgbClr val="F1E6E6"/>
                </a:solidFill>
              </a:rPr>
              <a:t>50% </a:t>
            </a:r>
            <a:endParaRPr lang="en-US" sz="1000">
              <a:solidFill>
                <a:srgbClr val="F1E6E6"/>
              </a:solidFill>
            </a:endParaRPr>
          </a:p>
        </p:txBody>
      </p:sp>
      <p:sp>
        <p:nvSpPr>
          <p:cNvPr id="5110" name="TextBox 5109"/>
          <p:cNvSpPr txBox="1"/>
          <p:nvPr>
            <p:custDataLst>
              <p:tags r:id="rId89"/>
            </p:custDataLst>
          </p:nvPr>
        </p:nvSpPr>
        <p:spPr>
          <a:xfrm>
            <a:off x="203200" y="4187706"/>
            <a:ext cx="367088" cy="16764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1100" b="1" smtClean="0"/>
              <a:t>Task 3</a:t>
            </a:r>
            <a:endParaRPr lang="en-US" sz="1100" b="1"/>
          </a:p>
        </p:txBody>
      </p:sp>
      <p:sp>
        <p:nvSpPr>
          <p:cNvPr id="5113" name="TextBox 5112"/>
          <p:cNvSpPr txBox="1"/>
          <p:nvPr>
            <p:custDataLst>
              <p:tags r:id="rId90"/>
            </p:custDataLst>
          </p:nvPr>
        </p:nvSpPr>
        <p:spPr>
          <a:xfrm>
            <a:off x="3450420" y="4195326"/>
            <a:ext cx="877888" cy="15240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1000" smtClean="0"/>
              <a:t>Mar 14 - May 2</a:t>
            </a:r>
            <a:endParaRPr lang="en-US" sz="1000"/>
          </a:p>
        </p:txBody>
      </p:sp>
      <p:sp>
        <p:nvSpPr>
          <p:cNvPr id="5115" name="TextBox 5114" hidden="1"/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5118" name="TextBox 5117" hidden="1"/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endParaRPr lang="en-US" sz="1000">
              <a:solidFill>
                <a:srgbClr val="C0504D"/>
              </a:solidFill>
            </a:endParaRPr>
          </a:p>
        </p:txBody>
      </p:sp>
      <p:sp>
        <p:nvSpPr>
          <p:cNvPr id="5120" name="Rectangle 5119"/>
          <p:cNvSpPr/>
          <p:nvPr>
            <p:custDataLst>
              <p:tags r:id="rId93"/>
            </p:custDataLst>
          </p:nvPr>
        </p:nvSpPr>
        <p:spPr>
          <a:xfrm>
            <a:off x="2523493" y="4169926"/>
            <a:ext cx="352232" cy="203200"/>
          </a:xfrm>
          <a:prstGeom prst="rect">
            <a:avLst/>
          </a:prstGeom>
          <a:solidFill>
            <a:schemeClr val="tx1">
              <a:alpha val="3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en-US" sz="1000" smtClean="0">
                <a:solidFill>
                  <a:srgbClr val="F1E6E6"/>
                </a:solidFill>
              </a:rPr>
              <a:t>38% </a:t>
            </a:r>
            <a:endParaRPr lang="en-US" sz="1000">
              <a:solidFill>
                <a:srgbClr val="F1E6E6"/>
              </a:solidFill>
            </a:endParaRPr>
          </a:p>
        </p:txBody>
      </p:sp>
      <p:sp>
        <p:nvSpPr>
          <p:cNvPr id="5134" name="TextBox 5133"/>
          <p:cNvSpPr txBox="1"/>
          <p:nvPr>
            <p:custDataLst>
              <p:tags r:id="rId94"/>
            </p:custDataLst>
          </p:nvPr>
        </p:nvSpPr>
        <p:spPr>
          <a:xfrm>
            <a:off x="203200" y="4517906"/>
            <a:ext cx="367088" cy="16764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1100" b="1" smtClean="0"/>
              <a:t>Task 4</a:t>
            </a:r>
            <a:endParaRPr lang="en-US" sz="1100" b="1"/>
          </a:p>
        </p:txBody>
      </p:sp>
      <p:sp>
        <p:nvSpPr>
          <p:cNvPr id="5137" name="TextBox 5136"/>
          <p:cNvSpPr txBox="1"/>
          <p:nvPr>
            <p:custDataLst>
              <p:tags r:id="rId95"/>
            </p:custDataLst>
          </p:nvPr>
        </p:nvSpPr>
        <p:spPr>
          <a:xfrm>
            <a:off x="6620507" y="4525526"/>
            <a:ext cx="898525" cy="15240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1000" smtClean="0"/>
              <a:t>Mar 25 - Oct 20</a:t>
            </a:r>
            <a:endParaRPr lang="en-US" sz="1000"/>
          </a:p>
        </p:txBody>
      </p:sp>
      <p:sp>
        <p:nvSpPr>
          <p:cNvPr id="5139" name="TextBox 5138" hidden="1"/>
          <p:cNvSpPr txBox="1"/>
          <p:nvPr>
            <p:custDataLst>
              <p:tags r:id="rId96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5142" name="TextBox 5141" hidden="1"/>
          <p:cNvSpPr txBox="1"/>
          <p:nvPr>
            <p:custDataLst>
              <p:tags r:id="rId97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endParaRPr lang="en-US" sz="1000">
              <a:solidFill>
                <a:srgbClr val="C0504D"/>
              </a:solidFill>
            </a:endParaRPr>
          </a:p>
        </p:txBody>
      </p:sp>
      <p:sp>
        <p:nvSpPr>
          <p:cNvPr id="5144" name="Rounded Rectangle 5143"/>
          <p:cNvSpPr/>
          <p:nvPr>
            <p:custDataLst>
              <p:tags r:id="rId98"/>
            </p:custDataLst>
          </p:nvPr>
        </p:nvSpPr>
        <p:spPr>
          <a:xfrm>
            <a:off x="2727417" y="4500126"/>
            <a:ext cx="1557236" cy="203200"/>
          </a:xfrm>
          <a:prstGeom prst="roundRect">
            <a:avLst>
              <a:gd name="adj" fmla="val 100000"/>
            </a:avLst>
          </a:prstGeom>
          <a:solidFill>
            <a:schemeClr val="tx1">
              <a:alpha val="3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en-US" sz="1000" smtClean="0">
                <a:solidFill>
                  <a:srgbClr val="F1E6E6"/>
                </a:solidFill>
              </a:rPr>
              <a:t>40% </a:t>
            </a:r>
            <a:endParaRPr lang="en-US" sz="1000">
              <a:solidFill>
                <a:srgbClr val="F1E6E6"/>
              </a:solidFill>
            </a:endParaRPr>
          </a:p>
        </p:txBody>
      </p:sp>
      <p:sp>
        <p:nvSpPr>
          <p:cNvPr id="5158" name="TextBox 5157"/>
          <p:cNvSpPr txBox="1"/>
          <p:nvPr>
            <p:custDataLst>
              <p:tags r:id="rId99"/>
            </p:custDataLst>
          </p:nvPr>
        </p:nvSpPr>
        <p:spPr>
          <a:xfrm>
            <a:off x="203200" y="4848106"/>
            <a:ext cx="367088" cy="16764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1100" b="1" smtClean="0"/>
              <a:t>Task 4</a:t>
            </a:r>
            <a:endParaRPr lang="en-US" sz="1100" b="1"/>
          </a:p>
        </p:txBody>
      </p:sp>
      <p:sp>
        <p:nvSpPr>
          <p:cNvPr id="5161" name="TextBox 5160"/>
          <p:cNvSpPr txBox="1"/>
          <p:nvPr>
            <p:custDataLst>
              <p:tags r:id="rId100"/>
            </p:custDataLst>
          </p:nvPr>
        </p:nvSpPr>
        <p:spPr>
          <a:xfrm>
            <a:off x="7102508" y="4855726"/>
            <a:ext cx="892175" cy="15240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1000" smtClean="0"/>
              <a:t>Oct 21 - Nov 15</a:t>
            </a:r>
            <a:endParaRPr lang="en-US" sz="1000"/>
          </a:p>
        </p:txBody>
      </p:sp>
      <p:sp>
        <p:nvSpPr>
          <p:cNvPr id="5163" name="TextBox 5162" hidden="1"/>
          <p:cNvSpPr txBox="1"/>
          <p:nvPr>
            <p:custDataLst>
              <p:tags r:id="rId101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5166" name="TextBox 5165" hidden="1"/>
          <p:cNvSpPr txBox="1"/>
          <p:nvPr>
            <p:custDataLst>
              <p:tags r:id="rId102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endParaRPr lang="en-US" sz="1000">
              <a:solidFill>
                <a:srgbClr val="C0504D"/>
              </a:solidFill>
            </a:endParaRPr>
          </a:p>
        </p:txBody>
      </p:sp>
      <p:sp>
        <p:nvSpPr>
          <p:cNvPr id="5168" name="Rectangle 5167" hidden="1"/>
          <p:cNvSpPr/>
          <p:nvPr>
            <p:custDataLst>
              <p:tags r:id="rId103"/>
            </p:custDataLst>
          </p:nvPr>
        </p:nvSpPr>
        <p:spPr>
          <a:xfrm>
            <a:off x="6620507" y="4830326"/>
            <a:ext cx="482001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US"/>
          </a:p>
        </p:txBody>
      </p:sp>
      <p:sp>
        <p:nvSpPr>
          <p:cNvPr id="5179" name="TextBox 5178"/>
          <p:cNvSpPr txBox="1"/>
          <p:nvPr>
            <p:custDataLst>
              <p:tags r:id="rId104"/>
            </p:custDataLst>
          </p:nvPr>
        </p:nvSpPr>
        <p:spPr>
          <a:xfrm>
            <a:off x="203200" y="5178306"/>
            <a:ext cx="367088" cy="16764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1100" b="1" smtClean="0"/>
              <a:t>Task 6</a:t>
            </a:r>
            <a:endParaRPr lang="en-US" sz="1100" b="1"/>
          </a:p>
        </p:txBody>
      </p:sp>
      <p:sp>
        <p:nvSpPr>
          <p:cNvPr id="5182" name="TextBox 5181"/>
          <p:cNvSpPr txBox="1"/>
          <p:nvPr>
            <p:custDataLst>
              <p:tags r:id="rId105"/>
            </p:custDataLst>
          </p:nvPr>
        </p:nvSpPr>
        <p:spPr>
          <a:xfrm>
            <a:off x="7751356" y="5185926"/>
            <a:ext cx="906463" cy="15240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1000" smtClean="0"/>
              <a:t>Nov 16 - Dec 20</a:t>
            </a:r>
            <a:endParaRPr lang="en-US" sz="1000"/>
          </a:p>
        </p:txBody>
      </p:sp>
      <p:sp>
        <p:nvSpPr>
          <p:cNvPr id="5184" name="TextBox 5183" hidden="1"/>
          <p:cNvSpPr txBox="1"/>
          <p:nvPr>
            <p:custDataLst>
              <p:tags r:id="rId106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5187" name="TextBox 5186" hidden="1"/>
          <p:cNvSpPr txBox="1"/>
          <p:nvPr>
            <p:custDataLst>
              <p:tags r:id="rId107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endParaRPr lang="en-US" sz="1000">
              <a:solidFill>
                <a:srgbClr val="C0504D"/>
              </a:solidFill>
            </a:endParaRPr>
          </a:p>
        </p:txBody>
      </p:sp>
      <p:sp>
        <p:nvSpPr>
          <p:cNvPr id="5189" name="Pentagon 5188" hidden="1"/>
          <p:cNvSpPr/>
          <p:nvPr>
            <p:custDataLst>
              <p:tags r:id="rId108"/>
            </p:custDataLst>
          </p:nvPr>
        </p:nvSpPr>
        <p:spPr>
          <a:xfrm>
            <a:off x="7102508" y="5160526"/>
            <a:ext cx="648848" cy="203200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350" tIns="0" rIns="6350" bIns="0" rtlCol="0" anchor="ctr"/>
          <a:lstStyle/>
          <a:p>
            <a:pPr algn="r"/>
            <a:endParaRPr lang="en-US"/>
          </a:p>
        </p:txBody>
      </p:sp>
      <p:sp>
        <p:nvSpPr>
          <p:cNvPr id="2" name="CuadroTexto 1"/>
          <p:cNvSpPr txBox="1"/>
          <p:nvPr/>
        </p:nvSpPr>
        <p:spPr>
          <a:xfrm>
            <a:off x="242576" y="6362393"/>
            <a:ext cx="788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 smtClean="0"/>
              <a:t>Puedes utilizar Office </a:t>
            </a:r>
            <a:r>
              <a:rPr lang="es-PA" dirty="0" err="1" smtClean="0"/>
              <a:t>Timeline</a:t>
            </a:r>
            <a:r>
              <a:rPr lang="es-PA" dirty="0" smtClean="0"/>
              <a:t> </a:t>
            </a:r>
            <a:r>
              <a:rPr lang="es-PA" dirty="0" smtClean="0"/>
              <a:t>para </a:t>
            </a:r>
            <a:r>
              <a:rPr lang="es-PA" dirty="0" smtClean="0"/>
              <a:t>crear/editar la línea de tiempo de tu Proyecto</a:t>
            </a:r>
            <a:endParaRPr lang="es-P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64965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M0MTQxYWYzLWFjMzgtNDY1Yy1iNTNmLWNjN2Y3YTRhYTlmNSIsIlRpdGxlU2hhcGVOYW1lIjoiVGV4dEJveCA1MDA0IiwiRGF0ZVNoYXBlTmFtZSI6IlRleHRCb3ggNTAwNiIsIk1hcmtlclNoYXBlTmFtZSI6IkZsb3djaGFydDogTWVyZ2UgNTAwMiIsIkNvbm5lY3RvclNoYXBlTmFtZSI6IlN0cmFpZ2h0IENvbm5lY3RvciA1MDA4In0seyJNaWxlc3RvbmVJZCI6IjQ2ZmFlOWIxLTFhMzQtNGZkNy05MTViLTYzMWQ5ZTc0YmFiYiIsIlRpdGxlU2hhcGVOYW1lIjoiVGV4dEJveCA1MDEyIiwiRGF0ZVNoYXBlTmFtZSI6IlRleHRCb3ggNTAxNCIsIk1hcmtlclNoYXBlTmFtZSI6IkRpYW1vbmQgNTAxMCIsIkNvbm5lY3RvclNoYXBlTmFtZSI6IlN0cmFpZ2h0IENvbm5lY3RvciA1MDE2In0seyJNaWxlc3RvbmVJZCI6IjZmY2Q4YzQ5LWExOGMtNGM1ZC1hZjJiLTY1ZmU1YTRmZDBjNSIsIlRpdGxlU2hhcGVOYW1lIjoiVGV4dEJveCA1MDIwIiwiRGF0ZVNoYXBlTmFtZSI6IlRleHRCb3ggNTAyMiIsIk1hcmtlclNoYXBlTmFtZSI6IkRpYW1vbmQgNTAxOCIsIkNvbm5lY3RvclNoYXBlTmFtZSI6IlN0cmFpZ2h0IENvbm5lY3RvciA1MDI0In0seyJNaWxlc3RvbmVJZCI6IjA0MDcyYjQzLTZiNDAtNDhjMC05ZDQ5LTI2NjU0OTVjNWRiNCIsIlRpdGxlU2hhcGVOYW1lIjoiVGV4dEJveCA1MDMwIiwiRGF0ZVNoYXBlTmFtZSI6IlRleHRCb3ggNTAzMiIsIk1hcmtlclNoYXBlTmFtZSI6IkZsb3djaGFydDogTWVyZ2UgNTAyOCIsIkNvbm5lY3RvclNoYXBlTmFtZSI6IlN0cmFpZ2h0IENvbm5lY3RvciA1MDM0In0seyJNaWxlc3RvbmVJZCI6IjliMzlmZWZhLWQ4MjItNDQxZi1hYWVjLTI0OTgwMzNkOGJkMSIsIlRpdGxlU2hhcGVOYW1lIjoiVGV4dEJveCA1MDQxIiwiRGF0ZVNoYXBlTmFtZSI6IlRleHRCb3ggNTA0MyIsIk1hcmtlclNoYXBlTmFtZSI6IkZsb3djaGFydDogTWVyZ2UgNTAzOSIsIkNvbm5lY3RvclNoYXBlTmFtZSI6IlN0cmFpZ2h0IENvbm5lY3RvciA1MDQ1In0seyJNaWxlc3RvbmVJZCI6IjZhZTMxYzk5LWY2ODYtNGFhZS04NDBkLWUxMTA1NjZlYTYzZCIsIlRpdGxlU2hhcGVOYW1lIjoiVGV4dEJveCA1MDUxIiwiRGF0ZVNoYXBlTmFtZSI6IlRleHRCb3ggNTA1MyIsIk1hcmtlclNoYXBlTmFtZSI6IkZsb3djaGFydDogTWVyZ2UgNTA0OSIsIkNvbm5lY3RvclNoYXBlTmFtZSI6IlN0cmFpZ2h0IENvbm5lY3RvciA1MDU1In1dLCJUYXNrcyI6W3siVGFza0lkIjoiMTFhNWZkMjAtMTY5YS00ZTVhLWEwYmUtZDA0OGRiYTA4ZmYyIiwiVGl0bGVTaGFwZU5hbWUiOiJUZXh0Qm94IDUwNjEiLCJEdXJhdGlvblRleHRTaGFwZU5hbWUiOm51bGwsIlNlZ21lbnRTaGFwZU5hbWUiOiJSZWN0YW5nbGUgNTA1OCIsIlZlcnRpY2FsTGVmdENvbm5lY3RvclNoYXBlTmFtZSI6IlN0cmFpZ2h0IENvbm5lY3RvciA1MDc3IiwiVmVydGljYWxSaWdodENvbm5lY3RvclNoYXBlTmFtZSI6IlN0cmFpZ2h0IENvbm5lY3RvciA1MDc5IiwiSG9yaXpvbnRhbENvbm5lY3RvclNoYXBlTmFtZSI6IlN0cmFpZ2h0IENvbm5lY3RvciA1MDc1IiwiTGVmdERhdGVTaGFwZU5hbWUiOiJUZXh0Qm94IDUwNjYiLCJSaWdodERhdGVTaGFwZU5hbWUiOiJUZXh0Qm94IDUwNjQiLCJPdXRzaWRlUGVyY2VudGFnZVNoYXBlTmFtZSI6IlRleHRCb3ggNTA2OSIsIkluc2lkZVBlcmNlbnRhZ2VTaGFwZU5hbWUiOiJSZWN0YW5nbGUgNTA3MSJ9LHsiVGFza0lkIjoiMjNjMTUyMzItN2QzMS00ZTk1LThlMTEtY2EyNTFmMzNmYjQ5IiwiVGl0bGVTaGFwZU5hbWUiOiJUZXh0Qm94IDUwODUiLCJEdXJhdGlvblRleHRTaGFwZU5hbWUiOm51bGwsIlNlZ21lbnRTaGFwZU5hbWUiOiJSZWN0YW5nbGUgNTA4MiIsIlZlcnRpY2FsTGVmdENvbm5lY3RvclNoYXBlTmFtZSI6IlN0cmFpZ2h0IENvbm5lY3RvciA1MTAxIiwiVmVydGljYWxSaWdodENvbm5lY3RvclNoYXBlTmFtZSI6IlN0cmFpZ2h0IENvbm5lY3RvciA1MTAzIiwiSG9yaXpvbnRhbENvbm5lY3RvclNoYXBlTmFtZSI6IlN0cmFpZ2h0IENvbm5lY3RvciA1MDk5IiwiTGVmdERhdGVTaGFwZU5hbWUiOiJUZXh0Qm94IDUwOTAiLCJSaWdodERhdGVTaGFwZU5hbWUiOiJUZXh0Qm94IDUwODgiLCJPdXRzaWRlUGVyY2VudGFnZVNoYXBlTmFtZSI6IlRleHRCb3ggNTA5MyIsIkluc2lkZVBlcmNlbnRhZ2VTaGFwZU5hbWUiOiJSZWN0YW5nbGUgNTA5NSJ9LHsiVGFza0lkIjoiZjIzZTQ2MDUtMDVjMi00ZWU4LTgxNTktYjQyMWI4MTBiN2U0IiwiVGl0bGVTaGFwZU5hbWUiOiJUZXh0Qm94IDUxMDkiLCJEdXJhdGlvblRleHRTaGFwZU5hbWUiOm51bGwsIlNlZ21lbnRTaGFwZU5hbWUiOiJSZWN0YW5nbGUgNTEwNiIsIlZlcnRpY2FsTGVmdENvbm5lY3RvclNoYXBlTmFtZSI6IlN0cmFpZ2h0IENvbm5lY3RvciA1MTI1IiwiVmVydGljYWxSaWdodENvbm5lY3RvclNoYXBlTmFtZSI6IlN0cmFpZ2h0IENvbm5lY3RvciA1MTI3IiwiSG9yaXpvbnRhbENvbm5lY3RvclNoYXBlTmFtZSI6IlN0cmFpZ2h0IENvbm5lY3RvciA1MTIzIiwiTGVmdERhdGVTaGFwZU5hbWUiOiJUZXh0Qm94IDUxMTQiLCJSaWdodERhdGVTaGFwZU5hbWUiOiJUZXh0Qm94IDUxMTIiLCJPdXRzaWRlUGVyY2VudGFnZVNoYXBlTmFtZSI6IlRleHRCb3ggNTExNyIsIkluc2lkZVBlcmNlbnRhZ2VTaGFwZU5hbWUiOiJSZWN0YW5nbGUgNTExOSJ9LHsiVGFza0lkIjoiODJkMWI3YWEtZTc3ZC00MWEyLWJlMTQtZDY5ZjVlNTAxYjFiIiwiVGl0bGVTaGFwZU5hbWUiOiJUZXh0Qm94IDUxMzMiLCJEdXJhdGlvblRleHRTaGFwZU5hbWUiOm51bGwsIlNlZ21lbnRTaGFwZU5hbWUiOiJSb3VuZGVkIFJlY3RhbmdsZSA1MTMwIiwiVmVydGljYWxMZWZ0Q29ubmVjdG9yU2hhcGVOYW1lIjoiU3RyYWlnaHQgQ29ubmVjdG9yIDUxNDkiLCJWZXJ0aWNhbFJpZ2h0Q29ubmVjdG9yU2hhcGVOYW1lIjoiU3RyYWlnaHQgQ29ubmVjdG9yIDUxNTEiLCJIb3Jpem9udGFsQ29ubmVjdG9yU2hhcGVOYW1lIjoiU3RyYWlnaHQgQ29ubmVjdG9yIDUxNDciLCJMZWZ0RGF0ZVNoYXBlTmFtZSI6IlRleHRCb3ggNTEzOCIsIlJpZ2h0RGF0ZVNoYXBlTmFtZSI6IlRleHRCb3ggNTEzNiIsIk91dHNpZGVQZXJjZW50YWdlU2hhcGVOYW1lIjoiVGV4dEJveCA1MTQxIiwiSW5zaWRlUGVyY2VudGFnZVNoYXBlTmFtZSI6IlJvdW5kZWQgUmVjdGFuZ2xlIDUxNDMifSx7IlRhc2tJZCI6IjIzYjQyY2FkLWQ5YmMtNDM3Zi1iNzM5LWM2OGM2MjczN2MzYSIsIlRpdGxlU2hhcGVOYW1lIjoiVGV4dEJveCA1MTU3IiwiRHVyYXRpb25UZXh0U2hhcGVOYW1lIjpudWxsLCJTZWdtZW50U2hhcGVOYW1lIjoiUmVjdGFuZ2xlIDUxNTQiLCJWZXJ0aWNhbExlZnRDb25uZWN0b3JTaGFwZU5hbWUiOiJTdHJhaWdodCBDb25uZWN0b3IgNTE3MCIsIlZlcnRpY2FsUmlnaHRDb25uZWN0b3JTaGFwZU5hbWUiOiJTdHJhaWdodCBDb25uZWN0b3IgNTE3MiIsIkhvcml6b250YWxDb25uZWN0b3JTaGFwZU5hbWUiOiJTdHJhaWdodCBDb25uZWN0b3IgNTE2OCIsIkxlZnREYXRlU2hhcGVOYW1lIjoiVGV4dEJveCA1MTYyIiwiUmlnaHREYXRlU2hhcGVOYW1lIjoiVGV4dEJveCA1MTYwIiwiT3V0c2lkZVBlcmNlbnRhZ2VTaGFwZU5hbWUiOiJUZXh0Qm94IDUxNjUiLCJJbnNpZGVQZXJjZW50YWdlU2hhcGVOYW1lIjoiUmVjdGFuZ2xlIDUxNjcifSx7IlRhc2tJZCI6ImZlODJhMDU0LWViNzItNDg1MS1hOTNmLTZhNjA2NDMyYmZhYyIsIlRpdGxlU2hhcGVOYW1lIjoiVGV4dEJveCA1MTc4IiwiRHVyYXRpb25UZXh0U2hhcGVOYW1lIjpudWxsLCJTZWdtZW50U2hhcGVOYW1lIjoiUGVudGFnb24gNTE3NSIsIlZlcnRpY2FsTGVmdENvbm5lY3RvclNoYXBlTmFtZSI6IlN0cmFpZ2h0IENvbm5lY3RvciA1MTkxIiwiVmVydGljYWxSaWdodENvbm5lY3RvclNoYXBlTmFtZSI6IlN0cmFpZ2h0IENvbm5lY3RvciA1MTkzIiwiSG9yaXpvbnRhbENvbm5lY3RvclNoYXBlTmFtZSI6IlN0cmFpZ2h0IENvbm5lY3RvciA1MTg5IiwiTGVmdERhdGVTaGFwZU5hbWUiOiJUZXh0Qm94IDUxODMiLCJSaWdodERhdGVTaGFwZU5hbWUiOiJUZXh0Qm94IDUxODEiLCJPdXRzaWRlUGVyY2VudGFnZVNoYXBlTmFtZSI6IlRleHRCb3ggNTE4NiIsIkluc2lkZVBlcmNlbnRhZ2VTaGFwZU5hbWUiOiJQZW50YWdvbiA1MTg4In1dLCJUaW1lYmFuZCI6eyJFbGFwc2VkVGltZVNoYXBlTmFtZSI6IlJlY3RhbmdsZSA0OTk1IiwiVG9kYXlNYXJrZXJTaGFwZU5hbWUiOiJJc29zY2VsZXMgVHJpYW5nbGUgNDk5NyIsIlRvZGF5TWFya2VyVGV4dFNoYXBlTmFtZSI6IlRleHRCb3ggNDk5OCIsIlJpZ2h0RW5kQ2Fwc1NoYXBlTmFtZSI6IlRleHRCb3ggNDk5MyIsIkxlZnRFbmRDYXBzU2hhcGVOYW1lIjoiVGV4dEJveCA0Njk5IiwiRWxhcHNlZFJlY3RhbmdsZVNoYXBlTmFtZSI6bnVsbCwiU2VnbWVudFNoYXBlc05hbWVzIjpbIlJlY3RhbmdsZSA0Njk3IiwiVGV4dEJveCA0NzAyIiwiU3RyYWlnaHQgQ29ubmVjdG9yIDQ5NjAiLCJUZXh0Qm94IDQ5NjEiLCJTdHJhaWdodCBDb25uZWN0b3IgNDk2MyIsIlRleHRCb3ggNDk2NCIsIlN0cmFpZ2h0IENvbm5lY3RvciA0OTY2IiwiVGV4dEJveCA0OTY3IiwiU3RyYWlnaHQgQ29ubmVjdG9yIDQ5NjkiLCJUZXh0Qm94IDQ5NzAiLCJTdHJhaWdodCBDb25uZWN0b3IgNDk3MiIsIlRleHRCb3ggNDk3MyIsIlN0cmFpZ2h0IENvbm5lY3RvciA0OTc1IiwiVGV4dEJveCA0OTc2IiwiU3RyYWlnaHQgQ29ubmVjdG9yIDQ5NzgiLCJUZXh0Qm94IDQ5NzkiLCJTdHJhaWdodCBDb25uZWN0b3IgNDk4MSIsIlRleHRCb3ggNDk4MiIsIlN0cmFpZ2h0IENvbm5lY3RvciA0OTg0IiwiVGV4dEJveCA0OTg1IiwiU3RyYWlnaHQgQ29ubmVjdG9yIDQ5ODciLCJUZXh0Qm94IDQ5ODgiLCJTdHJhaWdodCBDb25uZWN0b3IgNDk5MCIsIlRleHRCb3ggNDk5MSJdfX0sIkVkaXRpb24iOjEsIklzUGx1c0VkaXRpb24iOnRydWUsIkN1bHR1cmVJbmZvTmFtZSI6ImVuLVVTIiwiVmVyc2lvbiI6IjIuMy4wLjAiLCJPcmlnaW5hbEFzc2VtYmx5VmVyc2lvbiI6IjEuMDAuMDAuMDAiLCJNaWxlc3RvbmVzIjpbeyJEYXRlRm9ybWF0Ijp7IkZvcm1hdFN0cmluZyI6Ik1NTSBkIiwiU2VwYXJhdG9yIjoiLyIsIlVzZUludGVybmF0aW9uYWxEYXRlRm9ybWF0IjpmYWxzZX0sIkludGVybmFsSWQiOiI2YWUzMWM5OS1mNjg2LTRhYWUtODQwZC1lMTEwNTY2ZWE2M2QiLCJUaXRsZUxlZnQiOjEyOC40ODc1NjQsIlRpdGxlVG9wIjoxNTIuNjQ1OSwiVGl0bGVIZWlnaHQiOjEwLjY2MzE1LCJUaXRsZVRvcElzQ3VzdG9tIjpmYWxzZSwiVGl0bGVXaWR0aCI6NTUuMzc1MDQsIkNvbG9yIjoiMTU1LCAxODcsIDg5IiwiVXRjRGF0ZSI6IjIwMTQtMDEtMTBUMDA6MDA6MDBaIiwiTm90ZSI6bnVsbCwiVGl0bGUiOiJNaWxlc3RvbmUgMSIsIlN0eWxlIjoyLCJCZWxvd1RpbWViYW5kIjpmYWxzZSwiQ3VzdG9tU2V0dGluZ3MiOnsiSXNEYXRlVmlzaWJsZSI6dHJ1ZSwiVGl0bGVGb250U2V0dGluZ3MiOnsiRm9udFNpemUiOjExLCJGb250TmFtZSI6IkNhbGlicmkiLCJJc0JvbGQiOmZhbHNlLCJJc0l0YWxpYyI6ZmFsc2UsIklzVW5kZXJsaW5lZCI6ZmFsc2UsIkZvcmVncm91bmRDb2xvciI6IjAsIDAsIDAiLCJCYWNrQ29sb3IiOm51bGx9LCJEYXRlRm9udFNldHRpbmdzIjp7IkZvbnRTaXplIjoxMCwiRm9udE5hbWUiOiJDYWxpYnJpIiwiSXNCb2xkIjpmYWxzZSwiSXNJdGFsaWMiOmZhbHNlLCJJc1VuZGVybGluZWQiOmZhbHNlLCJGb3JlZ3JvdW5kQ29sb3IiOiI2OCwgODQsIDEwNiIsIkJhY2tDb2xvciI6bnVsbH0sIkNvbm5lY3RvclNldHRpbmdzIjp7IkNvbG9yIjoiMTU1LCAxODcsIDg5IiwiSXNWaXNpYmxlIjpmYWxzZSwiTGluZVdlaWdodCI6MC4xfX0sIkhpZGVEYXRlIjpmYWxzZSwiU2hhcGVUb3AiOjE1OC41MzYwNTcsIlF1aWNrU2hhcGVTaXplIjoxLCJJc1Zpc2libGUiOnRydWV9LHsiRGF0ZUZvcm1hdCI6eyJGb3JtYXRTdHJpbmciOiJNTU0gZCIsIlNlcGFyYXRvciI6Ii8iLCJVc2VJbnRlcm5hdGlvbmFsRGF0ZUZvcm1hdCI6ZmFsc2V9LCJJbnRlcm5hbElkIjoiOWIzOWZlZmEtZDgyMi00NDFmLWFhZWMtMjQ5ODAzM2Q4YmQxIiwiVGl0bGVMZWZ0IjoyMTAuMjMyMjA4LCJUaXRsZVRvcCI6MTA4LjI4OTg0MSwiVGl0bGVIZWlnaHQiOjEwLjY2MzE1LCJUaXRsZVRvcElzQ3VzdG9tIjp0cnVlLCJUaXRsZVdpZHRoIjo1NS4zNzUwNCwiQ29sb3IiOiIxOTIsIDgwLCA3NyIsIlV0Y0RhdGUiOiIyMDE0LTAzLTA3VDAwOjAwOjAwWiIsIk5vdGUiOm51bGwsIlRpdGxlIjoiTWlsZXN0b25lIDIiLCJTdHlsZSI6MiwiQmVsb3dUaW1lYmFuZCI6ZmFsc2UsIkN1c3RvbVNldHRpbmdzIjp7IklzRGF0ZVZpc2libGUiOnRydWUsIlRpdGxlRm9udFNldHRpbmdzIjp7IkZvbnRTaXplIjoxMSwiRm9udE5hbWUiOiJDYWxpYnJpIiwiSXNCb2xkIjpmYWxzZSwiSXNJdGFsaWMiOmZhbHNlLCJJc1VuZGVybGluZWQiOmZhbHNlLCJGb3JlZ3JvdW5kQ29sb3IiOiIwLCAwLCAwIiwiQmFja0NvbG9yIjpudWxsfSwiRGF0ZUZvbnRTZXR0aW5ncyI6eyJGb250U2l6ZSI6MTAsIkZvbnROYW1lIjoiQ2FsaWJyaSIsIklzQm9sZCI6ZmFsc2UsIklzSXRhbGljIjpmYWxzZSwiSXNVbmRlcmxpbmVkIjpmYWxzZSwiRm9yZWdyb3VuZENvbG9yIjoiNjgsIDg0LCAxMDYiLCJCYWNrQ29sb3IiOm51bGx9LCJDb25uZWN0b3JTZXR0aW5ncyI6eyJDb2xvciI6IjIwMCwgODAsIDgwIiwiSXNWaXNpYmxlIjpmYWxzZSwiTGluZVdlaWdodCI6MC4xfX0sIkhpZGVEYXRlIjpmYWxzZSwiU2hhcGVUb3AiOjExNC4xOCwiUXVpY2tTaGFwZVNpemUiOjEsIklzVmlzaWJsZSI6dHJ1ZX0seyJEYXRlRm9ybWF0Ijp7IkZvcm1hdFN0cmluZyI6Ik1NTSBkIiwiU2VwYXJhdG9yIjoiLyIsIlVzZUludGVybmF0aW9uYWxEYXRlRm9ybWF0IjpmYWxzZX0sIkludGVybmFsSWQiOiIwNDA3MmI0My02YjQwLTQ4YzAtOWQ0OS0yNjY1NDk1YzVkYjQiLCJUaXRsZUxlZnQiOjIyMC40NTAyNDEsIlRpdGxlVG9wIjoxNDUuODQ5NzYyLCJUaXRsZUhlaWdodCI6MTAuNjYzMTUsIlRpdGxlVG9wSXNDdXN0b20iOnRydWUsIlRpdGxlV2lkdGgiOjU1LjM3NTA0LCJDb2xvciI6IjE5MiwgODAsIDc3IiwiVXRjRGF0ZSI6IjIwMTQtMDMtMTRUMDA6MDA6MDBaIiwiTm90ZSI6bnVsbCwiVGl0bGUiOiJNaWxlc3RvbmUgMyIsIlN0eWxlIjoyLCJCZWxvd1RpbWViYW5kIjpmYWxzZSwiQ3VzdG9tU2V0dGluZ3MiOnsiSXNEYXRlVmlzaWJsZSI6dHJ1ZSwiVGl0bGVGb250U2V0dGluZ3MiOnsiRm9udFNpemUiOjExLCJGb250TmFtZSI6IkNhbGlicmkiLCJJc0JvbGQiOmZhbHNlLCJJc0l0YWxpYyI6ZmFsc2UsIklzVW5kZXJsaW5lZCI6ZmFsc2UsIkZvcmVncm91bmRDb2xvciI6IjAsIDAsIDAiLCJCYWNrQ29sb3IiOm51bGx9LCJEYXRlRm9udFNldHRpbmdzIjp7IkZvbnRTaXplIjoxMCwiRm9udE5hbWUiOiJDYWxpYnJpIiwiSXNCb2xkIjpmYWxzZSwiSXNJdGFsaWMiOmZhbHNlLCJJc1VuZGVybGluZWQiOmZhbHNlLCJGb3JlZ3JvdW5kQ29sb3IiOiI2OCwgODQsIDEwNiIsIkJhY2tDb2xvciI6bnVsbH0sIkNvbm5lY3RvclNldHRpbmdzIjp7IkNvbG9yIjoiMjAwLCA4MCwgODAiLCJJc1Zpc2libGUiOmZhbHNlLCJMaW5lV2VpZ2h0IjowLjF9fSwiSGlkZURhdGUiOmZhbHNlLCJTaGFwZVRvcCI6MTUxLjczOTkxNCwiUXVpY2tTaGFwZVNpemUiOjEsIklzVmlzaWJsZSI6dHJ1ZX0seyJEYXRlRm9ybWF0Ijp7IkZvcm1hdFN0cmluZyI6Ik1NTSBkIiwiU2VwYXJhdG9yIjoiLyIsIlVzZUludGVybmF0aW9uYWxEYXRlRm9ybWF0IjpmYWxzZX0sIkludGVybmFsSWQiOiI2ZmNkOGM0OS1hMThjLTRjNWQtYWYyYi02NWZlNWE0ZmQwYzUiLCJUaXRsZUxlZnQiOjMyNy4yMDM0LCJUaXRsZVRvcCI6MTU5LjAxOTY4NCwiVGl0bGVIZWlnaHQiOjEwLjY2MzE1LCJUaXRsZVRvcElzQ3VzdG9tIjp0cnVlLCJUaXRsZVdpZHRoIjo1NS4zNzUwNCwiQ29sb3IiOiI3OSwgMTI5LCAxODkiLCJVdGNEYXRlIjoiMjAxNC0wNi0yOVQwMDowMDowMFoiLCJOb3RlIjpudWxsLCJUaXRsZSI6Ik1pbGVzdG9uZSA0IiwiU3R5bGUiOjEsIkJlbG93VGltZWJhbmQiOmZhbHNlLCJDdXN0b21TZXR0aW5ncyI6eyJJc0RhdGVWaXNpYmxlIjp0cnVlLCJUaXRsZUZvbnRTZXR0aW5ncyI6eyJGb250U2l6ZSI6MTEsIkZvbnROYW1lIjoiQ2FsaWJyaSIsIklzQm9sZCI6ZmFsc2UsIklzSXRhbGljIjpmYWxzZSwiSXNVbmRlcmxpbmVkIjpmYWxzZSwiRm9yZWdyb3VuZENvbG9yIjoiMCwgMCwgMCIsIkJhY2tDb2xvciI6bnVsbH0sIkRhdGVGb250U2V0dGluZ3MiOnsiRm9udFNpemUiOjEwLCJGb250TmFtZSI6IkNhbGlicmkiLCJJc0JvbGQiOmZhbHNlLCJJc0l0YWxpYyI6ZmFsc2UsIklzVW5kZXJsaW5lZCI6ZmFsc2UsIkZvcmVncm91bmRDb2xvciI6IjY4LCA4NCwgMTA2IiwiQmFja0NvbG9yIjpudWxsfSwiQ29ubmVjdG9yU2V0dGluZ3MiOnsiQ29sb3IiOiI3OSwgMTI5LCAxODkiLCJJc1Zpc2libGUiOmZhbHNlLCJMaW5lV2VpZ2h0IjowLjF9fSwiSGlkZURhdGUiOmZhbHNlLCJTaGFwZVRvcCI6bnVsbCwiUXVpY2tTaGFwZVNpemUiOjEsIklzVmlzaWJsZSI6dHJ1ZX0seyJEYXRlRm9ybWF0Ijp7IkZvcm1hdFN0cmluZyI6Ik1NTSBkIiwiU2VwYXJhdG9yIjoiLyIsIlVzZUludGVybmF0aW9uYWxEYXRlRm9ybWF0IjpmYWxzZX0sIkludGVybmFsSWQiOiI0NmZhZTliMS0xYTM0LTRmZDctOTE1Yi02MzFkOWU3NGJhYmIiLCJUaXRsZUxlZnQiOjQ5Mi4xNTI0MzUsIlRpdGxlVG9wIjoxNTkuMDE5Njg0LCJUaXRsZUhlaWdodCI6MTAuNjYzMTUsIlRpdGxlVG9wSXNDdXN0b20iOnRydWUsIlRpdGxlV2lkdGgiOjU1LjM3NTA0LCJDb2xvciI6IjE1NSwgMTg3LCA4OSIsIlV0Y0RhdGUiOiIyMDE0LTEwLTIwVDAwOjAwOjAwWiIsIk5vdGUiOm51bGwsIlRpdGxlIjoiTWlsZXN0b25lIDUiLCJTdHlsZSI6MSwiQmVsb3dUaW1lYmFuZCI6ZmFsc2UsIkN1c3RvbVNldHRpbmdzIjp7IklzRGF0ZVZpc2libGUiOnRydWUsIlRpdGxlRm9udFNldHRpbmdzIjp7IkZvbnRTaXplIjoxMSwiRm9udE5hbWUiOiJDYWxpYnJpIiwiSXNCb2xkIjpmYWxzZSwiSXNJdGFsaWMiOmZhbHNlLCJJc1VuZGVybGluZWQiOmZhbHNlLCJGb3JlZ3JvdW5kQ29sb3IiOiIwLCAwLCAwIiwiQmFja0NvbG9yIjpudWxsfSwiRGF0ZUZvbnRTZXR0aW5ncyI6eyJGb250U2l6ZSI6MTAsIkZvbnROYW1lIjoiQ2FsaWJyaSIsIklzQm9sZCI6ZmFsc2UsIklzSXRhbGljIjpmYWxzZSwiSXNVbmRlcmxpbmVkIjpmYWxzZSwiRm9yZWdyb3VuZENvbG9yIjoiNjgsIDg0LCAxMDYiLCJCYWNrQ29sb3IiOm51bGx9LCJDb25uZWN0b3JTZXR0aW5ncyI6eyJDb2xvciI6IjE1NSwgMTg3LCA4OSIsIklzVmlzaWJsZSI6ZmFsc2UsIkxpbmVXZWlnaHQiOjAuMX19LCJIaWRlRGF0ZSI6ZmFsc2UsIlNoYXBlVG9wIjpudWxsLCJRdWlja1NoYXBlU2l6ZSI6MSwiSXNWaXNpYmxlIjp0cnVlfSx7IkRhdGVGb3JtYXQiOnsiRm9ybWF0U3RyaW5nIjoiTU1NIGQiLCJTZXBhcmF0b3IiOiIvIiwiVXNlSW50ZXJuYXRpb25hbERhdGVGb3JtYXQiOmZhbHNlfSwiSW50ZXJuYWxJZCI6ImM0MTQxYWYzLWFjMzgtNDY1Yy1iNTNmLWNjN2Y3YTRhYTlmNSIsIlRpdGxlTGVmdCI6NjAxLjQzODg0MywiVGl0bGVUb3AiOjE1Mi42NDU5LCJUaXRsZUhlaWdodCI6MTAuNjYzMTUsIlRpdGxlVG9wSXNDdXN0b20iOmZhbHNlLCJUaXRsZVdpZHRoIjo1NS4zNzUwNCwiQ29sb3IiOiIwLCAwLCAwIiwiVXRjRGF0ZSI6IjIwMTQtMTEtMzBUMDA6MDA6MDBaIiwiTm90ZSI6bnVsbCwiVGl0bGUiOiJNaWxlc3RvbmUgNiIsIlN0eWxlIjoyLCJCZWxvd1RpbWViYW5kIjpmYWxzZSwiQ3VzdG9tU2V0dGluZ3MiOnsiSXNEYXRlVmlzaWJsZSI6dHJ1ZSwiVGl0bGVGb250U2V0dGluZ3MiOnsiRm9udFNpemUiOjExLCJGb250TmFtZSI6IkNhbGlicmkiLCJJc0JvbGQiOmZhbHNlLCJJc0l0YWxpYyI6ZmFsc2UsIklzVW5kZXJsaW5lZCI6ZmFsc2UsIkZvcmVncm91bmRDb2xvciI6IjAsIDAsIDAiLCJCYWNrQ29sb3IiOm51bGx9LCJEYXRlRm9udFNldHRpbmdzIjp7IkZvbnRTaXplIjoxMCwiRm9udE5hbWUiOiJDYWxpYnJpIiwiSXNCb2xkIjpmYWxzZSwiSXNJdGFsaWMiOmZhbHNlLCJJc1VuZGVybGluZWQiOmZhbHNlLCJGb3JlZ3JvdW5kQ29sb3IiOiI2OCwgODQsIDEwNiIsIkJhY2tDb2xvciI6bnVsbH0sIkNvbm5lY3RvclNldHRpbmdzIjp7IkNvbG9yIjoiQmxhY2siLCJJc1Zpc2libGUiOmZhbHNlLCJMaW5lV2VpZ2h0IjowLjF9fSwiSGlkZURhdGUiOmZhbHNlLCJTaGFwZVRvcCI6MTU4LjUzNjA1NywiUXVpY2tTaGFwZVNpemUiOjEsIklzVmlzaWJsZSI6dHJ1ZX1dLCJUaW1lTGluZVR5cGUiOjEsIlRhc2tzIjpbeyJEdXJhdGlvblZhbHVlIjo0MC4wLCJEdXJhdGlvbkZvcm1hdCI6MCwiSW50ZXJuYWxJZCI6IjExYTVmZDIwLTE2OWEtNGU1YS1hMGJlLWQwNDhkYmEwOGZmMiIsIkluZGV4IjoxLCJDb2xvciI6IjI0NywgMTUwLCA3MCIsIlV0Y1N0YXJ0RGF0ZSI6IjIwMTQtMDEtMDVUMDA6MDA6MDBaIiwiTm90ZSI6bnVsbCwiVXRjRW5kRGF0ZSI6IjIwMTQtMDMtMDFUMDA6MDA6MDBaIiwiVGl0bGUiOiJUYXNrIDEiLCJTaGFwZSI6MCwiQ3VzdG9tU2V0dGluZ3MiOnsiVGl0bGVXaWR0aCI6MjguOTA0NTY3NywiVGl0bGVGb250U2V0dGluZ3MiOnsiRm9udFNpemUiOjExLCJGb250TmFtZSI6IkNhbGlicmkiLCJJc0JvbGQiOnRydWUsIklzSXRhbGljIjpmYWxzZSwiSXNVbmRlcmxpbmVkIjpmYWxzZSwiRm9yZWdyb3VuZENvbG9yIjoiMCwgMCwgMCIsIkJhY2tDb2xvciI6bnVsbH0sIlN0YXJ0RGF0ZUZvbnRTZXR0aW5ncyI6eyJGb250U2l6ZSI6MTAsIkZvbnROYW1lIjoiQ2FsaWJyaSIsIklzQm9sZCI6ZmFsc2UsIklzSXRhbGljIjpmYWxzZSwiSXNVbmRlcmxpbmVkIjpmYWxzZSwiRm9yZWdyb3VuZENvbG9yIjoiMCwgMCwgMCIsIkJhY2tDb2xvciI6bnVsbH0sIkVuZERhdGVGb250U2V0dGluZ3MiOnsiRm9udFNpemUiOjEwLCJGb250TmFtZSI6IkNhbGlicmkiLCJJc0JvbGQiOmZhbHNlLCJJc0l0YWxpYyI6ZmFsc2UsIklzVW5kZXJsaW5lZCI6ZmFsc2UsIkZvcmVncm91bmRDb2xvciI6IjAsIDAsIDAiLCJCYWNrQ29sb3IiOm51bGx9LCJEdXJhdGlvbkZvbnRTZXR0aW5ncyI6eyJGb250U2l6ZSI6MTAsIkZvbnROYW1lIjoiQ2FsaWJyaSIsIklzQm9sZCI6ZmFsc2UsIklzSXRhbGljIjpmYWxzZSwiSXNVbmRlcmxpbmVkIjpmYWxzZSwiRm9yZWdyb3VuZENvbG9yIjoiMjU1LCAyNTUsIDI1NSIsIkJhY2tDb2xvciI6bnVsbH0sIlRhc2tzU3BhY2luZyI6MTAsIlNoYXBlSGVpZ2h0IjoxNi4wLCJWZXJ0aWNhbENvbm5lY3RvclNldHRpbmdzIjp7IkNvbG9yIjoiMjA0LCAyMDQsIDIwNCIsIklzVmlzaWJsZSI6ZmFsc2UsIkxpbmVXZWlnaHQiOjAuMH0sIkhvcml6b250YWxDb25uZWN0b3JTZXR0aW5ncyI6eyJDb2xvciI6IjIwNCwgMjA0LCAyMDQiLCJJc1Zpc2libGUiOnRydWUsIkxpbmVXZWlnaHQiOjAuMX0sIlRhc2tTaGFwZUJvcmRlclNldHRpbmdzIjp7IkNvbG9yIjoiUmVkIiwiTGluZVdlaWdodCI6MC4wfSwiU21hcnRUaXRsZUZvcmVncm91bmQiOiJCbGFjayIsIlNtYXJ0VGl0bGVGb3JlZ3JvdW5kSXNBY3RpdmUiOmZhbHNlLCJTbWFydER1cmF0aW9uRm9yZWdyb3VuZCI6IjAsIDAsIDAiLCJTbWFydER1cmF0aW9uRm9yZWdyb3VuZElzQWN0aXZlIjp0cnVlLCJTbWFydERhdGVGb3JlZ3JvdW5kIjoiQmxhY2siLCJTbWFydERhdGVGb3JlZ3JvdW5kSXNBY3RpdmUiOmZhbHNlLCJTbWFydFBlcmNlbnRhZ2VDb21wbGV0ZWRGb3JlZ3JvdW5kIjoiMjQxLCAyMzAsIDIzMCIsIlNtYXJ0UGVyY2VudGFnZUNvbXBsZXRlZElzQWN0aXZlIjp0cnVlLCJJbmNsdWRlTm9uV29ya2luZ0RheXNJbkR1cmF0aW9uIjpmYWxzZSwiV29ya2luZ0RheXMiOjMxLCJQZXJjZW50YWdlQ29tcGxldGVkRm9udFNldHRpbmdzIjp7IkZvbnRTaXplIjoxMCwiRm9udE5hbWUiOiJDYWxpYnJpIiwiSXNCb2xkIjpmYWxzZSwiSXNJdGFsaWMiOmZhbHNlLCJJc1VuZGVybGluZWQiOmZhbHNlLCJGb3JlZ3JvdW5kQ29sb3IiOiIxOTIsIDgwLCA3NyIsIkJhY2tDb2xvciI6bnVsbH0sIlBlcmNlbnRhZ2VDb21wbGV0ZWRQb3NpdGlvbiI6MX0sIlRhc2tEYXRlUG9zaXRpb24iOjIsIlRhc2tUaXRsZVBvc2l0aW9uIjozLCJUYXNrRHVyYXRpb25Qb3NpdGlvbiI6MiwiVGFza1RpdGxlSXNXaWRlciI6ZmFsc2UsIlRhc2tEdXJhdGlvbklzV2lkZXIiOmZhbHNlLCJUYXNrRGF0ZUlzV2lkZXIiOmZhbHNlLCJUYXNrUGVyY2VudGFnZUNvbXBsZXRlZElzV2lkZXIiOmZhbHNlLCJEYXRlRm9ybWF0Ijp7IkZvcm1hdFN0cmluZyI6Ik1NTSBkIiwiU2VwYXJhdG9yIjoiLyIsIlVzZUludGVybmF0aW9uYWxEYXRlRm9ybWF0IjpmYWxzZX0sIklzVmlzaWJsZSI6dHJ1ZSwiUGVyY2VudGFnZUNvbXBsZXRlZCI6MTAwLjB9LHsiRHVyYXRpb25WYWx1ZSI6MzAuMCwiRHVyYXRpb25Gb3JtYXQiOjAsIkludGVybmFsSWQiOiIyM2MxNTIzMi03ZDMxLTRlOTUtOGUxMS1jYTI1MWYzM2ZiNDkiLCJJbmRleCI6MiwiQ29sb3IiOiI3NSwgMTcyLCAxOTgiLCJVdGNTdGFydERhdGUiOiIyMDE0LTAyLTAyVDAwOjAwOjAwWiIsIk5vdGUiOm51bGwsIlV0Y0VuZERhdGUiOiIyMDE0LTAzLTE0VDAwOjAwOjAwWiIsIlRpdGxlIjoiVGFzayAyIiwiU2hhcGUiOjAsIkN1c3RvbVNldHRpbmdzIjp7IlRpdGxlV2lkdGgiOjI4LjkwNDU2NzcsIlRpdGxlRm9udFNldHRpbmdzIjp7IkZvbnRTaXplIjoxMSwiRm9udE5hbWUiOiJDYWxpYnJpIiwiSXNCb2xkIjp0cnVlLCJJc0l0YWxpYyI6ZmFsc2UsIklzVW5kZXJsaW5lZCI6ZmFsc2UsIkZvcmVncm91bmRDb2xvciI6IjAsIDAsIDAiLCJCYWNrQ29sb3IiOm51bGx9LCJTdGFydERhdGVGb250U2V0dGluZ3MiOnsiRm9udFNpemUiOjEwLCJGb250TmFtZSI6IkNhbGlicmkiLCJJc0JvbGQiOmZhbHNlLCJJc0l0YWxpYyI6ZmFsc2UsIklzVW5kZXJsaW5lZCI6ZmFsc2UsIkZvcmVncm91bmRDb2xvciI6IjAsIDAsIDAiLCJCYWNrQ29sb3IiOm51bGx9LCJFbmREYXRlRm9udFNldHRpbmdzIjp7IkZvbnRTaXplIjoxMCwiRm9udE5hbWUiOiJDYWxpYnJpIiwiSXNCb2xkIjpmYWxzZSwiSXNJdGFsaWMiOmZhbHNlLCJJc1VuZGVybGluZWQiOmZhbHNlLCJGb3JlZ3JvdW5kQ29sb3IiOiIwLCAwLCAwIiwiQmFja0NvbG9yIjpudWxsfSwiRHVyYXRpb25Gb250U2V0dGluZ3MiOnsiRm9udFNpemUiOjEwLCJGb250TmFtZSI6IkNhbGlicmkiLCJJc0JvbGQiOmZhbHNlLCJJc0l0YWxpYyI6ZmFsc2UsIklzVW5kZXJsaW5lZCI6ZmFsc2UsIkZvcmVncm91bmRDb2xvciI6IjI1NSwgMjU1LCAyNTUiLCJCYWNrQ29sb3IiOm51bGx9LCJUYXNrc1NwYWNpbmciOjEwLCJTaGFwZUhlaWdodCI6MTYuMCwiVmVydGljYWxDb25uZWN0b3JTZXR0aW5ncyI6eyJDb2xvciI6IjIwNCwgMjA0LCAyMDQiLCJJc1Zpc2libGUiOmZhbHNlLCJMaW5lV2VpZ2h0IjowLjB9LCJIb3Jpem9udGFsQ29ubmVjdG9yU2V0dGluZ3MiOnsiQ29sb3IiOiIyMDQsIDIwNCwgMjA0IiwiSXNWaXNpYmxlIjp0cnVlLCJMaW5lV2VpZ2h0IjowLjF9LCJUYXNrU2hhcGVCb3JkZXJTZXR0aW5ncyI6eyJDb2xvciI6IlJlZCIsIkxpbmVXZWlnaHQiOjAuMH0sIlNtYXJ0VGl0bGVGb3JlZ3JvdW5kIjoiQmxhY2siLCJTbWFydFRpdGxlRm9yZWdyb3VuZElzQWN0aXZlIjpmYWxzZSwiU21hcnREdXJhdGlvbkZvcmVncm91bmQiOiIwLCAwLCAwIiwiU21hcnREdXJhdGlvbkZvcmVncm91bmRJc0FjdGl2ZSI6dHJ1ZSwiU21hcnREYXRlRm9yZWdyb3VuZCI6IkJsYWNrIiwiU21hcnREYXRlRm9yZWdyb3VuZElzQWN0aXZlIjpmYWxzZSwiU21hcnRQZXJjZW50YWdlQ29tcGxldGVkRm9yZWdyb3VuZCI6IjI0MSwgMjMwLCAyMzAiLCJTbWFydFBlcmNlbnRhZ2VDb21wbGV0ZWRJc0FjdGl2ZSI6dHJ1ZSwiSW5jbHVkZU5vbldvcmtpbmdEYXlzSW5EdXJhdGlvbiI6ZmFsc2UsIldvcmtpbmdEYXlzIjozMSwiUGVyY2VudGFnZUNvbXBsZXRlZEZvbnRTZXR0aW5ncyI6eyJGb250U2l6ZSI6MTAsIkZvbnROYW1lIjoiQ2FsaWJyaSIsIklzQm9sZCI6ZmFsc2UsIklzSXRhbGljIjpmYWxzZSwiSXNVbmRlcmxpbmVkIjpmYWxzZSwiRm9yZWdyb3VuZENvbG9yIjoiMTkyLCA4MCwgNzciLCJCYWNrQ29sb3IiOm51bGx9LCJQZXJjZW50YWdlQ29tcGxldGVkUG9zaXRpb24iOjF9LCJUYXNrRGF0ZVBvc2l0aW9uIjoyLCJUYXNrVGl0bGVQb3NpdGlvbiI6MywiVGFza0R1cmF0aW9uUG9zaXRpb24iOjIsIlRhc2tUaXRsZUlzV2lkZXIiOmZhbHNlLCJUYXNrRHVyYXRpb25Jc1dpZGVyIjpmYWxzZSwiVGFza0RhdGVJc1dpZGVyIjpmYWxzZSwiVGFza1BlcmNlbnRhZ2VDb21wbGV0ZWRJc1dpZGVyIjpmYWxzZSwiRGF0ZUZvcm1hdCI6eyJGb3JtYXRTdHJpbmciOiJNTU0gZCIsIlNlcGFyYXRvciI6Ii8iLCJVc2VJbnRlcm5hdGlvbmFsRGF0ZUZvcm1hdCI6ZmFsc2V9LCJJc1Zpc2libGUiOnRydWUsIlBlcmNlbnRhZ2VDb21wbGV0ZWQiOjUwLjB9LHsiRHVyYXRpb25WYWx1ZSI6MzYuMCwiRHVyYXRpb25Gb3JtYXQiOjAsIkludGVybmFsSWQiOiJmMjNlNDYwNS0wNWMyLTRlZTgtODE1OS1iNDIxYjgxMGI3ZTQiLCJJbmRleCI6MywiQ29sb3IiOiIyNDcsIDE1MCwgNzAiLCJVdGNTdGFydERhdGUiOiIyMDE0LTAzLTE0VDAwOjAwOjAwWiIsIk5vdGUiOm51bGwsIlV0Y0VuZERhdGUiOiIyMDE0LTA1LTAyVDAwOjAwOjAwWiIsIlRpdGxlIjoiVGFzayAzIiwiU2hhcGUiOjAsIkN1c3RvbVNldHRpbmdzIjp7IlRpdGxlV2lkdGgiOjI4LjkwNDU2NzcsIlRpdGxlRm9udFNldHRpbmdzIjp7IkZvbnRTaXplIjoxMSwiRm9udE5hbWUiOiJDYWxpYnJpIiwiSXNCb2xkIjp0cnVlLCJJc0l0YWxpYyI6ZmFsc2UsIklzVW5kZXJsaW5lZCI6ZmFsc2UsIkZvcmVncm91bmRDb2xvciI6IjAsIDAsIDAiLCJCYWNrQ29sb3IiOm51bGx9LCJTdGFydERhdGVGb250U2V0dGluZ3MiOnsiRm9udFNpemUiOjEwLCJGb250TmFtZSI6IkNhbGlicmkiLCJJc0JvbGQiOmZhbHNlLCJJc0l0YWxpYyI6ZmFsc2UsIklzVW5kZXJsaW5lZCI6ZmFsc2UsIkZvcmVncm91bmRDb2xvciI6IjAsIDAsIDAiLCJCYWNrQ29sb3IiOm51bGx9LCJFbmREYXRlRm9udFNldHRpbmdzIjp7IkZvbnRTaXplIjoxMCwiRm9udE5hbWUiOiJDYWxpYnJpIiwiSXNCb2xkIjpmYWxzZSwiSXNJdGFsaWMiOmZhbHNlLCJJc1VuZGVybGluZWQiOmZhbHNlLCJGb3JlZ3JvdW5kQ29sb3IiOiIwLCAwLCAwIiwiQmFja0NvbG9yIjpudWxsfSwiRHVyYXRpb25Gb250U2V0dGluZ3MiOnsiRm9udFNpemUiOjEwLCJGb250TmFtZSI6IkNhbGlicmkiLCJJc0JvbGQiOmZhbHNlLCJJc0l0YWxpYyI6ZmFsc2UsIklzVW5kZXJsaW5lZCI6ZmFsc2UsIkZvcmVncm91bmRDb2xvciI6IjI1NSwgMjU1LCAyNTUiLCJCYWNrQ29sb3IiOm51bGx9LCJUYXNrc1NwYWNpbmciOjEwLCJTaGFwZUhlaWdodCI6MTYuMCwiVmVydGljYWxDb25uZWN0b3JTZXR0aW5ncyI6eyJDb2xvciI6IjIwNCwgMjA0LCAyMDQiLCJJc1Zpc2libGUiOmZhbHNlLCJMaW5lV2VpZ2h0IjowLjB9LCJIb3Jpem9udGFsQ29ubmVjdG9yU2V0dGluZ3MiOnsiQ29sb3IiOiIyMDQsIDIwNCwgMjA0IiwiSXNWaXNpYmxlIjp0cnVlLCJMaW5lV2VpZ2h0IjowLjF9LCJUYXNrU2hhcGVCb3JkZXJTZXR0aW5ncyI6eyJDb2xvciI6IlJlZCIsIkxpbmVXZWlnaHQiOjAuMH0sIlNtYXJ0VGl0bGVGb3JlZ3JvdW5kIjoiQmxhY2siLCJTbWFydFRpdGxlRm9yZWdyb3VuZElzQWN0aXZlIjpmYWxzZSwiU21hcnREdXJhdGlvbkZvcmVncm91bmQiOiIwLCAwLCAwIiwiU21hcnREdXJhdGlvbkZvcmVncm91bmRJc0FjdGl2ZSI6dHJ1ZSwiU21hcnREYXRlRm9yZWdyb3VuZCI6IkJsYWNrIiwiU21hcnREYXRlRm9yZWdyb3VuZElzQWN0aXZlIjpmYWxzZSwiU21hcnRQZXJjZW50YWdlQ29tcGxldGVkRm9yZWdyb3VuZCI6IjI0MSwgMjMwLCAyMzAiLCJTbWFydFBlcmNlbnRhZ2VDb21wbGV0ZWRJc0FjdGl2ZSI6dHJ1ZSwiSW5jbHVkZU5vbldvcmtpbmdEYXlzSW5EdXJhdGlvbiI6ZmFsc2UsIldvcmtpbmdEYXlzIjozMSwiUGVyY2VudGFnZUNvbXBsZXRlZEZvbnRTZXR0aW5ncyI6eyJGb250U2l6ZSI6MTAsIkZvbnROYW1lIjoiQ2FsaWJyaSIsIklzQm9sZCI6ZmFsc2UsIklzSXRhbGljIjpmYWxzZSwiSXNVbmRlcmxpbmVkIjpmYWxzZSwiRm9yZWdyb3VuZENvbG9yIjoiMTkyLCA4MCwgNzciLCJCYWNrQ29sb3IiOm51bGx9LCJQZXJjZW50YWdlQ29tcGxldGVkUG9zaXRpb24iOjF9LCJUYXNrRGF0ZVBvc2l0aW9uIjoyLCJUYXNrVGl0bGVQb3NpdGlvbiI6MywiVGFza0R1cmF0aW9uUG9zaXRpb24iOjIsIlRhc2tUaXRsZUlzV2lkZXIiOmZhbHNlLCJUYXNrRHVyYXRpb25Jc1dpZGVyIjpmYWxzZSwiVGFza0RhdGVJc1dpZGVyIjpmYWxzZSwiVGFza1BlcmNlbnRhZ2VDb21wbGV0ZWRJc1dpZGVyIjpmYWxzZSwiRGF0ZUZvcm1hdCI6eyJGb3JtYXRTdHJpbmciOiJNTU0gZCIsIlNlcGFyYXRvciI6Ii8iLCJVc2VJbnRlcm5hdGlvbmFsRGF0ZUZvcm1hdCI6ZmFsc2V9LCJJc1Zpc2libGUiOnRydWUsIlBlcmNlbnRhZ2VDb21wbGV0ZWQiOjM4LjB9LHsiRHVyYXRpb25WYWx1ZSI6MTUwLjAsIkR1cmF0aW9uRm9ybWF0IjowLCJJbnRlcm5hbElkIjoiODJkMWI3YWEtZTc3ZC00MWEyLWJlMTQtZDY5ZjVlNTAxYjFiIiwiSW5kZXgiOjQsIkNvbG9yIjoiMCwgMTE0LCAxODgiLCJVdGNTdGFydERhdGUiOiIyMDE0LTAzLTI1VDAwOjAwOjAwWiIsIk5vdGUiOm51bGwsIlV0Y0VuZERhdGUiOiIyMDE0LTEwLTIwVDAwOjAwOjAwWiIsIlRpdGxlIjoiVGFzayA0IiwiU2hhcGUiOjIsIkN1c3RvbVNldHRpbmdzIjp7IlRpdGxlV2lkdGgiOjI4LjkwNDU2NzcsIlRpdGxlRm9udFNldHRpbmdzIjp7IkZvbnRTaXplIjoxMSwiRm9udE5hbWUiOiJDYWxpYnJpIiwiSXNCb2xkIjp0cnVlLCJJc0l0YWxpYyI6ZmFsc2UsIklzVW5kZXJsaW5lZCI6ZmFsc2UsIkZvcmVncm91bmRDb2xvciI6IjAsIDAsIDAiLCJCYWNrQ29sb3IiOm51bGx9LCJTdGFydERhdGVGb250U2V0dGluZ3MiOnsiRm9udFNpemUiOjEwLCJGb250TmFtZSI6IkNhbGlicmkiLCJJc0JvbGQiOmZhbHNlLCJJc0l0YWxpYyI6ZmFsc2UsIklzVW5kZXJsaW5lZCI6ZmFsc2UsIkZvcmVncm91bmRDb2xvciI6IjAsIDAsIDAiLCJCYWNrQ29sb3IiOm51bGx9LCJFbmREYXRlRm9udFNldHRpbmdzIjp7IkZvbnRTaXplIjoxMCwiRm9udE5hbWUiOiJDYWxpYnJpIiwiSXNCb2xkIjpmYWxzZSwiSXNJdGFsaWMiOmZhbHNlLCJJc1VuZGVybGluZWQiOmZhbHNlLCJGb3JlZ3JvdW5kQ29sb3IiOiIwLCAwLCAwIiwiQmFja0NvbG9yIjpudWxsfSwiRHVyYXRpb25Gb250U2V0dGluZ3MiOnsiRm9udFNpemUiOjEwLCJGb250TmFtZSI6IkNhbGlicmkiLCJJc0JvbGQiOmZhbHNlLCJJc0l0YWxpYyI6ZmFsc2UsIklzVW5kZXJsaW5lZCI6ZmFsc2UsIkZvcmVncm91bmRDb2xvciI6IkJsYWNrIiwiQmFja0NvbG9yIjpudWxsfSwiVGFza3NTcGFjaW5nIjoxMCwiU2hhcGVIZWlnaHQiOjE2LjAsIlZlcnRpY2FsQ29ubmVjdG9yU2V0dGluZ3MiOnsiQ29sb3IiOiIyMDQsIDIwNCwgMjA0IiwiSXNWaXNpYmxlIjpmYWxzZSwiTGluZVdlaWdodCI6MC4wfSwiSG9yaXpvbnRhbENvbm5lY3RvclNldHRpbmdzIjp7IkNvbG9yIjoiMjA0LCAyMDQsIDIwNCIsIklzVmlzaWJsZSI6dHJ1ZSwiTGluZVdlaWdodCI6MC4xfSwiVGFza1NoYXBlQm9yZGVyU2V0dGluZ3MiOnsiQ29sb3IiOiJSZWQiLCJMaW5lV2VpZ2h0IjowLjB9LCJTbWFydFRpdGxlRm9yZWdyb3VuZCI6IkJsYWNrIiwiU21hcnRUaXRsZUZvcmVncm91bmRJc0FjdGl2ZSI6ZmFsc2UsIlNtYXJ0RHVyYXRpb25Gb3JlZ3JvdW5kIjoiV2hpdGUiLCJTbWFydER1cmF0aW9uRm9yZWdyb3VuZElzQWN0aXZlIjpmYWxzZSwiU21hcnREYXRlRm9yZWdyb3VuZCI6IkJsYWNrIiwiU21hcnREYXRlRm9yZWdyb3VuZElzQWN0aXZlIjpmYWxzZSwiU21hcnRQZXJjZW50YWdlQ29tcGxldGVkRm9yZWdyb3VuZCI6IjI0MSwgMjMwLCAyMzAiLCJTbWFydFBlcmNlbnRhZ2VDb21wbGV0ZWRJc0FjdGl2ZSI6dHJ1ZSwiSW5jbHVkZU5vbldvcmtpbmdEYXlzSW5EdXJhdGlvbiI6ZmFsc2UsIldvcmtpbmdEYXlzIjozMSwiUGVyY2VudGFnZUNvbXBsZXRlZEZvbnRTZXR0aW5ncyI6eyJGb250U2l6ZSI6MTAsIkZvbnROYW1lIjoiQ2FsaWJyaSIsIklzQm9sZCI6ZmFsc2UsIklzSXRhbGljIjpmYWxzZSwiSXNVbmRlcmxpbmVkIjpmYWxzZSwiRm9yZWdyb3VuZENvbG9yIjoiMTkyLCA4MCwgNzciLCJCYWNrQ29sb3IiOm51bGx9LCJQZXJjZW50YWdlQ29tcGxldGVkUG9zaXRpb24iOjF9LCJUYXNrRGF0ZVBvc2l0aW9uIjoyLCJUYXNrVGl0bGVQb3NpdGlvbiI6MywiVGFza0R1cmF0aW9uUG9zaXRpb24iOjIsIlRhc2tUaXRsZUlzV2lkZXIiOmZhbHNlLCJUYXNrRHVyYXRpb25Jc1dpZGVyIjpmYWxzZSwiVGFza0RhdGVJc1dpZGVyIjpmYWxzZSwiVGFza1BlcmNlbnRhZ2VDb21wbGV0ZWRJc1dpZGVyIjpmYWxzZSwiRGF0ZUZvcm1hdCI6eyJGb3JtYXRTdHJpbmciOiJNTU0gZCIsIlNlcGFyYXRvciI6Ii8iLCJVc2VJbnRlcm5hdGlvbmFsRGF0ZUZvcm1hdCI6ZmFsc2V9LCJJc1Zpc2libGUiOnRydWUsIlBlcmNlbnRhZ2VDb21wbGV0ZWQiOjQwLjB9LHsiRHVyYXRpb25WYWx1ZSI6MTkuMCwiRHVyYXRpb25Gb3JtYXQiOjAsIkludGVybmFsSWQiOiIyM2I0MmNhZC1kOWJjLTQzN2YtYjczOS1jNjhjNjI3MzdjM2EiLCJJbmRleCI6NSwiQ29sb3IiOiIwLCAxMTQsIDE4OCIsIlV0Y1N0YXJ0RGF0ZSI6IjIwMTQtMTAtMjFUMDA6MDA6MDBaIiwiTm90ZSI6bnVsbCwiVXRjRW5kRGF0ZSI6IjIwMTQtMTEtMTVUMDA6MDA6MDBaIiwiVGl0bGUiOiJUYXNrIDQiLCJTaGFwZSI6MCwiQ3VzdG9tU2V0dGluZ3MiOnsiVGl0bGVXaWR0aCI6MjguOTA0NTY3NywiVGl0bGVGb250U2V0dGluZ3MiOnsiRm9udFNpemUiOjExLCJGb250TmFtZSI6IkNhbGlicmkiLCJJc0JvbGQiOnRydWUsIklzSXRhbGljIjpmYWxzZSwiSXNVbmRlcmxpbmVkIjpmYWxzZSwiRm9yZWdyb3VuZENvbG9yIjoiMCwgMCwgMCIsIkJhY2tDb2xvciI6bnVsbH0sIlN0YXJ0RGF0ZUZvbnRTZXR0aW5ncyI6eyJGb250U2l6ZSI6MTAsIkZvbnROYW1lIjoiQ2FsaWJyaSIsIklzQm9sZCI6ZmFsc2UsIklzSXRhbGljIjpmYWxzZSwiSXNVbmRlcmxpbmVkIjpmYWxzZSwiRm9yZWdyb3VuZENvbG9yIjoiMCwgMCwgMCIsIkJhY2tDb2xvciI6bnVsbH0sIkVuZERhdGVGb250U2V0dGluZ3MiOnsiRm9udFNpemUiOjEwLCJGb250TmFtZSI6IkNhbGlicmkiLCJJc0JvbGQiOmZhbHNlLCJJc0l0YWxpYyI6ZmFsc2UsIklzVW5kZXJsaW5lZCI6ZmFsc2UsIkZvcmVncm91bmRDb2xvciI6IjAsIDAsIDAiLCJCYWNrQ29sb3IiOm51bGx9LCJEdXJhdGlvbkZvbnRTZXR0aW5ncyI6eyJGb250U2l6ZSI6MTAsIkZvbnROYW1lIjoiQ2FsaWJyaSIsIklzQm9sZCI6ZmFsc2UsIklzSXRhbGljIjpmYWxzZSwiSXNVbmRlcmxpbmVkIjpmYWxzZSwiRm9yZWdyb3VuZENvbG9yIjoiQmxhY2siLCJCYWNrQ29sb3IiOm51bGx9LCJUYXNrc1NwYWNpbmciOjEwLCJTaGFwZUhlaWdodCI6MTYuMCwiVmVydGljYWxDb25uZWN0b3JTZXR0aW5ncyI6eyJDb2xvciI6IjIwNCwgMjA0LCAyMDQiLCJJc1Zpc2libGUiOmZhbHNlLCJMaW5lV2VpZ2h0IjowLjB9LCJIb3Jpem9udGFsQ29ubmVjdG9yU2V0dGluZ3MiOnsiQ29sb3IiOiIyMDQsIDIwNCwgMjA0IiwiSXNWaXNpYmxlIjp0cnVlLCJMaW5lV2VpZ2h0IjowLjF9LCJUYXNrU2hhcGVCb3JkZXJTZXR0aW5ncyI6eyJDb2xvciI6IlJlZCIsIkxpbmVXZWlnaHQiOjAuMH0sIlNtYXJ0VGl0bGVGb3JlZ3JvdW5kIjoiQmxhY2siLCJTbWFydFRpdGxlRm9yZWdyb3VuZElzQWN0aXZlIjpmYWxzZSwiU21hcnREdXJhdGlvbkZvcmVncm91bmQiOiJXaGl0ZSIsIlNtYXJ0RHVyYXRpb25Gb3JlZ3JvdW5kSXNBY3RpdmUiOmZhbHNlLCJTbWFydERhdGVGb3JlZ3JvdW5kIjoiQmxhY2siLCJTbWFydERhdGVGb3JlZ3JvdW5kSXNBY3RpdmUiOmZhbHNlLCJTbWFydFBlcmNlbnRhZ2VDb21wbGV0ZWRGb3JlZ3JvdW5kIjoiMjQxLCAyMzAsIDIzMCIsIlNtYXJ0UGVyY2VudGFnZUNvbXBsZXRlZElzQWN0aXZlIjp0cnVlLCJJbmNsdWRlTm9uV29ya2luZ0RheXNJbkR1cmF0aW9uIjpmYWxzZSwiV29ya2luZ0RheXMiOjMxLCJQZXJjZW50YWdlQ29tcGxldGVkRm9udFNldHRpbmdzIjp7IkZvbnRTaXplIjoxMCwiRm9udE5hbWUiOiJDYWxpYnJpIiwiSXNCb2xkIjpmYWxzZSwiSXNJdGFsaWMiOmZhbHNlLCJJc1VuZGVybGluZWQiOmZhbHNlLCJGb3JlZ3JvdW5kQ29sb3IiOiIxOTIsIDgwLCA3NyIsIkJhY2tDb2xvciI6bnVsbH0sIlBlcmNlbnRhZ2VDb21wbGV0ZWRQb3NpdGlvbiI6MX0sIlRhc2tEYXRlUG9zaXRpb24iOjIsIlRhc2tUaXRsZVBvc2l0aW9uIjozLCJUYXNrRHVyYXRpb25Qb3NpdGlvbiI6MiwiVGFza1RpdGxlSXNXaWRlciI6ZmFsc2UsIlRhc2tEdXJhdGlvbklzV2lkZXIiOmZhbHNlLCJUYXNrRGF0ZUlzV2lkZXIiOmZhbHNlLCJUYXNrUGVyY2VudGFnZUNvbXBsZXRlZElzV2lkZXIiOmZhbHNlLCJEYXRlRm9ybWF0Ijp7IkZvcm1hdFN0cmluZyI6Ik1NTSBkIiwiU2VwYXJhdG9yIjoiLyIsIlVzZUludGVybmF0aW9uYWxEYXRlRm9ybWF0IjpmYWxzZX0sIklzVmlzaWJsZSI6dHJ1ZSwiUGVyY2VudGFnZUNvbXBsZXRlZCI6bnVsbH0seyJEdXJhdGlvblZhbHVlIjoyNS4wLCJEdXJhdGlvbkZvcm1hdCI6MCwiSW50ZXJuYWxJZCI6ImZlODJhMDU0LWViNzItNDg1MS1hOTNmLTZhNjA2NDMyYmZhYyIsIkluZGV4Ijo2LCJDb2xvciI6IjE1NSwgMTg3LCA4OSIsIlV0Y1N0YXJ0RGF0ZSI6IjIwMTQtMTEtMTZUMDA6MDA6MDBaIiwiTm90ZSI6bnVsbCwiVXRjRW5kRGF0ZSI6IjIwMTQtMTItMjBUMDA6MDA6MDBaIiwiVGl0bGUiOiJUYXNrIDYiLCJTaGFwZSI6MywiQ3VzdG9tU2V0dGluZ3MiOnsiVGl0bGVXaWR0aCI6MjguOTA0NTY3NywiVGl0bGVGb250U2V0dGluZ3MiOnsiRm9udFNpemUiOjExLCJGb250TmFtZSI6IkNhbGlicmkiLCJJc0JvbGQiOnRydWUsIklzSXRhbGljIjpmYWxzZSwiSXNVbmRlcmxpbmVkIjpmYWxzZSwiRm9yZWdyb3VuZENvbG9yIjoiMCwgMCwgMCIsIkJhY2tDb2xvciI6bnVsbH0sIlN0YXJ0RGF0ZUZvbnRTZXR0aW5ncyI6eyJGb250U2l6ZSI6MTAsIkZvbnROYW1lIjoiQ2FsaWJyaSIsIklzQm9sZCI6ZmFsc2UsIklzSXRhbGljIjpmYWxzZSwiSXNVbmRlcmxpbmVkIjpmYWxzZSwiRm9yZWdyb3VuZENvbG9yIjoiMCwgMCwgMCIsIkJhY2tDb2xvciI6bnVsbH0sIkVuZERhdGVGb250U2V0dGluZ3MiOnsiRm9udFNpemUiOjEwLCJGb250TmFtZSI6IkNhbGlicmkiLCJJc0JvbGQiOmZhbHNlLCJJc0l0YWxpYyI6ZmFsc2UsIklzVW5kZXJsaW5lZCI6ZmFsc2UsIkZvcmVncm91bmRDb2xvciI6IjAsIDAsIDAiLCJCYWNrQ29sb3IiOm51bGx9LCJEdXJhdGlvbkZvbnRTZXR0aW5ncyI6eyJGb250U2l6ZSI6MTAsIkZvbnROYW1lIjoiQ2FsaWJyaSIsIklzQm9sZCI6ZmFsc2UsIklzSXRhbGljIjpmYWxzZSwiSXNVbmRlcmxpbmVkIjpmYWxzZSwiRm9yZWdyb3VuZENvbG9yIjoiMjU1LCAyNTUsIDI1NSIsIkJhY2tDb2xvciI6bnVsbH0sIlRhc2tzU3BhY2luZyI6MTAsIlNoYXBlSGVpZ2h0IjoxNi4wLCJWZXJ0aWNhbENvbm5lY3RvclNldHRpbmdzIjp7IkNvbG9yIjoiMjA0LCAyMDQsIDIwNCIsIklzVmlzaWJsZSI6ZmFsc2UsIkxpbmVXZWlnaHQiOjAuMH0sIkhvcml6b250YWxDb25uZWN0b3JTZXR0aW5ncyI6eyJDb2xvciI6IjIwNCwgMjA0LCAyMDQiLCJJc1Zpc2libGUiOnRydWUsIkxpbmVXZWlnaHQiOjAuMX0sIlRhc2tTaGFwZUJvcmRlclNldHRpbmdzIjp7IkNvbG9yIjoiUmVkIiwiTGluZVdlaWdodCI6MC4wfSwiU21hcnRUaXRsZUZvcmVncm91bmQiOiJCbGFjayIsIlNtYXJ0VGl0bGVGb3JlZ3JvdW5kSXNBY3RpdmUiOmZhbHNlLCJTbWFydER1cmF0aW9uRm9yZWdyb3VuZCI6IjAsIDAsIDAiLCJTbWFydER1cmF0aW9uRm9yZWdyb3VuZElzQWN0aXZlIjp0cnVlLCJTbWFydERhdGVGb3JlZ3JvdW5kIjoiQmxhY2siLCJTbWFydERhdGVGb3JlZ3JvdW5kSXNBY3RpdmUiOmZhbHNlLCJTbWFydFBlcmNlbnRhZ2VDb21wbGV0ZWRGb3JlZ3JvdW5kIjoiMjQxLCAyMzAsIDIzMCIsIlNtYXJ0UGVyY2VudGFnZUNvbXBsZXRlZElzQWN0aXZlIjp0cnVlLCJJbmNsdWRlTm9uV29ya2luZ0RheXNJbkR1cmF0aW9uIjpmYWxzZSwiV29ya2luZ0RheXMiOjMxLCJQZXJjZW50YWdlQ29tcGxldGVkRm9udFNldHRpbmdzIjp7IkZvbnRTaXplIjoxMCwiRm9udE5hbWUiOiJDYWxpYnJpIiwiSXNCb2xkIjpmYWxzZSwiSXNJdGFsaWMiOmZhbHNlLCJJc1VuZGVybGluZWQiOmZhbHNlLCJGb3JlZ3JvdW5kQ29sb3IiOiIxOTIsIDgwLCA3NyIsIkJhY2tDb2xvciI6bnVsbH0sIlBlcmNlbnRhZ2VDb21wbGV0ZWRQb3NpdGlvbiI6MX0sIlRhc2tEYXRlUG9zaXRpb24iOjIsIlRhc2tUaXRsZVBvc2l0aW9uIjozLCJUYXNrRHVyYXRpb25Qb3NpdGlvbiI6MiwiVGFza1RpdGxlSXNXaWRlciI6ZmFsc2UsIlRhc2tEdXJhdGlvbklzV2lkZXIiOmZhbHNlLCJUYXNrRGF0ZUlzV2lkZXIiOmZhbHNlLCJUYXNrUGVyY2VudGFnZUNvbXBsZXRlZElzV2lkZXIiOmZhbHNlLCJEYXRlRm9ybWF0Ijp7IkZvcm1hdFN0cmluZyI6Ik1NTSBkIiwiU2VwYXJhdG9yIjoiLyIsIlVzZUludGVybmF0aW9uYWxEYXRlRm9ybWF0IjpmYWxzZX0sIklzVmlzaWJsZSI6dHJ1ZSwiUGVyY2VudGFnZUNvbXBsZXRlZCI6bnVsbH1dLCJTdHlsZSI6eyJUaW1lbGluZVNldHRpbmdzIjp7IlRvZGF5TWFya2VyQ29sb3IiOiIyNTUsIDAsIDAiLCJUb2RheU1hcmtlckZvbnRTZXR0aW5ncyI6eyJGb250U2l6ZSI6MTIsIkZvbnROYW1lIjoiQ2FsaWJyaSIsIklzQm9sZCI6ZmFsc2UsIklzSXRhbGljIjpmYWxzZSwiSXNVbmRlcmxpbmVkIjpmYWxzZSwiRm9yZWdyb3VuZENvbG9yIjoiMCwgMCwgMCIsIkJhY2tDb2xvciI6bnVsbH0sIlN0YXJ0WWVhckZvbnQiOnsiRm9udFNpemUiOjE4LCJGb250TmFtZSI6IkNhbGlicmkiLCJJc0JvbGQiOnRydWUsIklzSXRhbGljIjpmYWxzZSwiSXNVbmRlcmxpbmVkIjpmYWxzZSwiRm9yZWdyb3VuZENvbG9yIjoiMjM3LCAxMjUsIDQ5IiwiQmFja0NvbG9yIjpudWxsfSwiRW5kWWVhckZvbnQiOnsiRm9udFNpemUiOjE4LCJGb250TmFtZSI6IkNhbGlicmkiLCJJc0JvbGQiOnRydWUsIklzSXRhbGljIjpmYWxzZSwiSXNVbmRlcmxpbmVkIjpmYWxzZSwiRm9yZWdyb3VuZENvbG9yIjoiMjM3LCAxMjUsIDQ5IiwiQmFja0NvbG9yIjpudWxsfSwiSXNUaGluIjpmYWxzZSwiSGFzM0RFZmZlY3QiOnRydWUsIlRpbWViYW5kSXNSb3VuZGVkIjpmYWxzZSwiVGltZWJhbmRDb2xvciI6IjMxLCA3MywgMTI1IiwiVGltZWJhbmRGb250U2V0dGluZ3MiOnsiRm9udFNpemUiOjEyLCJGb250TmFtZSI6IkNhbGlicmkiLCJJc0JvbGQiOmZhbHNlLCJJc0l0YWxpYyI6ZmFsc2UsIklzVW5kZXJsaW5lZCI6ZmFsc2UsIkZvcmVncm91bmRDb2xvciI6IldoaXRlIiwiQmFja0NvbG9yIjpudWxsfSwiRWxhcHNlZFRpbWVDb2xvciI6IjI1NSwgMCwgMCIsIkVsYXBzZWRUaW1lU3R5bGUiOjIsIlRvZGF5TWFya2VyUG9zaXRpb24iOjIsIkNhcHNQb3NpdGlvbiI6M30sIkRlZmF1bHRNaWxlc3RvbmVTZXR0aW5ncyI6eyJGbGFnQ29ubmVjdG9yU2V0dGluZ3MiOnsiQ29sb3IiOiI3OSwgMTI5LCAxODkiLCJJc1Zpc2libGUiOmZhbHNlLCJMaW5lV2VpZ2h0IjowLjF9LCJEYXRlRm9ybWF0Ijp7IkZvcm1hdFN0cmluZyI6Ik1NTSBkIiwiU2VwYXJhdG9yIjoiLyIsIlVzZUludGVybmF0aW9uYWxEYXRlRm9ybWF0IjpmYWxzZX0sIklzRGF0ZVZpc2libGUiOnRydWUsIlRpdGxlRm9udFNldHRpbmdzIjp7IkZvbnRTaXplIjoxMSwiRm9udE5hbWUiOiJDYWxpYnJpIiwiSXNCb2xkIjpmYWxzZSwiSXNJdGFsaWMiOmZhbHNlLCJJc1VuZGVybGluZWQiOmZhbHNlLCJGb3JlZ3JvdW5kQ29sb3IiOiJCbGFjayIsIkJhY2tDb2xvciI6bnVsbH0sIkRhdGVGb250U2V0dGluZ3MiOnsiRm9udFNpemUiOjEwLCJGb250TmFtZSI6IkNhbGlicmkiLCJJc0JvbGQiOmZhbHNlLCJJc0l0YWxpYyI6ZmFsc2UsIklzVW5kZXJsaW5lZCI6ZmFsc2UsIkZvcmVncm91bmRDb2xvciI6IjY4LCA4NCwgMTA2IiwiQmFja0NvbG9yIjpudWxsfSwiQ29ubmVjdG9yU2V0dGluZ3MiOnsiQ29sb3IiOiIiLCJJc1Zpc2libGUiOmZhbHNlLCJMaW5lV2VpZ2h0IjowLjF9fSwiRGVmYXVsdFRhc2tTZXR0aW5ncyI6eyJEYXRlRm9udFNldHRpbmdzIjp7IkZvbnRTaXplIjoxMCwiRm9udE5hbWUiOiJDYWxpYnJpIiwiSXNCb2xkIjpmYWxzZSwiSXNJdGFsaWMiOmZhbHNlLCJJc1VuZGVybGluZWQiOmZhbHNlLCJGb3JlZ3JvdW5kQ29sb3IiOiI2OCwgODQsIDEwNiIsIkJhY2tDb2xvciI6bnVsbH0sIlN0YXJ0RGF0ZUZvbnRTZXR0aW5ncyI6eyJGb250U2l6ZSI6MTIsIkZvbnROYW1lIjoiQ2FsaWJyaSIsIklzQm9sZCI6ZmFsc2UsIklzSXRhbGljIjpmYWxzZSwiSXNVbmRlcmxpbmVkIjpmYWxzZSwiRm9yZWdyb3VuZENvbG9yIjoiV2hpdGUiLCJCYWNrQ29sb3IiOm51bGx9LCJFbmREYXRlRm9udFNldHRpbmdzIjp7IkZvbnRTaXplIjoxMiwiRm9udE5hbWUiOiJDYWxpYnJpIiwiSXNCb2xkIjpmYWxzZSwiSXNJdGFsaWMiOmZhbHNlLCJJc1VuZGVybGluZWQiOmZhbHNlLCJGb3JlZ3JvdW5kQ29sb3IiOiJXaGl0ZSIsIkJhY2tDb2xvciI6bnVsbH0sIkR1cmF0aW9uRm9udFNldHRpbmdzIjp7IkZvbnRTaXplIjoxMCwiRm9udE5hbWUiOiJDYWxpYnJpIiwiSXNCb2xkIjpmYWxzZSwiSXNJdGFsaWMiOmZhbHNlLCJJc1VuZGVybGluZWQiOmZhbHNlLCJGb3JlZ3JvdW5kQ29sb3IiOiIyMzcsIDEyNSwgNDkiLCJCYWNrQ29sb3IiOm51bGx9LCJJc1RoaWNrIjpmYWxzZSwiVGFza3NBYm92ZVRpbWViYW5kIjpmYWxzZSwiRGF0ZUZvcm1hdCI6eyJGb3JtYXRTdHJpbmciOiJNTU0gZCIsIlNlcGFyYXRvciI6Ii8iLCJVc2VJbnRlcm5hdGlvbmFsRGF0ZUZvcm1hdCI6ZmFsc2V9LCJEdXJhdGlvblBvc2l0aW9uIjoyLCJEdXJhdGlvbkZvcm1hdCI6MCwiUmVuZGVyTG9uZ1Rhc2tUaXRsZUFib3ZlVGFza1NoYXBlIjpmYWxzZSwiSXNIb3Jpem9udGFsQ29ubmVjdG9yVmlzaWJsZSI6dHJ1ZSwiSXNWZXJ0aWNhbENvbm5lY3RvclZpc2libGUiOmZhbHNlLCJJbnRlcnZhbFRleHRQb3NpdGlvbiI6MywiSW50ZXJ2YWxEYXRlUG9zaXRpb24iOjIsIlRpdGxlV2lkdGgiOm51bGwsIlRpdGxlRm9udFNldHRpbmdzIjp7IkZvbnRTaXplIjoxMSwiRm9udE5hbWUiOiJDYWxpYnJpIiwiSXNCb2xkIjpmYWxzZSwiSXNJdGFsaWMiOmZhbHNlLCJJc1VuZGVybGluZWQiOmZhbHNlLCJGb3JlZ3JvdW5kQ29sb3IiOiJCbGFjayIsIkJhY2tDb2xvciI6bnVsbH0sIlRhc2tzU3BhY2luZyI6MTAsIlNoYXBlSGVpZ2h0IjoxNi4wLCJWZXJ0aWNhbENvbm5lY3RvclNldHRpbmdzIjp7IkNvbG9yIjoiMjA0LCAyMDQsIDIwNCIsIklzVmlzaWJsZSI6ZmFsc2UsIkxpbmVXZWlnaHQiOjAuMH0sIkhvcml6b250YWxDb25uZWN0b3JTZXR0aW5ncyI6eyJDb2xvciI6IjIwNCwgMjA0LCAyMDQiLCJJc1Zpc2libGUiOnRydWUsIkxpbmVXZWlnaHQiOjAuMX0sIlRhc2tTaGFwZUJvcmRlclNldHRpbmdzIjp7IkNvbG9yIjoiUmVkIiwiTGluZVdlaWdodCI6MC4wfSwiU21hcnRUaXRsZUZvcmVncm91bmQiOiIiLCJTbWFydFRpdGxlRm9yZWdyb3VuZElzQWN0aXZlIjpmYWxzZSwiU21hcnREdXJhdGlvbkZvcmVncm91bmQiOiIiLCJTbWFydER1cmF0aW9uRm9yZWdyb3VuZElzQWN0aXZlIjpmYWxzZSwiU21hcnREYXRlRm9yZWdyb3VuZCI6IiIsIlNtYXJ0RGF0ZUZvcmVncm91bmRJc0FjdGl2ZSI6ZmFsc2UsIlNtYXJ0UGVyY2VudGFnZUNvbXBsZXRlZEZvcmVncm91bmQiOiIiLCJTbWFydFBlcmNlbnRhZ2VDb21wbGV0ZWRJc0FjdGl2ZSI6ZmFsc2UsIkluY2x1ZGVOb25Xb3JraW5nRGF5c0luRHVyYXRpb24iOmZhbHNlLCJXb3JraW5nRGF5cyI6MzEsIlBlcmNlbnRhZ2VDb21wbGV0ZWRGb250U2V0dGluZ3MiOnsiRm9udFNpemUiOjEwLCJGb250TmFtZSI6IkNhbGlicmkiLCJJc0JvbGQiOmZhbHNlLCJJc0l0YWxpYyI6ZmFsc2UsIklzVW5kZXJsaW5lZCI6ZmFsc2UsIkZvcmVncm91bmRDb2xvciI6IjE5MiwgODAsIDc3IiwiQmFja0NvbG9yIjpudWxsfSwiUGVyY2VudGFnZUNvbXBsZXRlZFBvc2l0aW9uIjoxfSwiU2NhbGVTZXR0aW5ncyI6eyJEYXRlRm9ybWF0IjoiTU1NIiwiSW50ZXJ2YWxUeXBlIjoyLCJVc2VBdXRvbWF0aWNUaW1lU2NhbGUiOnRydWUsIkN1c3RvbVRpbWVTY2FsZVV0Y1N0YXJ0RGF0ZSI6IjIwMTQtMDEtMDVUMDA6MDA6MDBaIiwiQ3VzdG9tVGltZVNjYWxlVXRjRW5kRGF0ZSI6IjIwMTQtMTItMjBUMDA6MDA6MDBaIn19LCJUaW1lYmFuZFZlcnRpY2FsUG9zaXRpb24iOnsiUXVpY2tQb3NpdGlvbiI6MywiUmVsYXRpdmVQb3NpdGlvbiI6MzcuMCwiQWJzb2x1dGVQb3NpdGlvbiI6MTk5LjgsIlByZXZpb3VzQWJzb2x1dGVQb3NpdGlvbiI6MTk5Ljh9fQ=="/>
  <p:tag name="__MASTER" val="__part_0"/>
  <p:tag name="PLUSTIMELINENOTEDITABLEINFREEMESSAGEDISPLAYED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5124E24CAF14D46B2DD609ACFD84C07" ma:contentTypeVersion="0" ma:contentTypeDescription="Crear nuevo documento." ma:contentTypeScope="" ma:versionID="de664effb0a23aec775b6884083f1507">
  <xsd:schema xmlns:xsd="http://www.w3.org/2001/XMLSchema" xmlns:xs="http://www.w3.org/2001/XMLSchema" xmlns:p="http://schemas.microsoft.com/office/2006/metadata/properties" xmlns:ns2="01eb4bd6-a8ff-4439-b7eb-fe0a650fbd8a" targetNamespace="http://schemas.microsoft.com/office/2006/metadata/properties" ma:root="true" ma:fieldsID="d8ef9ce5e2f992f4a0d6f8aeafc38bc7" ns2:_="">
    <xsd:import namespace="01eb4bd6-a8ff-4439-b7eb-fe0a650fbd8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b4bd6-a8ff-4439-b7eb-fe0a650fbd8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or de Id. de documento" ma:description="El valor del identificador de documento asignado a este elemento." ma:internalName="_dlc_DocId" ma:readOnly="true">
      <xsd:simpleType>
        <xsd:restriction base="dms:Text"/>
      </xsd:simpleType>
    </xsd:element>
    <xsd:element name="_dlc_DocIdUrl" ma:index="9" nillable="true" ma:displayName="Id. de documento" ma:description="Vínculo permanente a este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Identificador persistente" ma:description="Mantener el identificador al agregar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1eb4bd6-a8ff-4439-b7eb-fe0a650fbd8a">FWJASSSE55TN-275-99</_dlc_DocId>
    <_dlc_DocIdUrl xmlns="01eb4bd6-a8ff-4439-b7eb-fe0a650fbd8a">
      <Url>https://portal.smrey.net/areas/it/_layouts/15/DocIdRedir.aspx?ID=FWJASSSE55TN-275-99</Url>
      <Description>FWJASSSE55TN-275-99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A2E32C-5121-4080-869C-5DE7FAABA9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b4bd6-a8ff-4439-b7eb-fe0a650fbd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8DA3225-2CAA-4367-AD19-C168E829FD1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3BD13933-A5DB-4C1B-A3C0-3E8282377038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01eb4bd6-a8ff-4439-b7eb-fe0a650fbd8a"/>
    <ds:schemaRef ds:uri="http://schemas.microsoft.com/office/2006/metadata/properties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16F8D2E5-07BB-47AE-B585-4E84BBEF5B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102</Words>
  <Application>Microsoft Office PowerPoint</Application>
  <PresentationFormat>Presentación en pantalla (4:3)</PresentationFormat>
  <Paragraphs>44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2014-05-08T21:53:54Z</dcterms:created>
  <dcterms:modified xsi:type="dcterms:W3CDTF">2018-09-24T14:47:38Z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0x010100A5124E24CAF14D46B2DD609ACFD84C07</vt:lpwstr>
  </property>
  <property fmtid="{D5CDD505-2E9C-101B-9397-08002B2CF9AE}" pid="3" name="_dlc_DocIdItemGuid">
    <vt:lpwstr>eeec52bf-9cfd-41f2-943e-a50e793df6f4</vt:lpwstr>
  </property>
</Properties>
</file>