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2"/>
  </p:notesMasterIdLst>
  <p:sldIdLst>
    <p:sldId id="266" r:id="rId10"/>
    <p:sldId id="271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70" d="100"/>
          <a:sy n="70" d="100"/>
        </p:scale>
        <p:origin x="60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26/09/18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RETROSPECTIVA DEL SPRINT X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NOMBRE DEL PROYECTO</a:t>
            </a:r>
          </a:p>
          <a:p>
            <a:pPr algn="ctr"/>
            <a:r>
              <a:rPr lang="es-PA" sz="2800" b="1" dirty="0" err="1" smtClean="0">
                <a:solidFill>
                  <a:prstClr val="white"/>
                </a:solidFill>
              </a:rPr>
              <a:t>dd</a:t>
            </a:r>
            <a:r>
              <a:rPr lang="es-PA" sz="2800" b="1" dirty="0" smtClean="0">
                <a:solidFill>
                  <a:prstClr val="white"/>
                </a:solidFill>
              </a:rPr>
              <a:t>/mm/</a:t>
            </a:r>
            <a:r>
              <a:rPr lang="es-PA" sz="2800" b="1" dirty="0" err="1" smtClean="0">
                <a:solidFill>
                  <a:prstClr val="white"/>
                </a:solidFill>
              </a:rPr>
              <a:t>aaaa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4243469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aprendimos?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estamos haciendo bien?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Personas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Relaciones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Procesos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Herramientas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Acciones </a:t>
            </a:r>
            <a:r>
              <a:rPr lang="es-PA" sz="2000" dirty="0"/>
              <a:t>a realizar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9220</TotalTime>
  <Words>30</Words>
  <Application>Microsoft Office PowerPoint</Application>
  <PresentationFormat>Presentación en pantalla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Hector Bravo Consultor GE</cp:lastModifiedBy>
  <cp:revision>254</cp:revision>
  <dcterms:created xsi:type="dcterms:W3CDTF">2012-03-27T19:44:46Z</dcterms:created>
  <dcterms:modified xsi:type="dcterms:W3CDTF">2018-09-26T17:44:04Z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