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26/09/18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REVISION DEL SPRINT X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63722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Historias de Usuario completadas en este Sprint</a:t>
            </a:r>
            <a:endParaRPr lang="es-P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Demostración </a:t>
            </a:r>
            <a:r>
              <a:rPr lang="es-PA" sz="2000" dirty="0" smtClean="0"/>
              <a:t>del trabajo completado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Pendientes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26</Words>
  <Application>Microsoft Office PowerPoint</Application>
  <PresentationFormat>Presentación en pantalla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253</cp:revision>
  <dcterms:created xsi:type="dcterms:W3CDTF">2012-03-27T19:44:46Z</dcterms:created>
  <dcterms:modified xsi:type="dcterms:W3CDTF">2018-09-26T17:41:48Z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