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RETROSPECTIVA DEL </a:t>
            </a:r>
            <a:r>
              <a:rPr lang="es-PA" sz="2800" b="1" dirty="0" smtClean="0">
                <a:solidFill>
                  <a:prstClr val="white"/>
                </a:solidFill>
              </a:rPr>
              <a:t>PROYECTO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424346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Qué </a:t>
            </a:r>
            <a:r>
              <a:rPr lang="es-PA" sz="2000" dirty="0"/>
              <a:t>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Lecciones aprendidas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25</Words>
  <Application>Microsoft Office PowerPoint</Application>
  <PresentationFormat>Presentación en pantalla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254</cp:revision>
  <dcterms:created xsi:type="dcterms:W3CDTF">2012-03-27T19:44:46Z</dcterms:created>
  <dcterms:modified xsi:type="dcterms:W3CDTF">2018-09-24T17:06:02Z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