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4"/>
  </p:notesMasterIdLst>
  <p:sldIdLst>
    <p:sldId id="256" r:id="rId2"/>
    <p:sldId id="342" r:id="rId3"/>
    <p:sldId id="257" r:id="rId4"/>
    <p:sldId id="259" r:id="rId5"/>
    <p:sldId id="258" r:id="rId6"/>
    <p:sldId id="288" r:id="rId7"/>
    <p:sldId id="286" r:id="rId8"/>
    <p:sldId id="291" r:id="rId9"/>
    <p:sldId id="343" r:id="rId10"/>
    <p:sldId id="289" r:id="rId11"/>
    <p:sldId id="290" r:id="rId12"/>
    <p:sldId id="341" r:id="rId13"/>
  </p:sldIdLst>
  <p:sldSz cx="9144000" cy="5143500" type="screen16x9"/>
  <p:notesSz cx="6858000" cy="9144000"/>
  <p:embeddedFontLst>
    <p:embeddedFont>
      <p:font typeface="Fira Sans Extra Condensed Medium" panose="020B0603050000020004" pitchFamily="34" charset="0"/>
      <p:regular r:id="rId15"/>
      <p:bold r:id="rId16"/>
      <p:italic r:id="rId17"/>
      <p:boldItalic r:id="rId18"/>
    </p:embeddedFont>
    <p:embeddedFont>
      <p:font typeface="Fira Sans Extra Condensed SemiBold" panose="020B06030500000200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0"/>
    <p:restoredTop sz="94661"/>
  </p:normalViewPr>
  <p:slideViewPr>
    <p:cSldViewPr snapToGrid="0">
      <p:cViewPr>
        <p:scale>
          <a:sx n="94" d="100"/>
          <a:sy n="94" d="100"/>
        </p:scale>
        <p:origin x="1080" y="7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0"/>
        <p:cNvGrpSpPr/>
        <p:nvPr/>
      </p:nvGrpSpPr>
      <p:grpSpPr>
        <a:xfrm>
          <a:off x="0" y="0"/>
          <a:ext cx="0" cy="0"/>
          <a:chOff x="0" y="0"/>
          <a:chExt cx="0" cy="0"/>
        </a:xfrm>
      </p:grpSpPr>
      <p:sp>
        <p:nvSpPr>
          <p:cNvPr id="3431" name="Google Shape;3431;gac3853ba84_0_4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2" name="Google Shape;3432;gac3853ba84_0_4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21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ac3853ba84_0_2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ac3853ba84_0_2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65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931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ac3853ba84_0_2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ac3853ba84_0_2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288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b9db0cb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b9db0cb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a9c23c03d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a9c23c03d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9b9db0cb1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9b9db0cb1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a9b9db0cb1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a9b9db0cb1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8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ac3853ba84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ac3853ba8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01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ac216177e9_1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ac216177e9_1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349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ac216177e9_1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ac216177e9_1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696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93700" y="1324625"/>
            <a:ext cx="36519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893725" y="3414175"/>
            <a:ext cx="3651900" cy="40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15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722425" y="1152475"/>
            <a:ext cx="76992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1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328283"/>
            <a:ext cx="76992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22425" y="1152475"/>
            <a:ext cx="7699200" cy="34164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00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893700" y="1324625"/>
            <a:ext cx="3651900" cy="2052600"/>
          </a:xfrm>
          <a:prstGeom prst="rect">
            <a:avLst/>
          </a:prstGeom>
        </p:spPr>
        <p:txBody>
          <a:bodyPr spcFirstLastPara="1" wrap="square" lIns="91425" tIns="91425" rIns="91425" bIns="91425" anchor="b" anchorCtr="0">
            <a:noAutofit/>
          </a:bodyPr>
          <a:lstStyle/>
          <a:p>
            <a:r>
              <a:rPr lang="en-US" b="1" dirty="0"/>
              <a:t>Business and marketing.</a:t>
            </a:r>
            <a:endParaRPr lang="en-US" dirty="0"/>
          </a:p>
        </p:txBody>
      </p:sp>
      <p:sp>
        <p:nvSpPr>
          <p:cNvPr id="47" name="Google Shape;47;p15"/>
          <p:cNvSpPr txBox="1">
            <a:spLocks noGrp="1"/>
          </p:cNvSpPr>
          <p:nvPr>
            <p:ph type="subTitle" idx="1"/>
          </p:nvPr>
        </p:nvSpPr>
        <p:spPr>
          <a:xfrm>
            <a:off x="4893725" y="3414175"/>
            <a:ext cx="3651900" cy="40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a:t>
            </a:r>
          </a:p>
          <a:p>
            <a:pPr marL="0" lvl="0" indent="0" algn="ctr" rtl="0">
              <a:spcBef>
                <a:spcPts val="0"/>
              </a:spcBef>
              <a:spcAft>
                <a:spcPts val="0"/>
              </a:spcAft>
              <a:buNone/>
            </a:pPr>
            <a:r>
              <a:rPr lang="en" dirty="0" err="1"/>
              <a:t>Hessah</a:t>
            </a:r>
            <a:r>
              <a:rPr lang="en" dirty="0"/>
              <a:t> Abdulaziz </a:t>
            </a:r>
            <a:r>
              <a:rPr lang="en" dirty="0" err="1"/>
              <a:t>Alhedathi</a:t>
            </a:r>
            <a:endParaRPr dirty="0"/>
          </a:p>
        </p:txBody>
      </p:sp>
      <p:grpSp>
        <p:nvGrpSpPr>
          <p:cNvPr id="48" name="Google Shape;48;p15"/>
          <p:cNvGrpSpPr/>
          <p:nvPr/>
        </p:nvGrpSpPr>
        <p:grpSpPr>
          <a:xfrm>
            <a:off x="191825" y="148810"/>
            <a:ext cx="4439818" cy="4845885"/>
            <a:chOff x="191825" y="150398"/>
            <a:chExt cx="4439818" cy="4845885"/>
          </a:xfrm>
        </p:grpSpPr>
        <p:sp>
          <p:nvSpPr>
            <p:cNvPr id="49" name="Google Shape;49;p15"/>
            <p:cNvSpPr/>
            <p:nvPr/>
          </p:nvSpPr>
          <p:spPr>
            <a:xfrm rot="-899928">
              <a:off x="610477" y="1377330"/>
              <a:ext cx="1695212" cy="3458507"/>
            </a:xfrm>
            <a:custGeom>
              <a:avLst/>
              <a:gdLst/>
              <a:ahLst/>
              <a:cxnLst/>
              <a:rect l="l" t="t" r="r" b="b"/>
              <a:pathLst>
                <a:path w="79876" h="162960" extrusionOk="0">
                  <a:moveTo>
                    <a:pt x="9173" y="1"/>
                  </a:moveTo>
                  <a:cubicBezTo>
                    <a:pt x="4111" y="1"/>
                    <a:pt x="0" y="4111"/>
                    <a:pt x="0" y="9174"/>
                  </a:cubicBezTo>
                  <a:lnTo>
                    <a:pt x="0" y="153786"/>
                  </a:lnTo>
                  <a:cubicBezTo>
                    <a:pt x="0" y="158849"/>
                    <a:pt x="4111" y="162959"/>
                    <a:pt x="9173" y="162959"/>
                  </a:cubicBezTo>
                  <a:lnTo>
                    <a:pt x="70702" y="162959"/>
                  </a:lnTo>
                  <a:cubicBezTo>
                    <a:pt x="75765" y="162959"/>
                    <a:pt x="79875" y="158849"/>
                    <a:pt x="79875" y="153786"/>
                  </a:cubicBezTo>
                  <a:lnTo>
                    <a:pt x="79875" y="9174"/>
                  </a:lnTo>
                  <a:cubicBezTo>
                    <a:pt x="79875" y="4111"/>
                    <a:pt x="75765" y="1"/>
                    <a:pt x="70702" y="1"/>
                  </a:cubicBezTo>
                  <a:close/>
                </a:path>
              </a:pathLst>
            </a:custGeom>
            <a:solidFill>
              <a:srgbClr val="FFFFFF"/>
            </a:solidFill>
            <a:ln>
              <a:noFill/>
            </a:ln>
            <a:effectLst>
              <a:outerShdw blurRad="114300" dist="38100" dir="396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rot="-899928">
              <a:off x="705680" y="1472552"/>
              <a:ext cx="1504799" cy="3268052"/>
            </a:xfrm>
            <a:custGeom>
              <a:avLst/>
              <a:gdLst/>
              <a:ahLst/>
              <a:cxnLst/>
              <a:rect l="l" t="t" r="r" b="b"/>
              <a:pathLst>
                <a:path w="70904" h="153986" extrusionOk="0">
                  <a:moveTo>
                    <a:pt x="54763" y="0"/>
                  </a:moveTo>
                  <a:cubicBezTo>
                    <a:pt x="53510" y="0"/>
                    <a:pt x="52382" y="727"/>
                    <a:pt x="51855" y="1830"/>
                  </a:cubicBezTo>
                  <a:lnTo>
                    <a:pt x="51855" y="1830"/>
                  </a:lnTo>
                  <a:cubicBezTo>
                    <a:pt x="51129" y="3434"/>
                    <a:pt x="49525" y="4436"/>
                    <a:pt x="47770" y="4436"/>
                  </a:cubicBezTo>
                  <a:lnTo>
                    <a:pt x="47770" y="4436"/>
                  </a:lnTo>
                  <a:lnTo>
                    <a:pt x="23133" y="4436"/>
                  </a:lnTo>
                  <a:cubicBezTo>
                    <a:pt x="21379" y="4436"/>
                    <a:pt x="19775" y="3434"/>
                    <a:pt x="19048" y="1830"/>
                  </a:cubicBezTo>
                  <a:lnTo>
                    <a:pt x="19048" y="1830"/>
                  </a:lnTo>
                  <a:cubicBezTo>
                    <a:pt x="18522" y="727"/>
                    <a:pt x="17394" y="0"/>
                    <a:pt x="16141" y="0"/>
                  </a:cubicBezTo>
                  <a:lnTo>
                    <a:pt x="16141" y="0"/>
                  </a:lnTo>
                  <a:lnTo>
                    <a:pt x="4687" y="0"/>
                  </a:lnTo>
                  <a:cubicBezTo>
                    <a:pt x="2106" y="0"/>
                    <a:pt x="0" y="2105"/>
                    <a:pt x="0" y="4687"/>
                  </a:cubicBezTo>
                  <a:lnTo>
                    <a:pt x="0" y="4687"/>
                  </a:lnTo>
                  <a:lnTo>
                    <a:pt x="0" y="149299"/>
                  </a:lnTo>
                  <a:cubicBezTo>
                    <a:pt x="0" y="151881"/>
                    <a:pt x="2106" y="153986"/>
                    <a:pt x="4687" y="153986"/>
                  </a:cubicBezTo>
                  <a:lnTo>
                    <a:pt x="4687" y="153986"/>
                  </a:lnTo>
                  <a:lnTo>
                    <a:pt x="66216" y="153986"/>
                  </a:lnTo>
                  <a:cubicBezTo>
                    <a:pt x="68798" y="153986"/>
                    <a:pt x="70903" y="151881"/>
                    <a:pt x="70903" y="149299"/>
                  </a:cubicBezTo>
                  <a:lnTo>
                    <a:pt x="70903" y="149299"/>
                  </a:lnTo>
                  <a:lnTo>
                    <a:pt x="70903" y="4687"/>
                  </a:lnTo>
                  <a:cubicBezTo>
                    <a:pt x="70903" y="2105"/>
                    <a:pt x="68798" y="0"/>
                    <a:pt x="66216" y="0"/>
                  </a:cubicBezTo>
                  <a:lnTo>
                    <a:pt x="66216" y="0"/>
                  </a:lnTo>
                  <a:close/>
                </a:path>
              </a:pathLst>
            </a:custGeom>
            <a:gradFill>
              <a:gsLst>
                <a:gs pos="0">
                  <a:schemeClr val="accent1"/>
                </a:gs>
                <a:gs pos="100000">
                  <a:srgbClr val="ED787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rot="-899928">
              <a:off x="888601" y="1552502"/>
              <a:ext cx="259600" cy="29797"/>
            </a:xfrm>
            <a:custGeom>
              <a:avLst/>
              <a:gdLst/>
              <a:ahLst/>
              <a:cxnLst/>
              <a:rect l="l" t="t" r="r" b="b"/>
              <a:pathLst>
                <a:path w="12232" h="1404" extrusionOk="0">
                  <a:moveTo>
                    <a:pt x="703" y="0"/>
                  </a:moveTo>
                  <a:cubicBezTo>
                    <a:pt x="302" y="0"/>
                    <a:pt x="1" y="326"/>
                    <a:pt x="1" y="702"/>
                  </a:cubicBezTo>
                  <a:cubicBezTo>
                    <a:pt x="1" y="1103"/>
                    <a:pt x="302" y="1404"/>
                    <a:pt x="703" y="1404"/>
                  </a:cubicBezTo>
                  <a:lnTo>
                    <a:pt x="11530" y="1404"/>
                  </a:lnTo>
                  <a:cubicBezTo>
                    <a:pt x="11906" y="1404"/>
                    <a:pt x="12232" y="1103"/>
                    <a:pt x="12232" y="702"/>
                  </a:cubicBezTo>
                  <a:cubicBezTo>
                    <a:pt x="12232" y="326"/>
                    <a:pt x="11906" y="0"/>
                    <a:pt x="1153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rot="-899928">
              <a:off x="1193603" y="1502232"/>
              <a:ext cx="28757" cy="28736"/>
            </a:xfrm>
            <a:custGeom>
              <a:avLst/>
              <a:gdLst/>
              <a:ahLst/>
              <a:cxnLst/>
              <a:rect l="l" t="t" r="r" b="b"/>
              <a:pathLst>
                <a:path w="1355" h="1354" extrusionOk="0">
                  <a:moveTo>
                    <a:pt x="677" y="0"/>
                  </a:moveTo>
                  <a:cubicBezTo>
                    <a:pt x="301" y="0"/>
                    <a:pt x="1" y="301"/>
                    <a:pt x="1" y="677"/>
                  </a:cubicBezTo>
                  <a:cubicBezTo>
                    <a:pt x="1" y="1053"/>
                    <a:pt x="301" y="1354"/>
                    <a:pt x="677" y="1354"/>
                  </a:cubicBezTo>
                  <a:cubicBezTo>
                    <a:pt x="1053" y="1354"/>
                    <a:pt x="1354" y="1053"/>
                    <a:pt x="1354" y="677"/>
                  </a:cubicBezTo>
                  <a:cubicBezTo>
                    <a:pt x="1354" y="301"/>
                    <a:pt x="1053" y="0"/>
                    <a:pt x="677"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rot="-899928">
              <a:off x="1525424" y="1670870"/>
              <a:ext cx="28205" cy="47370"/>
            </a:xfrm>
            <a:custGeom>
              <a:avLst/>
              <a:gdLst/>
              <a:ahLst/>
              <a:cxnLst/>
              <a:rect l="l" t="t" r="r" b="b"/>
              <a:pathLst>
                <a:path w="1329" h="2232" extrusionOk="0">
                  <a:moveTo>
                    <a:pt x="677" y="1"/>
                  </a:moveTo>
                  <a:cubicBezTo>
                    <a:pt x="276" y="1"/>
                    <a:pt x="0" y="251"/>
                    <a:pt x="0" y="677"/>
                  </a:cubicBezTo>
                  <a:lnTo>
                    <a:pt x="326" y="677"/>
                  </a:lnTo>
                  <a:cubicBezTo>
                    <a:pt x="326" y="452"/>
                    <a:pt x="451" y="352"/>
                    <a:pt x="652" y="352"/>
                  </a:cubicBezTo>
                  <a:cubicBezTo>
                    <a:pt x="827" y="352"/>
                    <a:pt x="952" y="427"/>
                    <a:pt x="952" y="602"/>
                  </a:cubicBezTo>
                  <a:cubicBezTo>
                    <a:pt x="952" y="978"/>
                    <a:pt x="501" y="978"/>
                    <a:pt x="501" y="1479"/>
                  </a:cubicBezTo>
                  <a:lnTo>
                    <a:pt x="827" y="1479"/>
                  </a:lnTo>
                  <a:cubicBezTo>
                    <a:pt x="827" y="1078"/>
                    <a:pt x="1328" y="1028"/>
                    <a:pt x="1328" y="527"/>
                  </a:cubicBezTo>
                  <a:cubicBezTo>
                    <a:pt x="1328" y="201"/>
                    <a:pt x="1053" y="1"/>
                    <a:pt x="677" y="1"/>
                  </a:cubicBezTo>
                  <a:close/>
                  <a:moveTo>
                    <a:pt x="652" y="1780"/>
                  </a:moveTo>
                  <a:cubicBezTo>
                    <a:pt x="526" y="1780"/>
                    <a:pt x="451" y="1880"/>
                    <a:pt x="451" y="2006"/>
                  </a:cubicBezTo>
                  <a:cubicBezTo>
                    <a:pt x="451" y="2156"/>
                    <a:pt x="526" y="2231"/>
                    <a:pt x="652" y="2231"/>
                  </a:cubicBezTo>
                  <a:cubicBezTo>
                    <a:pt x="777" y="2231"/>
                    <a:pt x="877" y="2156"/>
                    <a:pt x="877" y="2006"/>
                  </a:cubicBezTo>
                  <a:cubicBezTo>
                    <a:pt x="877" y="1880"/>
                    <a:pt x="777" y="1780"/>
                    <a:pt x="652" y="17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rot="-899928">
              <a:off x="1490599" y="1644103"/>
              <a:ext cx="98963" cy="98963"/>
            </a:xfrm>
            <a:custGeom>
              <a:avLst/>
              <a:gdLst/>
              <a:ahLst/>
              <a:cxnLst/>
              <a:rect l="l" t="t" r="r" b="b"/>
              <a:pathLst>
                <a:path w="4663" h="4663" extrusionOk="0">
                  <a:moveTo>
                    <a:pt x="2332" y="226"/>
                  </a:moveTo>
                  <a:cubicBezTo>
                    <a:pt x="3485" y="226"/>
                    <a:pt x="4437" y="1153"/>
                    <a:pt x="4437" y="2331"/>
                  </a:cubicBezTo>
                  <a:cubicBezTo>
                    <a:pt x="4437" y="3484"/>
                    <a:pt x="3485" y="4437"/>
                    <a:pt x="2332" y="4437"/>
                  </a:cubicBezTo>
                  <a:cubicBezTo>
                    <a:pt x="1179" y="4437"/>
                    <a:pt x="227" y="3484"/>
                    <a:pt x="227" y="2331"/>
                  </a:cubicBezTo>
                  <a:cubicBezTo>
                    <a:pt x="227" y="1153"/>
                    <a:pt x="1179" y="226"/>
                    <a:pt x="2332" y="226"/>
                  </a:cubicBezTo>
                  <a:close/>
                  <a:moveTo>
                    <a:pt x="2332" y="1"/>
                  </a:moveTo>
                  <a:cubicBezTo>
                    <a:pt x="1054" y="1"/>
                    <a:pt x="1" y="1028"/>
                    <a:pt x="1" y="2331"/>
                  </a:cubicBezTo>
                  <a:cubicBezTo>
                    <a:pt x="1" y="3610"/>
                    <a:pt x="1054" y="4662"/>
                    <a:pt x="2332" y="4662"/>
                  </a:cubicBezTo>
                  <a:cubicBezTo>
                    <a:pt x="3610" y="4662"/>
                    <a:pt x="4663" y="3610"/>
                    <a:pt x="4663" y="2331"/>
                  </a:cubicBezTo>
                  <a:cubicBezTo>
                    <a:pt x="4663" y="1028"/>
                    <a:pt x="3610" y="1"/>
                    <a:pt x="2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rot="-899928">
              <a:off x="1640018" y="1604865"/>
              <a:ext cx="96820" cy="96841"/>
            </a:xfrm>
            <a:custGeom>
              <a:avLst/>
              <a:gdLst/>
              <a:ahLst/>
              <a:cxnLst/>
              <a:rect l="l" t="t" r="r" b="b"/>
              <a:pathLst>
                <a:path w="4562" h="4563" extrusionOk="0">
                  <a:moveTo>
                    <a:pt x="2281" y="226"/>
                  </a:moveTo>
                  <a:cubicBezTo>
                    <a:pt x="3409" y="226"/>
                    <a:pt x="4336" y="1128"/>
                    <a:pt x="4336" y="2281"/>
                  </a:cubicBezTo>
                  <a:cubicBezTo>
                    <a:pt x="4336" y="3409"/>
                    <a:pt x="3409" y="4337"/>
                    <a:pt x="2281" y="4337"/>
                  </a:cubicBezTo>
                  <a:cubicBezTo>
                    <a:pt x="1153" y="4337"/>
                    <a:pt x="226" y="3409"/>
                    <a:pt x="226" y="2281"/>
                  </a:cubicBezTo>
                  <a:cubicBezTo>
                    <a:pt x="226" y="1128"/>
                    <a:pt x="1153" y="226"/>
                    <a:pt x="2281" y="226"/>
                  </a:cubicBezTo>
                  <a:close/>
                  <a:moveTo>
                    <a:pt x="2281" y="1"/>
                  </a:moveTo>
                  <a:cubicBezTo>
                    <a:pt x="1028" y="1"/>
                    <a:pt x="0" y="1028"/>
                    <a:pt x="0" y="2281"/>
                  </a:cubicBezTo>
                  <a:cubicBezTo>
                    <a:pt x="0" y="3534"/>
                    <a:pt x="1028" y="4562"/>
                    <a:pt x="2281" y="4562"/>
                  </a:cubicBezTo>
                  <a:cubicBezTo>
                    <a:pt x="3534" y="4562"/>
                    <a:pt x="4562" y="3534"/>
                    <a:pt x="4562" y="2281"/>
                  </a:cubicBezTo>
                  <a:cubicBezTo>
                    <a:pt x="4562" y="1028"/>
                    <a:pt x="3534"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rot="-899928">
              <a:off x="1672032" y="1625381"/>
              <a:ext cx="42573" cy="38859"/>
            </a:xfrm>
            <a:custGeom>
              <a:avLst/>
              <a:gdLst/>
              <a:ahLst/>
              <a:cxnLst/>
              <a:rect l="l" t="t" r="r" b="b"/>
              <a:pathLst>
                <a:path w="2006" h="1831" extrusionOk="0">
                  <a:moveTo>
                    <a:pt x="993" y="251"/>
                  </a:moveTo>
                  <a:cubicBezTo>
                    <a:pt x="1166" y="251"/>
                    <a:pt x="1341" y="314"/>
                    <a:pt x="1479" y="439"/>
                  </a:cubicBezTo>
                  <a:cubicBezTo>
                    <a:pt x="1730" y="715"/>
                    <a:pt x="1730" y="1116"/>
                    <a:pt x="1479" y="1392"/>
                  </a:cubicBezTo>
                  <a:cubicBezTo>
                    <a:pt x="1341" y="1517"/>
                    <a:pt x="1166" y="1580"/>
                    <a:pt x="993" y="1580"/>
                  </a:cubicBezTo>
                  <a:cubicBezTo>
                    <a:pt x="821" y="1580"/>
                    <a:pt x="652" y="1517"/>
                    <a:pt x="527" y="1392"/>
                  </a:cubicBezTo>
                  <a:cubicBezTo>
                    <a:pt x="251" y="1116"/>
                    <a:pt x="251" y="715"/>
                    <a:pt x="527" y="439"/>
                  </a:cubicBezTo>
                  <a:cubicBezTo>
                    <a:pt x="652" y="314"/>
                    <a:pt x="821" y="251"/>
                    <a:pt x="993" y="251"/>
                  </a:cubicBezTo>
                  <a:close/>
                  <a:moveTo>
                    <a:pt x="993" y="1"/>
                  </a:moveTo>
                  <a:cubicBezTo>
                    <a:pt x="758" y="1"/>
                    <a:pt x="527" y="88"/>
                    <a:pt x="351" y="264"/>
                  </a:cubicBezTo>
                  <a:cubicBezTo>
                    <a:pt x="0" y="615"/>
                    <a:pt x="0" y="1216"/>
                    <a:pt x="351" y="1567"/>
                  </a:cubicBezTo>
                  <a:cubicBezTo>
                    <a:pt x="527" y="1743"/>
                    <a:pt x="758" y="1830"/>
                    <a:pt x="993" y="1830"/>
                  </a:cubicBezTo>
                  <a:cubicBezTo>
                    <a:pt x="1228" y="1830"/>
                    <a:pt x="1466" y="1743"/>
                    <a:pt x="1654" y="1567"/>
                  </a:cubicBezTo>
                  <a:cubicBezTo>
                    <a:pt x="2005" y="1216"/>
                    <a:pt x="2005" y="615"/>
                    <a:pt x="1654" y="264"/>
                  </a:cubicBezTo>
                  <a:cubicBezTo>
                    <a:pt x="1466" y="88"/>
                    <a:pt x="1228" y="1"/>
                    <a:pt x="9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rot="-899928">
              <a:off x="1666106" y="1659814"/>
              <a:ext cx="23430" cy="22900"/>
            </a:xfrm>
            <a:custGeom>
              <a:avLst/>
              <a:gdLst/>
              <a:ahLst/>
              <a:cxnLst/>
              <a:rect l="l" t="t" r="r" b="b"/>
              <a:pathLst>
                <a:path w="1104" h="1079" extrusionOk="0">
                  <a:moveTo>
                    <a:pt x="928" y="1"/>
                  </a:moveTo>
                  <a:lnTo>
                    <a:pt x="1" y="903"/>
                  </a:lnTo>
                  <a:lnTo>
                    <a:pt x="176" y="1078"/>
                  </a:lnTo>
                  <a:lnTo>
                    <a:pt x="1104" y="176"/>
                  </a:lnTo>
                  <a:lnTo>
                    <a:pt x="9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899928">
              <a:off x="768669" y="1837690"/>
              <a:ext cx="73941" cy="10654"/>
            </a:xfrm>
            <a:custGeom>
              <a:avLst/>
              <a:gdLst/>
              <a:ahLst/>
              <a:cxnLst/>
              <a:rect l="l" t="t" r="r" b="b"/>
              <a:pathLst>
                <a:path w="3484" h="502" extrusionOk="0">
                  <a:moveTo>
                    <a:pt x="0" y="0"/>
                  </a:moveTo>
                  <a:lnTo>
                    <a:pt x="0" y="502"/>
                  </a:lnTo>
                  <a:lnTo>
                    <a:pt x="3484" y="502"/>
                  </a:lnTo>
                  <a:lnTo>
                    <a:pt x="3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rot="-899928">
              <a:off x="774659" y="1860310"/>
              <a:ext cx="73941" cy="10123"/>
            </a:xfrm>
            <a:custGeom>
              <a:avLst/>
              <a:gdLst/>
              <a:ahLst/>
              <a:cxnLst/>
              <a:rect l="l" t="t" r="r" b="b"/>
              <a:pathLst>
                <a:path w="3484" h="477" extrusionOk="0">
                  <a:moveTo>
                    <a:pt x="0" y="0"/>
                  </a:moveTo>
                  <a:lnTo>
                    <a:pt x="0" y="476"/>
                  </a:lnTo>
                  <a:lnTo>
                    <a:pt x="3484" y="476"/>
                  </a:lnTo>
                  <a:lnTo>
                    <a:pt x="3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rot="-899928">
              <a:off x="780714" y="1882899"/>
              <a:ext cx="73941" cy="10145"/>
            </a:xfrm>
            <a:custGeom>
              <a:avLst/>
              <a:gdLst/>
              <a:ahLst/>
              <a:cxnLst/>
              <a:rect l="l" t="t" r="r" b="b"/>
              <a:pathLst>
                <a:path w="3484" h="478" extrusionOk="0">
                  <a:moveTo>
                    <a:pt x="0" y="1"/>
                  </a:moveTo>
                  <a:lnTo>
                    <a:pt x="0" y="477"/>
                  </a:lnTo>
                  <a:lnTo>
                    <a:pt x="3484" y="477"/>
                  </a:lnTo>
                  <a:lnTo>
                    <a:pt x="3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rot="-899928">
              <a:off x="493413" y="1797805"/>
              <a:ext cx="241497" cy="241518"/>
            </a:xfrm>
            <a:custGeom>
              <a:avLst/>
              <a:gdLst/>
              <a:ahLst/>
              <a:cxnLst/>
              <a:rect l="l" t="t" r="r" b="b"/>
              <a:pathLst>
                <a:path w="11379" h="11380" extrusionOk="0">
                  <a:moveTo>
                    <a:pt x="5689" y="1"/>
                  </a:moveTo>
                  <a:cubicBezTo>
                    <a:pt x="2531" y="1"/>
                    <a:pt x="0" y="2532"/>
                    <a:pt x="0" y="5690"/>
                  </a:cubicBezTo>
                  <a:cubicBezTo>
                    <a:pt x="0" y="7469"/>
                    <a:pt x="802" y="9073"/>
                    <a:pt x="2105" y="10101"/>
                  </a:cubicBezTo>
                  <a:cubicBezTo>
                    <a:pt x="3083" y="10903"/>
                    <a:pt x="4311" y="11379"/>
                    <a:pt x="5689" y="11379"/>
                  </a:cubicBezTo>
                  <a:cubicBezTo>
                    <a:pt x="7043" y="11379"/>
                    <a:pt x="8296" y="10903"/>
                    <a:pt x="9273" y="10101"/>
                  </a:cubicBezTo>
                  <a:cubicBezTo>
                    <a:pt x="10552" y="9073"/>
                    <a:pt x="11379" y="7469"/>
                    <a:pt x="11379" y="5690"/>
                  </a:cubicBezTo>
                  <a:cubicBezTo>
                    <a:pt x="11379" y="2532"/>
                    <a:pt x="8822" y="1"/>
                    <a:pt x="5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899928">
              <a:off x="547288" y="1832343"/>
              <a:ext cx="118637" cy="118106"/>
            </a:xfrm>
            <a:custGeom>
              <a:avLst/>
              <a:gdLst/>
              <a:ahLst/>
              <a:cxnLst/>
              <a:rect l="l" t="t" r="r" b="b"/>
              <a:pathLst>
                <a:path w="5590" h="5565" extrusionOk="0">
                  <a:moveTo>
                    <a:pt x="2807" y="0"/>
                  </a:moveTo>
                  <a:cubicBezTo>
                    <a:pt x="1253" y="0"/>
                    <a:pt x="0" y="1229"/>
                    <a:pt x="0" y="2782"/>
                  </a:cubicBezTo>
                  <a:cubicBezTo>
                    <a:pt x="0" y="4311"/>
                    <a:pt x="1253" y="5564"/>
                    <a:pt x="2807" y="5564"/>
                  </a:cubicBezTo>
                  <a:cubicBezTo>
                    <a:pt x="4336" y="5564"/>
                    <a:pt x="5589" y="4311"/>
                    <a:pt x="5589" y="2782"/>
                  </a:cubicBezTo>
                  <a:cubicBezTo>
                    <a:pt x="5589" y="1229"/>
                    <a:pt x="4336" y="0"/>
                    <a:pt x="2807"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rot="-899928">
              <a:off x="555017" y="1926410"/>
              <a:ext cx="152148" cy="110678"/>
            </a:xfrm>
            <a:custGeom>
              <a:avLst/>
              <a:gdLst/>
              <a:ahLst/>
              <a:cxnLst/>
              <a:rect l="l" t="t" r="r" b="b"/>
              <a:pathLst>
                <a:path w="7169" h="5215" extrusionOk="0">
                  <a:moveTo>
                    <a:pt x="3584" y="1"/>
                  </a:moveTo>
                  <a:cubicBezTo>
                    <a:pt x="2958" y="1"/>
                    <a:pt x="2406" y="151"/>
                    <a:pt x="1905" y="427"/>
                  </a:cubicBezTo>
                  <a:cubicBezTo>
                    <a:pt x="752" y="1029"/>
                    <a:pt x="0" y="2206"/>
                    <a:pt x="0" y="3585"/>
                  </a:cubicBezTo>
                  <a:lnTo>
                    <a:pt x="0" y="3936"/>
                  </a:lnTo>
                  <a:cubicBezTo>
                    <a:pt x="978" y="4738"/>
                    <a:pt x="2206" y="5214"/>
                    <a:pt x="3584" y="5214"/>
                  </a:cubicBezTo>
                  <a:cubicBezTo>
                    <a:pt x="4938" y="5214"/>
                    <a:pt x="6191" y="4738"/>
                    <a:pt x="7168" y="3936"/>
                  </a:cubicBezTo>
                  <a:lnTo>
                    <a:pt x="7168" y="3585"/>
                  </a:lnTo>
                  <a:cubicBezTo>
                    <a:pt x="7168" y="2608"/>
                    <a:pt x="6767" y="1705"/>
                    <a:pt x="6116" y="1054"/>
                  </a:cubicBezTo>
                  <a:cubicBezTo>
                    <a:pt x="5865" y="803"/>
                    <a:pt x="5564" y="602"/>
                    <a:pt x="5264" y="427"/>
                  </a:cubicBezTo>
                  <a:cubicBezTo>
                    <a:pt x="4762" y="151"/>
                    <a:pt x="4186" y="1"/>
                    <a:pt x="3584"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rot="-899928">
              <a:off x="1626213" y="1436240"/>
              <a:ext cx="63330" cy="31410"/>
            </a:xfrm>
            <a:custGeom>
              <a:avLst/>
              <a:gdLst/>
              <a:ahLst/>
              <a:cxnLst/>
              <a:rect l="l" t="t" r="r" b="b"/>
              <a:pathLst>
                <a:path w="2984" h="1480" extrusionOk="0">
                  <a:moveTo>
                    <a:pt x="2833" y="151"/>
                  </a:moveTo>
                  <a:lnTo>
                    <a:pt x="2833" y="1329"/>
                  </a:lnTo>
                  <a:lnTo>
                    <a:pt x="151" y="1329"/>
                  </a:lnTo>
                  <a:lnTo>
                    <a:pt x="151" y="151"/>
                  </a:lnTo>
                  <a:close/>
                  <a:moveTo>
                    <a:pt x="76" y="1"/>
                  </a:moveTo>
                  <a:cubicBezTo>
                    <a:pt x="26" y="1"/>
                    <a:pt x="1" y="51"/>
                    <a:pt x="1" y="76"/>
                  </a:cubicBezTo>
                  <a:lnTo>
                    <a:pt x="1" y="1404"/>
                  </a:lnTo>
                  <a:cubicBezTo>
                    <a:pt x="1" y="1454"/>
                    <a:pt x="26" y="1479"/>
                    <a:pt x="76" y="1479"/>
                  </a:cubicBezTo>
                  <a:lnTo>
                    <a:pt x="2908" y="1479"/>
                  </a:lnTo>
                  <a:cubicBezTo>
                    <a:pt x="2933" y="1479"/>
                    <a:pt x="2983" y="1454"/>
                    <a:pt x="2983" y="1404"/>
                  </a:cubicBezTo>
                  <a:lnTo>
                    <a:pt x="2983" y="76"/>
                  </a:lnTo>
                  <a:cubicBezTo>
                    <a:pt x="2983" y="51"/>
                    <a:pt x="2933" y="1"/>
                    <a:pt x="2908"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899928">
              <a:off x="1631808" y="1443602"/>
              <a:ext cx="40982" cy="20226"/>
            </a:xfrm>
            <a:custGeom>
              <a:avLst/>
              <a:gdLst/>
              <a:ahLst/>
              <a:cxnLst/>
              <a:rect l="l" t="t" r="r" b="b"/>
              <a:pathLst>
                <a:path w="1931" h="953" extrusionOk="0">
                  <a:moveTo>
                    <a:pt x="1" y="0"/>
                  </a:moveTo>
                  <a:lnTo>
                    <a:pt x="1" y="953"/>
                  </a:lnTo>
                  <a:lnTo>
                    <a:pt x="1930" y="953"/>
                  </a:lnTo>
                  <a:lnTo>
                    <a:pt x="1930" y="0"/>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899928">
              <a:off x="1687352" y="1436882"/>
              <a:ext cx="3735" cy="13328"/>
            </a:xfrm>
            <a:custGeom>
              <a:avLst/>
              <a:gdLst/>
              <a:ahLst/>
              <a:cxnLst/>
              <a:rect l="l" t="t" r="r" b="b"/>
              <a:pathLst>
                <a:path w="176" h="628" extrusionOk="0">
                  <a:moveTo>
                    <a:pt x="0" y="1"/>
                  </a:moveTo>
                  <a:lnTo>
                    <a:pt x="0" y="627"/>
                  </a:lnTo>
                  <a:lnTo>
                    <a:pt x="176" y="627"/>
                  </a:lnTo>
                  <a:lnTo>
                    <a:pt x="176"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899928">
              <a:off x="1566049" y="1472032"/>
              <a:ext cx="17573" cy="18103"/>
            </a:xfrm>
            <a:custGeom>
              <a:avLst/>
              <a:gdLst/>
              <a:ahLst/>
              <a:cxnLst/>
              <a:rect l="l" t="t" r="r" b="b"/>
              <a:pathLst>
                <a:path w="828" h="853" extrusionOk="0">
                  <a:moveTo>
                    <a:pt x="401" y="0"/>
                  </a:moveTo>
                  <a:cubicBezTo>
                    <a:pt x="176" y="0"/>
                    <a:pt x="0" y="201"/>
                    <a:pt x="0" y="426"/>
                  </a:cubicBezTo>
                  <a:cubicBezTo>
                    <a:pt x="0" y="677"/>
                    <a:pt x="176" y="852"/>
                    <a:pt x="401" y="852"/>
                  </a:cubicBezTo>
                  <a:cubicBezTo>
                    <a:pt x="652" y="852"/>
                    <a:pt x="827" y="677"/>
                    <a:pt x="827" y="426"/>
                  </a:cubicBezTo>
                  <a:cubicBezTo>
                    <a:pt x="827" y="201"/>
                    <a:pt x="652" y="0"/>
                    <a:pt x="401" y="0"/>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899928">
              <a:off x="1556646" y="1462654"/>
              <a:ext cx="29267" cy="10399"/>
            </a:xfrm>
            <a:custGeom>
              <a:avLst/>
              <a:gdLst/>
              <a:ahLst/>
              <a:cxnLst/>
              <a:rect l="l" t="t" r="r" b="b"/>
              <a:pathLst>
                <a:path w="1379" h="490" extrusionOk="0">
                  <a:moveTo>
                    <a:pt x="690" y="1"/>
                  </a:moveTo>
                  <a:cubicBezTo>
                    <a:pt x="458" y="1"/>
                    <a:pt x="226" y="88"/>
                    <a:pt x="51" y="264"/>
                  </a:cubicBezTo>
                  <a:cubicBezTo>
                    <a:pt x="1" y="314"/>
                    <a:pt x="1" y="389"/>
                    <a:pt x="51" y="439"/>
                  </a:cubicBezTo>
                  <a:cubicBezTo>
                    <a:pt x="76" y="464"/>
                    <a:pt x="113" y="477"/>
                    <a:pt x="151" y="477"/>
                  </a:cubicBezTo>
                  <a:cubicBezTo>
                    <a:pt x="189" y="477"/>
                    <a:pt x="226" y="464"/>
                    <a:pt x="251" y="439"/>
                  </a:cubicBezTo>
                  <a:cubicBezTo>
                    <a:pt x="376" y="339"/>
                    <a:pt x="527" y="264"/>
                    <a:pt x="677" y="264"/>
                  </a:cubicBezTo>
                  <a:cubicBezTo>
                    <a:pt x="903" y="264"/>
                    <a:pt x="1053" y="364"/>
                    <a:pt x="1128" y="439"/>
                  </a:cubicBezTo>
                  <a:cubicBezTo>
                    <a:pt x="1153" y="464"/>
                    <a:pt x="1204" y="489"/>
                    <a:pt x="1229" y="489"/>
                  </a:cubicBezTo>
                  <a:cubicBezTo>
                    <a:pt x="1279" y="489"/>
                    <a:pt x="1304" y="464"/>
                    <a:pt x="1329" y="439"/>
                  </a:cubicBezTo>
                  <a:cubicBezTo>
                    <a:pt x="1379" y="389"/>
                    <a:pt x="1379" y="314"/>
                    <a:pt x="1329" y="264"/>
                  </a:cubicBezTo>
                  <a:cubicBezTo>
                    <a:pt x="1153" y="88"/>
                    <a:pt x="922" y="1"/>
                    <a:pt x="690"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899928">
              <a:off x="1547490" y="1452571"/>
              <a:ext cx="43104" cy="13859"/>
            </a:xfrm>
            <a:custGeom>
              <a:avLst/>
              <a:gdLst/>
              <a:ahLst/>
              <a:cxnLst/>
              <a:rect l="l" t="t" r="r" b="b"/>
              <a:pathLst>
                <a:path w="2031" h="653" extrusionOk="0">
                  <a:moveTo>
                    <a:pt x="1003" y="1"/>
                  </a:moveTo>
                  <a:cubicBezTo>
                    <a:pt x="652" y="1"/>
                    <a:pt x="301" y="151"/>
                    <a:pt x="51" y="402"/>
                  </a:cubicBezTo>
                  <a:cubicBezTo>
                    <a:pt x="1" y="477"/>
                    <a:pt x="1" y="552"/>
                    <a:pt x="51" y="602"/>
                  </a:cubicBezTo>
                  <a:cubicBezTo>
                    <a:pt x="76" y="627"/>
                    <a:pt x="107" y="640"/>
                    <a:pt x="142" y="640"/>
                  </a:cubicBezTo>
                  <a:cubicBezTo>
                    <a:pt x="176" y="640"/>
                    <a:pt x="214" y="627"/>
                    <a:pt x="251" y="602"/>
                  </a:cubicBezTo>
                  <a:cubicBezTo>
                    <a:pt x="452" y="402"/>
                    <a:pt x="728" y="276"/>
                    <a:pt x="1003" y="276"/>
                  </a:cubicBezTo>
                  <a:cubicBezTo>
                    <a:pt x="1304" y="276"/>
                    <a:pt x="1580" y="402"/>
                    <a:pt x="1780" y="602"/>
                  </a:cubicBezTo>
                  <a:cubicBezTo>
                    <a:pt x="1830" y="627"/>
                    <a:pt x="1855" y="652"/>
                    <a:pt x="1880" y="652"/>
                  </a:cubicBezTo>
                  <a:cubicBezTo>
                    <a:pt x="1931" y="652"/>
                    <a:pt x="1956" y="627"/>
                    <a:pt x="1981" y="602"/>
                  </a:cubicBezTo>
                  <a:cubicBezTo>
                    <a:pt x="2031" y="552"/>
                    <a:pt x="2031" y="477"/>
                    <a:pt x="1981" y="427"/>
                  </a:cubicBezTo>
                  <a:cubicBezTo>
                    <a:pt x="1730" y="151"/>
                    <a:pt x="1379" y="1"/>
                    <a:pt x="1003"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899928">
              <a:off x="1464917" y="1495827"/>
              <a:ext cx="13859" cy="21839"/>
            </a:xfrm>
            <a:custGeom>
              <a:avLst/>
              <a:gdLst/>
              <a:ahLst/>
              <a:cxnLst/>
              <a:rect l="l" t="t" r="r" b="b"/>
              <a:pathLst>
                <a:path w="653" h="1029" extrusionOk="0">
                  <a:moveTo>
                    <a:pt x="1" y="1"/>
                  </a:moveTo>
                  <a:lnTo>
                    <a:pt x="1" y="1028"/>
                  </a:lnTo>
                  <a:lnTo>
                    <a:pt x="653" y="1028"/>
                  </a:lnTo>
                  <a:lnTo>
                    <a:pt x="653"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899928">
              <a:off x="1480325" y="1483578"/>
              <a:ext cx="13859" cy="29818"/>
            </a:xfrm>
            <a:custGeom>
              <a:avLst/>
              <a:gdLst/>
              <a:ahLst/>
              <a:cxnLst/>
              <a:rect l="l" t="t" r="r" b="b"/>
              <a:pathLst>
                <a:path w="653" h="1405" extrusionOk="0">
                  <a:moveTo>
                    <a:pt x="1" y="1"/>
                  </a:moveTo>
                  <a:lnTo>
                    <a:pt x="1" y="1404"/>
                  </a:lnTo>
                  <a:lnTo>
                    <a:pt x="653" y="1404"/>
                  </a:lnTo>
                  <a:lnTo>
                    <a:pt x="653"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899928">
              <a:off x="1495801" y="1471851"/>
              <a:ext cx="13859" cy="37268"/>
            </a:xfrm>
            <a:custGeom>
              <a:avLst/>
              <a:gdLst/>
              <a:ahLst/>
              <a:cxnLst/>
              <a:rect l="l" t="t" r="r" b="b"/>
              <a:pathLst>
                <a:path w="653" h="1756" extrusionOk="0">
                  <a:moveTo>
                    <a:pt x="1" y="1"/>
                  </a:moveTo>
                  <a:lnTo>
                    <a:pt x="1" y="1755"/>
                  </a:lnTo>
                  <a:lnTo>
                    <a:pt x="653" y="1755"/>
                  </a:lnTo>
                  <a:lnTo>
                    <a:pt x="653"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899928">
              <a:off x="2426717" y="1510058"/>
              <a:ext cx="278743" cy="270764"/>
            </a:xfrm>
            <a:custGeom>
              <a:avLst/>
              <a:gdLst/>
              <a:ahLst/>
              <a:cxnLst/>
              <a:rect l="l" t="t" r="r" b="b"/>
              <a:pathLst>
                <a:path w="13134" h="12758" fill="none" extrusionOk="0">
                  <a:moveTo>
                    <a:pt x="1" y="1"/>
                  </a:moveTo>
                  <a:cubicBezTo>
                    <a:pt x="7144" y="1"/>
                    <a:pt x="12933" y="5690"/>
                    <a:pt x="13134" y="12758"/>
                  </a:cubicBezTo>
                </a:path>
              </a:pathLst>
            </a:custGeom>
            <a:noFill/>
            <a:ln w="68925" cap="flat" cmpd="sng">
              <a:solidFill>
                <a:srgbClr val="F4F4F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899928">
              <a:off x="2846019" y="1661186"/>
              <a:ext cx="45778" cy="46309"/>
            </a:xfrm>
            <a:custGeom>
              <a:avLst/>
              <a:gdLst/>
              <a:ahLst/>
              <a:cxnLst/>
              <a:rect l="l" t="t" r="r" b="b"/>
              <a:pathLst>
                <a:path w="2157" h="2182" extrusionOk="0">
                  <a:moveTo>
                    <a:pt x="1" y="427"/>
                  </a:moveTo>
                  <a:lnTo>
                    <a:pt x="427" y="1"/>
                  </a:lnTo>
                  <a:lnTo>
                    <a:pt x="2156" y="1755"/>
                  </a:lnTo>
                  <a:lnTo>
                    <a:pt x="1730" y="2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rot="-899928">
              <a:off x="2853245" y="1688418"/>
              <a:ext cx="45778" cy="45778"/>
            </a:xfrm>
            <a:custGeom>
              <a:avLst/>
              <a:gdLst/>
              <a:ahLst/>
              <a:cxnLst/>
              <a:rect l="l" t="t" r="r" b="b"/>
              <a:pathLst>
                <a:path w="2157" h="2157" extrusionOk="0">
                  <a:moveTo>
                    <a:pt x="1" y="1730"/>
                  </a:moveTo>
                  <a:lnTo>
                    <a:pt x="427" y="2156"/>
                  </a:lnTo>
                  <a:lnTo>
                    <a:pt x="2156" y="427"/>
                  </a:lnTo>
                  <a:lnTo>
                    <a:pt x="17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rot="-899928">
              <a:off x="807012" y="2151204"/>
              <a:ext cx="1068092" cy="1068092"/>
            </a:xfrm>
            <a:custGeom>
              <a:avLst/>
              <a:gdLst/>
              <a:ahLst/>
              <a:cxnLst/>
              <a:rect l="l" t="t" r="r" b="b"/>
              <a:pathLst>
                <a:path w="50327" h="50327" extrusionOk="0">
                  <a:moveTo>
                    <a:pt x="2231" y="0"/>
                  </a:moveTo>
                  <a:cubicBezTo>
                    <a:pt x="1003" y="0"/>
                    <a:pt x="1" y="1003"/>
                    <a:pt x="1" y="2231"/>
                  </a:cubicBezTo>
                  <a:lnTo>
                    <a:pt x="1" y="2231"/>
                  </a:lnTo>
                  <a:lnTo>
                    <a:pt x="1" y="48096"/>
                  </a:lnTo>
                  <a:cubicBezTo>
                    <a:pt x="1" y="49324"/>
                    <a:pt x="1003" y="50326"/>
                    <a:pt x="2231" y="50326"/>
                  </a:cubicBezTo>
                  <a:lnTo>
                    <a:pt x="2231" y="50326"/>
                  </a:lnTo>
                  <a:lnTo>
                    <a:pt x="48096" y="50326"/>
                  </a:lnTo>
                  <a:cubicBezTo>
                    <a:pt x="49324" y="50326"/>
                    <a:pt x="50327" y="49324"/>
                    <a:pt x="50327" y="48096"/>
                  </a:cubicBezTo>
                  <a:lnTo>
                    <a:pt x="50327" y="48096"/>
                  </a:lnTo>
                  <a:lnTo>
                    <a:pt x="50327" y="2231"/>
                  </a:lnTo>
                  <a:cubicBezTo>
                    <a:pt x="50327" y="1003"/>
                    <a:pt x="49324" y="0"/>
                    <a:pt x="48096" y="0"/>
                  </a:cubicBezTo>
                  <a:lnTo>
                    <a:pt x="48096" y="0"/>
                  </a:lnTo>
                  <a:close/>
                </a:path>
              </a:pathLst>
            </a:custGeom>
            <a:solidFill>
              <a:schemeClr val="lt1"/>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rot="-899928">
              <a:off x="1046886" y="3131019"/>
              <a:ext cx="854801" cy="137780"/>
            </a:xfrm>
            <a:custGeom>
              <a:avLst/>
              <a:gdLst/>
              <a:ahLst/>
              <a:cxnLst/>
              <a:rect l="l" t="t" r="r" b="b"/>
              <a:pathLst>
                <a:path w="40277" h="6492" extrusionOk="0">
                  <a:moveTo>
                    <a:pt x="3234" y="0"/>
                  </a:moveTo>
                  <a:cubicBezTo>
                    <a:pt x="1454" y="0"/>
                    <a:pt x="1" y="1454"/>
                    <a:pt x="1" y="3233"/>
                  </a:cubicBezTo>
                  <a:cubicBezTo>
                    <a:pt x="1" y="5038"/>
                    <a:pt x="1454" y="6491"/>
                    <a:pt x="3234" y="6491"/>
                  </a:cubicBezTo>
                  <a:lnTo>
                    <a:pt x="37044" y="6491"/>
                  </a:lnTo>
                  <a:cubicBezTo>
                    <a:pt x="38848" y="6491"/>
                    <a:pt x="40277" y="5038"/>
                    <a:pt x="40277" y="3233"/>
                  </a:cubicBezTo>
                  <a:cubicBezTo>
                    <a:pt x="40277" y="1454"/>
                    <a:pt x="38848" y="0"/>
                    <a:pt x="37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899928">
              <a:off x="1707299" y="2521660"/>
              <a:ext cx="46309" cy="46309"/>
            </a:xfrm>
            <a:custGeom>
              <a:avLst/>
              <a:gdLst/>
              <a:ahLst/>
              <a:cxnLst/>
              <a:rect l="l" t="t" r="r" b="b"/>
              <a:pathLst>
                <a:path w="2182" h="2182" extrusionOk="0">
                  <a:moveTo>
                    <a:pt x="427" y="1"/>
                  </a:moveTo>
                  <a:lnTo>
                    <a:pt x="1" y="427"/>
                  </a:lnTo>
                  <a:lnTo>
                    <a:pt x="1755" y="2181"/>
                  </a:lnTo>
                  <a:lnTo>
                    <a:pt x="2181" y="1755"/>
                  </a:lnTo>
                  <a:lnTo>
                    <a:pt x="4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899928">
              <a:off x="1714525" y="2548892"/>
              <a:ext cx="46309" cy="45778"/>
            </a:xfrm>
            <a:custGeom>
              <a:avLst/>
              <a:gdLst/>
              <a:ahLst/>
              <a:cxnLst/>
              <a:rect l="l" t="t" r="r" b="b"/>
              <a:pathLst>
                <a:path w="2182" h="2157" extrusionOk="0">
                  <a:moveTo>
                    <a:pt x="1755" y="1"/>
                  </a:moveTo>
                  <a:lnTo>
                    <a:pt x="1" y="1730"/>
                  </a:lnTo>
                  <a:lnTo>
                    <a:pt x="427" y="2156"/>
                  </a:lnTo>
                  <a:lnTo>
                    <a:pt x="2181" y="427"/>
                  </a:lnTo>
                  <a:lnTo>
                    <a:pt x="17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899928">
              <a:off x="892996" y="2739855"/>
              <a:ext cx="46287" cy="46309"/>
            </a:xfrm>
            <a:custGeom>
              <a:avLst/>
              <a:gdLst/>
              <a:ahLst/>
              <a:cxnLst/>
              <a:rect l="l" t="t" r="r" b="b"/>
              <a:pathLst>
                <a:path w="2181" h="2182" extrusionOk="0">
                  <a:moveTo>
                    <a:pt x="1755" y="1"/>
                  </a:moveTo>
                  <a:lnTo>
                    <a:pt x="0" y="1755"/>
                  </a:lnTo>
                  <a:lnTo>
                    <a:pt x="426" y="2181"/>
                  </a:lnTo>
                  <a:lnTo>
                    <a:pt x="2181" y="427"/>
                  </a:lnTo>
                  <a:lnTo>
                    <a:pt x="17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899928">
              <a:off x="900221" y="2767087"/>
              <a:ext cx="46287" cy="45778"/>
            </a:xfrm>
            <a:custGeom>
              <a:avLst/>
              <a:gdLst/>
              <a:ahLst/>
              <a:cxnLst/>
              <a:rect l="l" t="t" r="r" b="b"/>
              <a:pathLst>
                <a:path w="2181" h="2157" extrusionOk="0">
                  <a:moveTo>
                    <a:pt x="426" y="1"/>
                  </a:moveTo>
                  <a:lnTo>
                    <a:pt x="0" y="427"/>
                  </a:lnTo>
                  <a:lnTo>
                    <a:pt x="1755" y="2156"/>
                  </a:lnTo>
                  <a:lnTo>
                    <a:pt x="2181" y="1730"/>
                  </a:lnTo>
                  <a:lnTo>
                    <a:pt x="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rot="-899928">
              <a:off x="1043286" y="3400168"/>
              <a:ext cx="1264893" cy="1068092"/>
            </a:xfrm>
            <a:custGeom>
              <a:avLst/>
              <a:gdLst/>
              <a:ahLst/>
              <a:cxnLst/>
              <a:rect l="l" t="t" r="r" b="b"/>
              <a:pathLst>
                <a:path w="59600" h="50327" extrusionOk="0">
                  <a:moveTo>
                    <a:pt x="2431" y="0"/>
                  </a:moveTo>
                  <a:cubicBezTo>
                    <a:pt x="1078" y="0"/>
                    <a:pt x="0" y="1103"/>
                    <a:pt x="0" y="2431"/>
                  </a:cubicBezTo>
                  <a:lnTo>
                    <a:pt x="0" y="2431"/>
                  </a:lnTo>
                  <a:lnTo>
                    <a:pt x="0" y="47920"/>
                  </a:lnTo>
                  <a:cubicBezTo>
                    <a:pt x="0" y="49248"/>
                    <a:pt x="1078" y="50326"/>
                    <a:pt x="2431" y="50326"/>
                  </a:cubicBezTo>
                  <a:lnTo>
                    <a:pt x="2431" y="50326"/>
                  </a:lnTo>
                  <a:lnTo>
                    <a:pt x="57193" y="50326"/>
                  </a:lnTo>
                  <a:cubicBezTo>
                    <a:pt x="58522" y="50326"/>
                    <a:pt x="59599" y="49248"/>
                    <a:pt x="59599" y="47920"/>
                  </a:cubicBezTo>
                  <a:lnTo>
                    <a:pt x="59599" y="47920"/>
                  </a:lnTo>
                  <a:lnTo>
                    <a:pt x="59599" y="2431"/>
                  </a:lnTo>
                  <a:cubicBezTo>
                    <a:pt x="59599" y="1103"/>
                    <a:pt x="58522" y="0"/>
                    <a:pt x="57193" y="0"/>
                  </a:cubicBezTo>
                  <a:lnTo>
                    <a:pt x="57193" y="0"/>
                  </a:lnTo>
                  <a:close/>
                </a:path>
              </a:pathLst>
            </a:custGeom>
            <a:solidFill>
              <a:schemeClr val="accent2"/>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rot="-899928">
              <a:off x="1180749" y="3718453"/>
              <a:ext cx="1021826" cy="593630"/>
            </a:xfrm>
            <a:custGeom>
              <a:avLst/>
              <a:gdLst/>
              <a:ahLst/>
              <a:cxnLst/>
              <a:rect l="l" t="t" r="r" b="b"/>
              <a:pathLst>
                <a:path w="48147" h="27971" fill="none" extrusionOk="0">
                  <a:moveTo>
                    <a:pt x="1" y="1"/>
                  </a:moveTo>
                  <a:lnTo>
                    <a:pt x="1" y="27971"/>
                  </a:lnTo>
                  <a:lnTo>
                    <a:pt x="48146" y="2797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rot="-899928">
              <a:off x="1376787" y="4379793"/>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rot="-899928">
              <a:off x="1246276" y="4314997"/>
              <a:ext cx="26083" cy="21"/>
            </a:xfrm>
            <a:custGeom>
              <a:avLst/>
              <a:gdLst/>
              <a:ahLst/>
              <a:cxnLst/>
              <a:rect l="l" t="t" r="r" b="b"/>
              <a:pathLst>
                <a:path w="1229" h="1" fill="none" extrusionOk="0">
                  <a:moveTo>
                    <a:pt x="0" y="1"/>
                  </a:moveTo>
                  <a:lnTo>
                    <a:pt x="1228"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899928">
              <a:off x="1212962" y="4190671"/>
              <a:ext cx="26083" cy="21"/>
            </a:xfrm>
            <a:custGeom>
              <a:avLst/>
              <a:gdLst/>
              <a:ahLst/>
              <a:cxnLst/>
              <a:rect l="l" t="t" r="r" b="b"/>
              <a:pathLst>
                <a:path w="1229" h="1" fill="none" extrusionOk="0">
                  <a:moveTo>
                    <a:pt x="0" y="1"/>
                  </a:moveTo>
                  <a:lnTo>
                    <a:pt x="1228"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899928">
              <a:off x="1179649" y="4066344"/>
              <a:ext cx="26083" cy="21"/>
            </a:xfrm>
            <a:custGeom>
              <a:avLst/>
              <a:gdLst/>
              <a:ahLst/>
              <a:cxnLst/>
              <a:rect l="l" t="t" r="r" b="b"/>
              <a:pathLst>
                <a:path w="1229" h="1" fill="none" extrusionOk="0">
                  <a:moveTo>
                    <a:pt x="0" y="0"/>
                  </a:moveTo>
                  <a:lnTo>
                    <a:pt x="1228" y="0"/>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rot="-899928">
              <a:off x="1146199" y="3941505"/>
              <a:ext cx="26083" cy="21"/>
            </a:xfrm>
            <a:custGeom>
              <a:avLst/>
              <a:gdLst/>
              <a:ahLst/>
              <a:cxnLst/>
              <a:rect l="l" t="t" r="r" b="b"/>
              <a:pathLst>
                <a:path w="1229" h="1" fill="none" extrusionOk="0">
                  <a:moveTo>
                    <a:pt x="0" y="0"/>
                  </a:moveTo>
                  <a:lnTo>
                    <a:pt x="1228" y="0"/>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rot="-899928">
              <a:off x="1507284" y="4344826"/>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rot="-899928">
              <a:off x="1637781" y="4309860"/>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rot="-899928">
              <a:off x="1767765" y="4275030"/>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rot="-899928">
              <a:off x="1898262" y="4240064"/>
              <a:ext cx="21" cy="26083"/>
            </a:xfrm>
            <a:custGeom>
              <a:avLst/>
              <a:gdLst/>
              <a:ahLst/>
              <a:cxnLst/>
              <a:rect l="l" t="t" r="r" b="b"/>
              <a:pathLst>
                <a:path w="1" h="1229" fill="none" extrusionOk="0">
                  <a:moveTo>
                    <a:pt x="0" y="1229"/>
                  </a:moveTo>
                  <a:lnTo>
                    <a:pt x="0"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rot="-899928">
              <a:off x="2028759" y="4205097"/>
              <a:ext cx="21" cy="26083"/>
            </a:xfrm>
            <a:custGeom>
              <a:avLst/>
              <a:gdLst/>
              <a:ahLst/>
              <a:cxnLst/>
              <a:rect l="l" t="t" r="r" b="b"/>
              <a:pathLst>
                <a:path w="1" h="1229" fill="none" extrusionOk="0">
                  <a:moveTo>
                    <a:pt x="0" y="1229"/>
                  </a:moveTo>
                  <a:lnTo>
                    <a:pt x="0"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rot="-899928">
              <a:off x="2159256" y="4170131"/>
              <a:ext cx="21" cy="26083"/>
            </a:xfrm>
            <a:custGeom>
              <a:avLst/>
              <a:gdLst/>
              <a:ahLst/>
              <a:cxnLst/>
              <a:rect l="l" t="t" r="r" b="b"/>
              <a:pathLst>
                <a:path w="1" h="1229" fill="none" extrusionOk="0">
                  <a:moveTo>
                    <a:pt x="0" y="1229"/>
                  </a:moveTo>
                  <a:lnTo>
                    <a:pt x="0"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899928">
              <a:off x="1847243" y="4531903"/>
              <a:ext cx="56920" cy="56920"/>
            </a:xfrm>
            <a:custGeom>
              <a:avLst/>
              <a:gdLst/>
              <a:ahLst/>
              <a:cxnLst/>
              <a:rect l="l" t="t" r="r" b="b"/>
              <a:pathLst>
                <a:path w="2682" h="2682" extrusionOk="0">
                  <a:moveTo>
                    <a:pt x="2156" y="0"/>
                  </a:moveTo>
                  <a:lnTo>
                    <a:pt x="0" y="2156"/>
                  </a:lnTo>
                  <a:lnTo>
                    <a:pt x="526" y="2682"/>
                  </a:lnTo>
                  <a:lnTo>
                    <a:pt x="2682" y="527"/>
                  </a:lnTo>
                  <a:lnTo>
                    <a:pt x="2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899928">
              <a:off x="1813850" y="4540850"/>
              <a:ext cx="56920" cy="56920"/>
            </a:xfrm>
            <a:custGeom>
              <a:avLst/>
              <a:gdLst/>
              <a:ahLst/>
              <a:cxnLst/>
              <a:rect l="l" t="t" r="r" b="b"/>
              <a:pathLst>
                <a:path w="2682" h="2682" extrusionOk="0">
                  <a:moveTo>
                    <a:pt x="526" y="0"/>
                  </a:moveTo>
                  <a:lnTo>
                    <a:pt x="0" y="527"/>
                  </a:lnTo>
                  <a:lnTo>
                    <a:pt x="2155" y="2682"/>
                  </a:lnTo>
                  <a:lnTo>
                    <a:pt x="2682" y="2156"/>
                  </a:lnTo>
                  <a:lnTo>
                    <a:pt x="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899928">
              <a:off x="2517779" y="310844"/>
              <a:ext cx="1695212" cy="3458507"/>
            </a:xfrm>
            <a:custGeom>
              <a:avLst/>
              <a:gdLst/>
              <a:ahLst/>
              <a:cxnLst/>
              <a:rect l="l" t="t" r="r" b="b"/>
              <a:pathLst>
                <a:path w="79876" h="162960" extrusionOk="0">
                  <a:moveTo>
                    <a:pt x="9173" y="1"/>
                  </a:moveTo>
                  <a:cubicBezTo>
                    <a:pt x="4110" y="1"/>
                    <a:pt x="0" y="4111"/>
                    <a:pt x="0" y="9174"/>
                  </a:cubicBezTo>
                  <a:lnTo>
                    <a:pt x="0" y="153786"/>
                  </a:lnTo>
                  <a:cubicBezTo>
                    <a:pt x="0" y="158849"/>
                    <a:pt x="4110" y="162959"/>
                    <a:pt x="9173" y="162959"/>
                  </a:cubicBezTo>
                  <a:lnTo>
                    <a:pt x="70702" y="162959"/>
                  </a:lnTo>
                  <a:cubicBezTo>
                    <a:pt x="75765" y="162959"/>
                    <a:pt x="79875" y="158849"/>
                    <a:pt x="79875" y="153786"/>
                  </a:cubicBezTo>
                  <a:lnTo>
                    <a:pt x="79875" y="9174"/>
                  </a:lnTo>
                  <a:cubicBezTo>
                    <a:pt x="79875" y="4111"/>
                    <a:pt x="75765" y="1"/>
                    <a:pt x="70702" y="1"/>
                  </a:cubicBezTo>
                  <a:close/>
                </a:path>
              </a:pathLst>
            </a:custGeom>
            <a:solidFill>
              <a:srgbClr val="FFFFFF"/>
            </a:solidFill>
            <a:ln>
              <a:noFill/>
            </a:ln>
            <a:effectLst>
              <a:outerShdw blurRad="114300" dist="38100" dir="396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899928">
              <a:off x="2612982" y="406066"/>
              <a:ext cx="1504799" cy="3268052"/>
            </a:xfrm>
            <a:custGeom>
              <a:avLst/>
              <a:gdLst/>
              <a:ahLst/>
              <a:cxnLst/>
              <a:rect l="l" t="t" r="r" b="b"/>
              <a:pathLst>
                <a:path w="70904" h="153986" extrusionOk="0">
                  <a:moveTo>
                    <a:pt x="54763" y="0"/>
                  </a:moveTo>
                  <a:cubicBezTo>
                    <a:pt x="53509" y="0"/>
                    <a:pt x="52382" y="727"/>
                    <a:pt x="51855" y="1830"/>
                  </a:cubicBezTo>
                  <a:lnTo>
                    <a:pt x="51855" y="1830"/>
                  </a:lnTo>
                  <a:cubicBezTo>
                    <a:pt x="51129" y="3434"/>
                    <a:pt x="49524" y="4436"/>
                    <a:pt x="47770" y="4436"/>
                  </a:cubicBezTo>
                  <a:lnTo>
                    <a:pt x="47770" y="4436"/>
                  </a:lnTo>
                  <a:lnTo>
                    <a:pt x="23133" y="4436"/>
                  </a:lnTo>
                  <a:cubicBezTo>
                    <a:pt x="21379" y="4436"/>
                    <a:pt x="19775" y="3434"/>
                    <a:pt x="19048" y="1830"/>
                  </a:cubicBezTo>
                  <a:lnTo>
                    <a:pt x="19048" y="1830"/>
                  </a:lnTo>
                  <a:cubicBezTo>
                    <a:pt x="18522" y="727"/>
                    <a:pt x="17394" y="0"/>
                    <a:pt x="16141" y="0"/>
                  </a:cubicBezTo>
                  <a:lnTo>
                    <a:pt x="16141" y="0"/>
                  </a:lnTo>
                  <a:lnTo>
                    <a:pt x="4687" y="0"/>
                  </a:lnTo>
                  <a:cubicBezTo>
                    <a:pt x="2106" y="0"/>
                    <a:pt x="0" y="2105"/>
                    <a:pt x="0" y="4687"/>
                  </a:cubicBezTo>
                  <a:lnTo>
                    <a:pt x="0" y="4687"/>
                  </a:lnTo>
                  <a:lnTo>
                    <a:pt x="0" y="149299"/>
                  </a:lnTo>
                  <a:cubicBezTo>
                    <a:pt x="0" y="151881"/>
                    <a:pt x="2106" y="153986"/>
                    <a:pt x="4687" y="153986"/>
                  </a:cubicBezTo>
                  <a:lnTo>
                    <a:pt x="4687" y="153986"/>
                  </a:lnTo>
                  <a:lnTo>
                    <a:pt x="66216" y="153986"/>
                  </a:lnTo>
                  <a:cubicBezTo>
                    <a:pt x="68798" y="153986"/>
                    <a:pt x="70903" y="151881"/>
                    <a:pt x="70903" y="149299"/>
                  </a:cubicBezTo>
                  <a:lnTo>
                    <a:pt x="70903" y="149299"/>
                  </a:lnTo>
                  <a:lnTo>
                    <a:pt x="70903" y="4687"/>
                  </a:lnTo>
                  <a:cubicBezTo>
                    <a:pt x="70903" y="2105"/>
                    <a:pt x="68798" y="0"/>
                    <a:pt x="66216" y="0"/>
                  </a:cubicBezTo>
                  <a:lnTo>
                    <a:pt x="66216" y="0"/>
                  </a:lnTo>
                  <a:close/>
                </a:path>
              </a:pathLst>
            </a:custGeom>
            <a:gradFill>
              <a:gsLst>
                <a:gs pos="0">
                  <a:schemeClr val="accent1"/>
                </a:gs>
                <a:gs pos="100000">
                  <a:srgbClr val="ED787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rot="-899928">
              <a:off x="2781533" y="489869"/>
              <a:ext cx="259579" cy="29797"/>
            </a:xfrm>
            <a:custGeom>
              <a:avLst/>
              <a:gdLst/>
              <a:ahLst/>
              <a:cxnLst/>
              <a:rect l="l" t="t" r="r" b="b"/>
              <a:pathLst>
                <a:path w="12231" h="1404" extrusionOk="0">
                  <a:moveTo>
                    <a:pt x="702" y="0"/>
                  </a:moveTo>
                  <a:cubicBezTo>
                    <a:pt x="301" y="0"/>
                    <a:pt x="0" y="326"/>
                    <a:pt x="0" y="702"/>
                  </a:cubicBezTo>
                  <a:cubicBezTo>
                    <a:pt x="0" y="1103"/>
                    <a:pt x="301" y="1404"/>
                    <a:pt x="702" y="1404"/>
                  </a:cubicBezTo>
                  <a:lnTo>
                    <a:pt x="11529" y="1404"/>
                  </a:lnTo>
                  <a:cubicBezTo>
                    <a:pt x="11905" y="1404"/>
                    <a:pt x="12231" y="1103"/>
                    <a:pt x="12231" y="702"/>
                  </a:cubicBezTo>
                  <a:cubicBezTo>
                    <a:pt x="12231" y="326"/>
                    <a:pt x="11905" y="0"/>
                    <a:pt x="115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rot="-899928">
              <a:off x="3086514" y="439602"/>
              <a:ext cx="28757" cy="28736"/>
            </a:xfrm>
            <a:custGeom>
              <a:avLst/>
              <a:gdLst/>
              <a:ahLst/>
              <a:cxnLst/>
              <a:rect l="l" t="t" r="r" b="b"/>
              <a:pathLst>
                <a:path w="1355" h="1354" extrusionOk="0">
                  <a:moveTo>
                    <a:pt x="678" y="0"/>
                  </a:moveTo>
                  <a:cubicBezTo>
                    <a:pt x="302" y="0"/>
                    <a:pt x="1" y="301"/>
                    <a:pt x="1" y="677"/>
                  </a:cubicBezTo>
                  <a:cubicBezTo>
                    <a:pt x="1" y="1053"/>
                    <a:pt x="302" y="1354"/>
                    <a:pt x="678" y="1354"/>
                  </a:cubicBezTo>
                  <a:cubicBezTo>
                    <a:pt x="1053" y="1354"/>
                    <a:pt x="1354" y="1053"/>
                    <a:pt x="1354" y="677"/>
                  </a:cubicBezTo>
                  <a:cubicBezTo>
                    <a:pt x="1354" y="301"/>
                    <a:pt x="1053" y="0"/>
                    <a:pt x="678"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899928">
              <a:off x="2660034" y="775403"/>
              <a:ext cx="74472" cy="10654"/>
            </a:xfrm>
            <a:custGeom>
              <a:avLst/>
              <a:gdLst/>
              <a:ahLst/>
              <a:cxnLst/>
              <a:rect l="l" t="t" r="r" b="b"/>
              <a:pathLst>
                <a:path w="3509" h="502" extrusionOk="0">
                  <a:moveTo>
                    <a:pt x="0" y="0"/>
                  </a:moveTo>
                  <a:lnTo>
                    <a:pt x="0" y="502"/>
                  </a:lnTo>
                  <a:lnTo>
                    <a:pt x="3509" y="502"/>
                  </a:lnTo>
                  <a:lnTo>
                    <a:pt x="35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899928">
              <a:off x="2666024" y="798023"/>
              <a:ext cx="74472" cy="10123"/>
            </a:xfrm>
            <a:custGeom>
              <a:avLst/>
              <a:gdLst/>
              <a:ahLst/>
              <a:cxnLst/>
              <a:rect l="l" t="t" r="r" b="b"/>
              <a:pathLst>
                <a:path w="3509" h="477" extrusionOk="0">
                  <a:moveTo>
                    <a:pt x="0" y="0"/>
                  </a:moveTo>
                  <a:lnTo>
                    <a:pt x="0" y="476"/>
                  </a:lnTo>
                  <a:lnTo>
                    <a:pt x="3509" y="476"/>
                  </a:lnTo>
                  <a:lnTo>
                    <a:pt x="35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899928">
              <a:off x="2672079" y="820613"/>
              <a:ext cx="74472" cy="10145"/>
            </a:xfrm>
            <a:custGeom>
              <a:avLst/>
              <a:gdLst/>
              <a:ahLst/>
              <a:cxnLst/>
              <a:rect l="l" t="t" r="r" b="b"/>
              <a:pathLst>
                <a:path w="3509" h="478" extrusionOk="0">
                  <a:moveTo>
                    <a:pt x="0" y="1"/>
                  </a:moveTo>
                  <a:lnTo>
                    <a:pt x="0" y="477"/>
                  </a:lnTo>
                  <a:lnTo>
                    <a:pt x="3509" y="477"/>
                  </a:lnTo>
                  <a:lnTo>
                    <a:pt x="35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899928">
              <a:off x="2384787" y="973617"/>
              <a:ext cx="241497" cy="241518"/>
            </a:xfrm>
            <a:custGeom>
              <a:avLst/>
              <a:gdLst/>
              <a:ahLst/>
              <a:cxnLst/>
              <a:rect l="l" t="t" r="r" b="b"/>
              <a:pathLst>
                <a:path w="11379" h="11380" extrusionOk="0">
                  <a:moveTo>
                    <a:pt x="5689" y="1"/>
                  </a:moveTo>
                  <a:cubicBezTo>
                    <a:pt x="2557" y="1"/>
                    <a:pt x="0" y="2532"/>
                    <a:pt x="0" y="5690"/>
                  </a:cubicBezTo>
                  <a:cubicBezTo>
                    <a:pt x="0" y="7469"/>
                    <a:pt x="827" y="9073"/>
                    <a:pt x="2105" y="10101"/>
                  </a:cubicBezTo>
                  <a:cubicBezTo>
                    <a:pt x="3083" y="10903"/>
                    <a:pt x="4336" y="11379"/>
                    <a:pt x="5689" y="11379"/>
                  </a:cubicBezTo>
                  <a:cubicBezTo>
                    <a:pt x="7043" y="11379"/>
                    <a:pt x="8296" y="10903"/>
                    <a:pt x="9273" y="10101"/>
                  </a:cubicBezTo>
                  <a:cubicBezTo>
                    <a:pt x="10577" y="9073"/>
                    <a:pt x="11379" y="7469"/>
                    <a:pt x="11379" y="5690"/>
                  </a:cubicBezTo>
                  <a:cubicBezTo>
                    <a:pt x="11379" y="2532"/>
                    <a:pt x="8847" y="1"/>
                    <a:pt x="5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899928">
              <a:off x="2438027" y="1007905"/>
              <a:ext cx="118637" cy="118106"/>
            </a:xfrm>
            <a:custGeom>
              <a:avLst/>
              <a:gdLst/>
              <a:ahLst/>
              <a:cxnLst/>
              <a:rect l="l" t="t" r="r" b="b"/>
              <a:pathLst>
                <a:path w="5590" h="5565" extrusionOk="0">
                  <a:moveTo>
                    <a:pt x="2782" y="0"/>
                  </a:moveTo>
                  <a:cubicBezTo>
                    <a:pt x="1254" y="0"/>
                    <a:pt x="0" y="1229"/>
                    <a:pt x="0" y="2782"/>
                  </a:cubicBezTo>
                  <a:cubicBezTo>
                    <a:pt x="0" y="4311"/>
                    <a:pt x="1254" y="5564"/>
                    <a:pt x="2782" y="5564"/>
                  </a:cubicBezTo>
                  <a:cubicBezTo>
                    <a:pt x="4336" y="5564"/>
                    <a:pt x="5589" y="4311"/>
                    <a:pt x="5589" y="2782"/>
                  </a:cubicBezTo>
                  <a:cubicBezTo>
                    <a:pt x="5589" y="1229"/>
                    <a:pt x="4336" y="0"/>
                    <a:pt x="2782"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899928">
              <a:off x="2445244" y="1102109"/>
              <a:ext cx="152148" cy="110678"/>
            </a:xfrm>
            <a:custGeom>
              <a:avLst/>
              <a:gdLst/>
              <a:ahLst/>
              <a:cxnLst/>
              <a:rect l="l" t="t" r="r" b="b"/>
              <a:pathLst>
                <a:path w="7169" h="5215" extrusionOk="0">
                  <a:moveTo>
                    <a:pt x="3584" y="1"/>
                  </a:moveTo>
                  <a:cubicBezTo>
                    <a:pt x="2983" y="1"/>
                    <a:pt x="2406" y="151"/>
                    <a:pt x="1905" y="427"/>
                  </a:cubicBezTo>
                  <a:cubicBezTo>
                    <a:pt x="777" y="1029"/>
                    <a:pt x="0" y="2206"/>
                    <a:pt x="0" y="3585"/>
                  </a:cubicBezTo>
                  <a:lnTo>
                    <a:pt x="0" y="3936"/>
                  </a:lnTo>
                  <a:cubicBezTo>
                    <a:pt x="978" y="4738"/>
                    <a:pt x="2231" y="5214"/>
                    <a:pt x="3584" y="5214"/>
                  </a:cubicBezTo>
                  <a:cubicBezTo>
                    <a:pt x="4938" y="5214"/>
                    <a:pt x="6191" y="4738"/>
                    <a:pt x="7168" y="3936"/>
                  </a:cubicBezTo>
                  <a:lnTo>
                    <a:pt x="7168" y="3585"/>
                  </a:lnTo>
                  <a:cubicBezTo>
                    <a:pt x="7168" y="2608"/>
                    <a:pt x="6767" y="1705"/>
                    <a:pt x="6116" y="1054"/>
                  </a:cubicBezTo>
                  <a:cubicBezTo>
                    <a:pt x="5865" y="803"/>
                    <a:pt x="5589" y="602"/>
                    <a:pt x="5264" y="427"/>
                  </a:cubicBezTo>
                  <a:cubicBezTo>
                    <a:pt x="4762" y="151"/>
                    <a:pt x="4186" y="1"/>
                    <a:pt x="3584"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899928">
              <a:off x="3429118" y="605351"/>
              <a:ext cx="28205" cy="47370"/>
            </a:xfrm>
            <a:custGeom>
              <a:avLst/>
              <a:gdLst/>
              <a:ahLst/>
              <a:cxnLst/>
              <a:rect l="l" t="t" r="r" b="b"/>
              <a:pathLst>
                <a:path w="1329" h="2232" extrusionOk="0">
                  <a:moveTo>
                    <a:pt x="677" y="1"/>
                  </a:moveTo>
                  <a:cubicBezTo>
                    <a:pt x="276" y="1"/>
                    <a:pt x="26" y="251"/>
                    <a:pt x="1" y="677"/>
                  </a:cubicBezTo>
                  <a:lnTo>
                    <a:pt x="326" y="677"/>
                  </a:lnTo>
                  <a:cubicBezTo>
                    <a:pt x="351" y="452"/>
                    <a:pt x="452" y="352"/>
                    <a:pt x="652" y="352"/>
                  </a:cubicBezTo>
                  <a:cubicBezTo>
                    <a:pt x="828" y="352"/>
                    <a:pt x="953" y="427"/>
                    <a:pt x="953" y="602"/>
                  </a:cubicBezTo>
                  <a:cubicBezTo>
                    <a:pt x="953" y="978"/>
                    <a:pt x="527" y="978"/>
                    <a:pt x="527" y="1479"/>
                  </a:cubicBezTo>
                  <a:lnTo>
                    <a:pt x="828" y="1479"/>
                  </a:lnTo>
                  <a:cubicBezTo>
                    <a:pt x="828" y="1078"/>
                    <a:pt x="1329" y="1028"/>
                    <a:pt x="1329" y="527"/>
                  </a:cubicBezTo>
                  <a:cubicBezTo>
                    <a:pt x="1329" y="201"/>
                    <a:pt x="1078" y="1"/>
                    <a:pt x="677" y="1"/>
                  </a:cubicBezTo>
                  <a:close/>
                  <a:moveTo>
                    <a:pt x="677" y="1780"/>
                  </a:moveTo>
                  <a:cubicBezTo>
                    <a:pt x="552" y="1780"/>
                    <a:pt x="452" y="1880"/>
                    <a:pt x="452" y="2006"/>
                  </a:cubicBezTo>
                  <a:cubicBezTo>
                    <a:pt x="452" y="2156"/>
                    <a:pt x="552" y="2231"/>
                    <a:pt x="677" y="2231"/>
                  </a:cubicBezTo>
                  <a:cubicBezTo>
                    <a:pt x="803" y="2231"/>
                    <a:pt x="903" y="2156"/>
                    <a:pt x="903" y="2006"/>
                  </a:cubicBezTo>
                  <a:cubicBezTo>
                    <a:pt x="903" y="1880"/>
                    <a:pt x="803" y="1780"/>
                    <a:pt x="677" y="17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899928">
              <a:off x="3394304" y="578510"/>
              <a:ext cx="99494" cy="98963"/>
            </a:xfrm>
            <a:custGeom>
              <a:avLst/>
              <a:gdLst/>
              <a:ahLst/>
              <a:cxnLst/>
              <a:rect l="l" t="t" r="r" b="b"/>
              <a:pathLst>
                <a:path w="4688" h="4663" extrusionOk="0">
                  <a:moveTo>
                    <a:pt x="2331" y="226"/>
                  </a:moveTo>
                  <a:cubicBezTo>
                    <a:pt x="3509" y="226"/>
                    <a:pt x="4462" y="1153"/>
                    <a:pt x="4462" y="2331"/>
                  </a:cubicBezTo>
                  <a:cubicBezTo>
                    <a:pt x="4462" y="3484"/>
                    <a:pt x="3509" y="4437"/>
                    <a:pt x="2331" y="4437"/>
                  </a:cubicBezTo>
                  <a:cubicBezTo>
                    <a:pt x="1178" y="4437"/>
                    <a:pt x="226" y="3484"/>
                    <a:pt x="226" y="2331"/>
                  </a:cubicBezTo>
                  <a:cubicBezTo>
                    <a:pt x="226" y="1153"/>
                    <a:pt x="1178" y="226"/>
                    <a:pt x="2331" y="226"/>
                  </a:cubicBezTo>
                  <a:close/>
                  <a:moveTo>
                    <a:pt x="2331" y="1"/>
                  </a:moveTo>
                  <a:cubicBezTo>
                    <a:pt x="1053" y="1"/>
                    <a:pt x="0" y="1028"/>
                    <a:pt x="0" y="2331"/>
                  </a:cubicBezTo>
                  <a:cubicBezTo>
                    <a:pt x="0" y="3610"/>
                    <a:pt x="1053" y="4662"/>
                    <a:pt x="2331" y="4662"/>
                  </a:cubicBezTo>
                  <a:cubicBezTo>
                    <a:pt x="3635" y="4662"/>
                    <a:pt x="4687" y="3610"/>
                    <a:pt x="4687" y="2331"/>
                  </a:cubicBezTo>
                  <a:cubicBezTo>
                    <a:pt x="4687" y="1028"/>
                    <a:pt x="3635" y="1"/>
                    <a:pt x="2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899928">
              <a:off x="3543712" y="539343"/>
              <a:ext cx="96841" cy="96841"/>
            </a:xfrm>
            <a:custGeom>
              <a:avLst/>
              <a:gdLst/>
              <a:ahLst/>
              <a:cxnLst/>
              <a:rect l="l" t="t" r="r" b="b"/>
              <a:pathLst>
                <a:path w="4563" h="4563" extrusionOk="0">
                  <a:moveTo>
                    <a:pt x="2281" y="226"/>
                  </a:moveTo>
                  <a:cubicBezTo>
                    <a:pt x="3434" y="226"/>
                    <a:pt x="4337" y="1128"/>
                    <a:pt x="4337" y="2281"/>
                  </a:cubicBezTo>
                  <a:cubicBezTo>
                    <a:pt x="4337" y="3409"/>
                    <a:pt x="3434" y="4337"/>
                    <a:pt x="2281" y="4337"/>
                  </a:cubicBezTo>
                  <a:cubicBezTo>
                    <a:pt x="1154" y="4337"/>
                    <a:pt x="226" y="3409"/>
                    <a:pt x="226" y="2281"/>
                  </a:cubicBezTo>
                  <a:cubicBezTo>
                    <a:pt x="226" y="1128"/>
                    <a:pt x="1154" y="226"/>
                    <a:pt x="2281" y="226"/>
                  </a:cubicBezTo>
                  <a:close/>
                  <a:moveTo>
                    <a:pt x="2281" y="1"/>
                  </a:moveTo>
                  <a:cubicBezTo>
                    <a:pt x="1028" y="1"/>
                    <a:pt x="1" y="1028"/>
                    <a:pt x="1" y="2281"/>
                  </a:cubicBezTo>
                  <a:cubicBezTo>
                    <a:pt x="1" y="3534"/>
                    <a:pt x="1028" y="4562"/>
                    <a:pt x="2281" y="4562"/>
                  </a:cubicBezTo>
                  <a:cubicBezTo>
                    <a:pt x="3535" y="4562"/>
                    <a:pt x="4562" y="3534"/>
                    <a:pt x="4562" y="2281"/>
                  </a:cubicBezTo>
                  <a:cubicBezTo>
                    <a:pt x="4562" y="1028"/>
                    <a:pt x="3535"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rot="-899928">
              <a:off x="3575726" y="559862"/>
              <a:ext cx="42573" cy="38859"/>
            </a:xfrm>
            <a:custGeom>
              <a:avLst/>
              <a:gdLst/>
              <a:ahLst/>
              <a:cxnLst/>
              <a:rect l="l" t="t" r="r" b="b"/>
              <a:pathLst>
                <a:path w="2006" h="1831" extrusionOk="0">
                  <a:moveTo>
                    <a:pt x="1013" y="251"/>
                  </a:moveTo>
                  <a:cubicBezTo>
                    <a:pt x="1185" y="251"/>
                    <a:pt x="1354" y="314"/>
                    <a:pt x="1479" y="439"/>
                  </a:cubicBezTo>
                  <a:cubicBezTo>
                    <a:pt x="1730" y="715"/>
                    <a:pt x="1730" y="1116"/>
                    <a:pt x="1479" y="1392"/>
                  </a:cubicBezTo>
                  <a:cubicBezTo>
                    <a:pt x="1354" y="1517"/>
                    <a:pt x="1185" y="1580"/>
                    <a:pt x="1013" y="1580"/>
                  </a:cubicBezTo>
                  <a:cubicBezTo>
                    <a:pt x="840" y="1580"/>
                    <a:pt x="665" y="1517"/>
                    <a:pt x="527" y="1392"/>
                  </a:cubicBezTo>
                  <a:cubicBezTo>
                    <a:pt x="276" y="1116"/>
                    <a:pt x="276" y="715"/>
                    <a:pt x="527" y="439"/>
                  </a:cubicBezTo>
                  <a:cubicBezTo>
                    <a:pt x="665" y="314"/>
                    <a:pt x="840" y="251"/>
                    <a:pt x="1013" y="251"/>
                  </a:cubicBezTo>
                  <a:close/>
                  <a:moveTo>
                    <a:pt x="1013" y="1"/>
                  </a:moveTo>
                  <a:cubicBezTo>
                    <a:pt x="778" y="1"/>
                    <a:pt x="540" y="88"/>
                    <a:pt x="352" y="264"/>
                  </a:cubicBezTo>
                  <a:cubicBezTo>
                    <a:pt x="1" y="615"/>
                    <a:pt x="1" y="1216"/>
                    <a:pt x="352" y="1567"/>
                  </a:cubicBezTo>
                  <a:cubicBezTo>
                    <a:pt x="540" y="1743"/>
                    <a:pt x="778" y="1830"/>
                    <a:pt x="1013" y="1830"/>
                  </a:cubicBezTo>
                  <a:cubicBezTo>
                    <a:pt x="1248" y="1830"/>
                    <a:pt x="1479" y="1743"/>
                    <a:pt x="1655" y="1567"/>
                  </a:cubicBezTo>
                  <a:cubicBezTo>
                    <a:pt x="2006" y="1216"/>
                    <a:pt x="2006" y="615"/>
                    <a:pt x="1655" y="264"/>
                  </a:cubicBezTo>
                  <a:cubicBezTo>
                    <a:pt x="1479" y="88"/>
                    <a:pt x="1248"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899928">
              <a:off x="3570342" y="594220"/>
              <a:ext cx="22900" cy="22900"/>
            </a:xfrm>
            <a:custGeom>
              <a:avLst/>
              <a:gdLst/>
              <a:ahLst/>
              <a:cxnLst/>
              <a:rect l="l" t="t" r="r" b="b"/>
              <a:pathLst>
                <a:path w="1079" h="1079" extrusionOk="0">
                  <a:moveTo>
                    <a:pt x="903" y="1"/>
                  </a:moveTo>
                  <a:lnTo>
                    <a:pt x="0" y="903"/>
                  </a:lnTo>
                  <a:lnTo>
                    <a:pt x="176" y="1078"/>
                  </a:lnTo>
                  <a:lnTo>
                    <a:pt x="1078" y="176"/>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899928">
              <a:off x="3529928" y="370718"/>
              <a:ext cx="63308" cy="31410"/>
            </a:xfrm>
            <a:custGeom>
              <a:avLst/>
              <a:gdLst/>
              <a:ahLst/>
              <a:cxnLst/>
              <a:rect l="l" t="t" r="r" b="b"/>
              <a:pathLst>
                <a:path w="2983" h="1480" extrusionOk="0">
                  <a:moveTo>
                    <a:pt x="2832" y="151"/>
                  </a:moveTo>
                  <a:lnTo>
                    <a:pt x="2832" y="1329"/>
                  </a:lnTo>
                  <a:lnTo>
                    <a:pt x="151" y="1329"/>
                  </a:lnTo>
                  <a:lnTo>
                    <a:pt x="151" y="151"/>
                  </a:lnTo>
                  <a:close/>
                  <a:moveTo>
                    <a:pt x="76" y="1"/>
                  </a:moveTo>
                  <a:cubicBezTo>
                    <a:pt x="51" y="1"/>
                    <a:pt x="0" y="51"/>
                    <a:pt x="0" y="76"/>
                  </a:cubicBezTo>
                  <a:lnTo>
                    <a:pt x="0" y="1404"/>
                  </a:lnTo>
                  <a:cubicBezTo>
                    <a:pt x="0" y="1454"/>
                    <a:pt x="51" y="1479"/>
                    <a:pt x="76" y="1479"/>
                  </a:cubicBezTo>
                  <a:lnTo>
                    <a:pt x="2908" y="1479"/>
                  </a:lnTo>
                  <a:cubicBezTo>
                    <a:pt x="2958" y="1479"/>
                    <a:pt x="2983" y="1454"/>
                    <a:pt x="2983" y="1404"/>
                  </a:cubicBezTo>
                  <a:lnTo>
                    <a:pt x="2983" y="76"/>
                  </a:lnTo>
                  <a:cubicBezTo>
                    <a:pt x="2983" y="51"/>
                    <a:pt x="2958" y="1"/>
                    <a:pt x="2908"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899928">
              <a:off x="3536044" y="378011"/>
              <a:ext cx="40430" cy="20226"/>
            </a:xfrm>
            <a:custGeom>
              <a:avLst/>
              <a:gdLst/>
              <a:ahLst/>
              <a:cxnLst/>
              <a:rect l="l" t="t" r="r" b="b"/>
              <a:pathLst>
                <a:path w="1905" h="953" extrusionOk="0">
                  <a:moveTo>
                    <a:pt x="0" y="0"/>
                  </a:moveTo>
                  <a:lnTo>
                    <a:pt x="0" y="953"/>
                  </a:lnTo>
                  <a:lnTo>
                    <a:pt x="1905" y="953"/>
                  </a:lnTo>
                  <a:lnTo>
                    <a:pt x="1905" y="0"/>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899928">
              <a:off x="3688959" y="371292"/>
              <a:ext cx="4287" cy="13328"/>
            </a:xfrm>
            <a:custGeom>
              <a:avLst/>
              <a:gdLst/>
              <a:ahLst/>
              <a:cxnLst/>
              <a:rect l="l" t="t" r="r" b="b"/>
              <a:pathLst>
                <a:path w="202" h="628" extrusionOk="0">
                  <a:moveTo>
                    <a:pt x="1" y="1"/>
                  </a:moveTo>
                  <a:lnTo>
                    <a:pt x="1" y="627"/>
                  </a:lnTo>
                  <a:lnTo>
                    <a:pt x="201" y="627"/>
                  </a:lnTo>
                  <a:lnTo>
                    <a:pt x="201"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899928">
              <a:off x="3469734" y="406444"/>
              <a:ext cx="18103" cy="18103"/>
            </a:xfrm>
            <a:custGeom>
              <a:avLst/>
              <a:gdLst/>
              <a:ahLst/>
              <a:cxnLst/>
              <a:rect l="l" t="t" r="r" b="b"/>
              <a:pathLst>
                <a:path w="853" h="853" extrusionOk="0">
                  <a:moveTo>
                    <a:pt x="427" y="0"/>
                  </a:moveTo>
                  <a:cubicBezTo>
                    <a:pt x="201" y="0"/>
                    <a:pt x="1" y="201"/>
                    <a:pt x="1" y="426"/>
                  </a:cubicBezTo>
                  <a:cubicBezTo>
                    <a:pt x="1" y="677"/>
                    <a:pt x="201" y="852"/>
                    <a:pt x="427" y="852"/>
                  </a:cubicBezTo>
                  <a:cubicBezTo>
                    <a:pt x="652" y="852"/>
                    <a:pt x="853" y="677"/>
                    <a:pt x="853" y="426"/>
                  </a:cubicBezTo>
                  <a:cubicBezTo>
                    <a:pt x="853" y="201"/>
                    <a:pt x="652" y="0"/>
                    <a:pt x="427" y="0"/>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899928">
              <a:off x="3460352" y="397061"/>
              <a:ext cx="29797" cy="10399"/>
            </a:xfrm>
            <a:custGeom>
              <a:avLst/>
              <a:gdLst/>
              <a:ahLst/>
              <a:cxnLst/>
              <a:rect l="l" t="t" r="r" b="b"/>
              <a:pathLst>
                <a:path w="1404" h="490" extrusionOk="0">
                  <a:moveTo>
                    <a:pt x="692" y="1"/>
                  </a:moveTo>
                  <a:cubicBezTo>
                    <a:pt x="464" y="1"/>
                    <a:pt x="238" y="88"/>
                    <a:pt x="75" y="264"/>
                  </a:cubicBezTo>
                  <a:cubicBezTo>
                    <a:pt x="0" y="314"/>
                    <a:pt x="0" y="389"/>
                    <a:pt x="50" y="439"/>
                  </a:cubicBezTo>
                  <a:cubicBezTo>
                    <a:pt x="88" y="464"/>
                    <a:pt x="125" y="477"/>
                    <a:pt x="160" y="477"/>
                  </a:cubicBezTo>
                  <a:cubicBezTo>
                    <a:pt x="194" y="477"/>
                    <a:pt x="226" y="464"/>
                    <a:pt x="251" y="439"/>
                  </a:cubicBezTo>
                  <a:cubicBezTo>
                    <a:pt x="376" y="339"/>
                    <a:pt x="526" y="264"/>
                    <a:pt x="702" y="264"/>
                  </a:cubicBezTo>
                  <a:cubicBezTo>
                    <a:pt x="902" y="264"/>
                    <a:pt x="1053" y="364"/>
                    <a:pt x="1153" y="439"/>
                  </a:cubicBezTo>
                  <a:cubicBezTo>
                    <a:pt x="1178" y="464"/>
                    <a:pt x="1203" y="489"/>
                    <a:pt x="1253" y="489"/>
                  </a:cubicBezTo>
                  <a:cubicBezTo>
                    <a:pt x="1278" y="489"/>
                    <a:pt x="1303" y="464"/>
                    <a:pt x="1353" y="439"/>
                  </a:cubicBezTo>
                  <a:cubicBezTo>
                    <a:pt x="1404" y="389"/>
                    <a:pt x="1404" y="314"/>
                    <a:pt x="1328" y="264"/>
                  </a:cubicBezTo>
                  <a:cubicBezTo>
                    <a:pt x="1153" y="88"/>
                    <a:pt x="921" y="1"/>
                    <a:pt x="692"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899928">
              <a:off x="3451195" y="386978"/>
              <a:ext cx="43635" cy="13859"/>
            </a:xfrm>
            <a:custGeom>
              <a:avLst/>
              <a:gdLst/>
              <a:ahLst/>
              <a:cxnLst/>
              <a:rect l="l" t="t" r="r" b="b"/>
              <a:pathLst>
                <a:path w="2056" h="653" extrusionOk="0">
                  <a:moveTo>
                    <a:pt x="1028" y="1"/>
                  </a:moveTo>
                  <a:cubicBezTo>
                    <a:pt x="652" y="1"/>
                    <a:pt x="326" y="151"/>
                    <a:pt x="50" y="402"/>
                  </a:cubicBezTo>
                  <a:cubicBezTo>
                    <a:pt x="0" y="477"/>
                    <a:pt x="0" y="552"/>
                    <a:pt x="50" y="602"/>
                  </a:cubicBezTo>
                  <a:cubicBezTo>
                    <a:pt x="75" y="627"/>
                    <a:pt x="113" y="640"/>
                    <a:pt x="151" y="640"/>
                  </a:cubicBezTo>
                  <a:cubicBezTo>
                    <a:pt x="188" y="640"/>
                    <a:pt x="226" y="627"/>
                    <a:pt x="251" y="602"/>
                  </a:cubicBezTo>
                  <a:cubicBezTo>
                    <a:pt x="451" y="402"/>
                    <a:pt x="727" y="276"/>
                    <a:pt x="1028" y="276"/>
                  </a:cubicBezTo>
                  <a:cubicBezTo>
                    <a:pt x="1329" y="276"/>
                    <a:pt x="1604" y="402"/>
                    <a:pt x="1805" y="602"/>
                  </a:cubicBezTo>
                  <a:cubicBezTo>
                    <a:pt x="1830" y="627"/>
                    <a:pt x="1855" y="652"/>
                    <a:pt x="1905" y="652"/>
                  </a:cubicBezTo>
                  <a:cubicBezTo>
                    <a:pt x="1930" y="652"/>
                    <a:pt x="1980" y="627"/>
                    <a:pt x="2005" y="602"/>
                  </a:cubicBezTo>
                  <a:cubicBezTo>
                    <a:pt x="2055" y="552"/>
                    <a:pt x="2055" y="477"/>
                    <a:pt x="2005" y="427"/>
                  </a:cubicBezTo>
                  <a:cubicBezTo>
                    <a:pt x="1730" y="151"/>
                    <a:pt x="1404" y="1"/>
                    <a:pt x="1028"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899928">
              <a:off x="3369153" y="430233"/>
              <a:ext cx="13328" cy="21839"/>
            </a:xfrm>
            <a:custGeom>
              <a:avLst/>
              <a:gdLst/>
              <a:ahLst/>
              <a:cxnLst/>
              <a:rect l="l" t="t" r="r" b="b"/>
              <a:pathLst>
                <a:path w="628" h="1029" extrusionOk="0">
                  <a:moveTo>
                    <a:pt x="0" y="1"/>
                  </a:moveTo>
                  <a:lnTo>
                    <a:pt x="0" y="1028"/>
                  </a:lnTo>
                  <a:lnTo>
                    <a:pt x="627" y="1028"/>
                  </a:lnTo>
                  <a:lnTo>
                    <a:pt x="627"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899928">
              <a:off x="3384561" y="417985"/>
              <a:ext cx="13328" cy="29818"/>
            </a:xfrm>
            <a:custGeom>
              <a:avLst/>
              <a:gdLst/>
              <a:ahLst/>
              <a:cxnLst/>
              <a:rect l="l" t="t" r="r" b="b"/>
              <a:pathLst>
                <a:path w="628" h="1405" extrusionOk="0">
                  <a:moveTo>
                    <a:pt x="1" y="1"/>
                  </a:moveTo>
                  <a:lnTo>
                    <a:pt x="1" y="1404"/>
                  </a:lnTo>
                  <a:lnTo>
                    <a:pt x="627" y="1404"/>
                  </a:lnTo>
                  <a:lnTo>
                    <a:pt x="627"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899928">
              <a:off x="3400037" y="406257"/>
              <a:ext cx="13328" cy="37268"/>
            </a:xfrm>
            <a:custGeom>
              <a:avLst/>
              <a:gdLst/>
              <a:ahLst/>
              <a:cxnLst/>
              <a:rect l="l" t="t" r="r" b="b"/>
              <a:pathLst>
                <a:path w="628" h="1756" extrusionOk="0">
                  <a:moveTo>
                    <a:pt x="1" y="1"/>
                  </a:moveTo>
                  <a:lnTo>
                    <a:pt x="1" y="1755"/>
                  </a:lnTo>
                  <a:lnTo>
                    <a:pt x="627" y="1755"/>
                  </a:lnTo>
                  <a:lnTo>
                    <a:pt x="627"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899928">
              <a:off x="2724072" y="1082104"/>
              <a:ext cx="1068092" cy="1068092"/>
            </a:xfrm>
            <a:custGeom>
              <a:avLst/>
              <a:gdLst/>
              <a:ahLst/>
              <a:cxnLst/>
              <a:rect l="l" t="t" r="r" b="b"/>
              <a:pathLst>
                <a:path w="50327" h="50327" extrusionOk="0">
                  <a:moveTo>
                    <a:pt x="2232" y="0"/>
                  </a:moveTo>
                  <a:cubicBezTo>
                    <a:pt x="1003" y="0"/>
                    <a:pt x="1" y="1003"/>
                    <a:pt x="1" y="2231"/>
                  </a:cubicBezTo>
                  <a:lnTo>
                    <a:pt x="1" y="2231"/>
                  </a:lnTo>
                  <a:lnTo>
                    <a:pt x="1" y="48096"/>
                  </a:lnTo>
                  <a:cubicBezTo>
                    <a:pt x="1" y="49324"/>
                    <a:pt x="1003" y="50326"/>
                    <a:pt x="2232" y="50326"/>
                  </a:cubicBezTo>
                  <a:lnTo>
                    <a:pt x="2232" y="50326"/>
                  </a:lnTo>
                  <a:lnTo>
                    <a:pt x="48096" y="50326"/>
                  </a:lnTo>
                  <a:cubicBezTo>
                    <a:pt x="49324" y="50326"/>
                    <a:pt x="50327" y="49324"/>
                    <a:pt x="50327" y="48096"/>
                  </a:cubicBezTo>
                  <a:lnTo>
                    <a:pt x="50327" y="48096"/>
                  </a:lnTo>
                  <a:lnTo>
                    <a:pt x="50327" y="2231"/>
                  </a:lnTo>
                  <a:cubicBezTo>
                    <a:pt x="50327" y="1003"/>
                    <a:pt x="49324" y="0"/>
                    <a:pt x="48096" y="0"/>
                  </a:cubicBezTo>
                  <a:lnTo>
                    <a:pt x="48096" y="0"/>
                  </a:lnTo>
                  <a:close/>
                </a:path>
              </a:pathLst>
            </a:custGeom>
            <a:solidFill>
              <a:schemeClr val="lt1"/>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899928">
              <a:off x="2908380" y="1338758"/>
              <a:ext cx="89391" cy="620753"/>
            </a:xfrm>
            <a:custGeom>
              <a:avLst/>
              <a:gdLst/>
              <a:ahLst/>
              <a:cxnLst/>
              <a:rect l="l" t="t" r="r" b="b"/>
              <a:pathLst>
                <a:path w="4212" h="29249" extrusionOk="0">
                  <a:moveTo>
                    <a:pt x="2106" y="0"/>
                  </a:moveTo>
                  <a:cubicBezTo>
                    <a:pt x="953" y="0"/>
                    <a:pt x="1" y="928"/>
                    <a:pt x="1" y="2105"/>
                  </a:cubicBezTo>
                  <a:lnTo>
                    <a:pt x="1" y="27143"/>
                  </a:lnTo>
                  <a:cubicBezTo>
                    <a:pt x="1" y="28321"/>
                    <a:pt x="953" y="29248"/>
                    <a:pt x="2106" y="29248"/>
                  </a:cubicBezTo>
                  <a:cubicBezTo>
                    <a:pt x="3284" y="29248"/>
                    <a:pt x="4211" y="28321"/>
                    <a:pt x="4211" y="27143"/>
                  </a:cubicBezTo>
                  <a:lnTo>
                    <a:pt x="4211" y="2105"/>
                  </a:lnTo>
                  <a:cubicBezTo>
                    <a:pt x="4211" y="928"/>
                    <a:pt x="3284"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899928">
              <a:off x="2923662" y="1454826"/>
              <a:ext cx="89391" cy="502668"/>
            </a:xfrm>
            <a:custGeom>
              <a:avLst/>
              <a:gdLst/>
              <a:ahLst/>
              <a:cxnLst/>
              <a:rect l="l" t="t" r="r" b="b"/>
              <a:pathLst>
                <a:path w="4212" h="23685" extrusionOk="0">
                  <a:moveTo>
                    <a:pt x="2106" y="0"/>
                  </a:moveTo>
                  <a:cubicBezTo>
                    <a:pt x="953" y="0"/>
                    <a:pt x="1" y="953"/>
                    <a:pt x="1" y="2105"/>
                  </a:cubicBezTo>
                  <a:lnTo>
                    <a:pt x="1" y="21579"/>
                  </a:lnTo>
                  <a:cubicBezTo>
                    <a:pt x="1" y="22757"/>
                    <a:pt x="953" y="23684"/>
                    <a:pt x="2106" y="23684"/>
                  </a:cubicBezTo>
                  <a:cubicBezTo>
                    <a:pt x="3284" y="23684"/>
                    <a:pt x="4211" y="22757"/>
                    <a:pt x="4211" y="21579"/>
                  </a:cubicBezTo>
                  <a:lnTo>
                    <a:pt x="4211" y="2105"/>
                  </a:lnTo>
                  <a:cubicBezTo>
                    <a:pt x="4211" y="953"/>
                    <a:pt x="3284" y="0"/>
                    <a:pt x="2106" y="0"/>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899928">
              <a:off x="3105151" y="1286034"/>
              <a:ext cx="89391" cy="620753"/>
            </a:xfrm>
            <a:custGeom>
              <a:avLst/>
              <a:gdLst/>
              <a:ahLst/>
              <a:cxnLst/>
              <a:rect l="l" t="t" r="r" b="b"/>
              <a:pathLst>
                <a:path w="4212" h="29249" extrusionOk="0">
                  <a:moveTo>
                    <a:pt x="2106" y="0"/>
                  </a:moveTo>
                  <a:cubicBezTo>
                    <a:pt x="953" y="0"/>
                    <a:pt x="1" y="928"/>
                    <a:pt x="1" y="2105"/>
                  </a:cubicBezTo>
                  <a:lnTo>
                    <a:pt x="1" y="27143"/>
                  </a:lnTo>
                  <a:cubicBezTo>
                    <a:pt x="1" y="28321"/>
                    <a:pt x="953" y="29248"/>
                    <a:pt x="2106" y="29248"/>
                  </a:cubicBezTo>
                  <a:cubicBezTo>
                    <a:pt x="3259" y="29248"/>
                    <a:pt x="4211" y="28321"/>
                    <a:pt x="4211" y="27143"/>
                  </a:cubicBezTo>
                  <a:lnTo>
                    <a:pt x="4211" y="2105"/>
                  </a:lnTo>
                  <a:cubicBezTo>
                    <a:pt x="4211" y="928"/>
                    <a:pt x="3259"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899928">
              <a:off x="3150994" y="1634238"/>
              <a:ext cx="89391" cy="266498"/>
            </a:xfrm>
            <a:custGeom>
              <a:avLst/>
              <a:gdLst/>
              <a:ahLst/>
              <a:cxnLst/>
              <a:rect l="l" t="t" r="r" b="b"/>
              <a:pathLst>
                <a:path w="4212" h="12557" extrusionOk="0">
                  <a:moveTo>
                    <a:pt x="2106" y="0"/>
                  </a:moveTo>
                  <a:cubicBezTo>
                    <a:pt x="953" y="0"/>
                    <a:pt x="1" y="952"/>
                    <a:pt x="1" y="2105"/>
                  </a:cubicBezTo>
                  <a:lnTo>
                    <a:pt x="1" y="10451"/>
                  </a:lnTo>
                  <a:cubicBezTo>
                    <a:pt x="1" y="11629"/>
                    <a:pt x="953" y="12556"/>
                    <a:pt x="2106" y="12556"/>
                  </a:cubicBezTo>
                  <a:cubicBezTo>
                    <a:pt x="3259" y="12556"/>
                    <a:pt x="4211" y="11629"/>
                    <a:pt x="4211" y="10451"/>
                  </a:cubicBezTo>
                  <a:lnTo>
                    <a:pt x="4211" y="2105"/>
                  </a:lnTo>
                  <a:cubicBezTo>
                    <a:pt x="4211" y="952"/>
                    <a:pt x="3259" y="0"/>
                    <a:pt x="2106" y="0"/>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899928">
              <a:off x="3301921" y="1233309"/>
              <a:ext cx="89391" cy="620753"/>
            </a:xfrm>
            <a:custGeom>
              <a:avLst/>
              <a:gdLst/>
              <a:ahLst/>
              <a:cxnLst/>
              <a:rect l="l" t="t" r="r" b="b"/>
              <a:pathLst>
                <a:path w="4212" h="29249" extrusionOk="0">
                  <a:moveTo>
                    <a:pt x="2106" y="0"/>
                  </a:moveTo>
                  <a:cubicBezTo>
                    <a:pt x="928" y="0"/>
                    <a:pt x="1" y="928"/>
                    <a:pt x="1" y="2105"/>
                  </a:cubicBezTo>
                  <a:lnTo>
                    <a:pt x="1" y="27143"/>
                  </a:lnTo>
                  <a:cubicBezTo>
                    <a:pt x="1" y="28321"/>
                    <a:pt x="928" y="29248"/>
                    <a:pt x="2106" y="29248"/>
                  </a:cubicBezTo>
                  <a:cubicBezTo>
                    <a:pt x="3259" y="29248"/>
                    <a:pt x="4212" y="28321"/>
                    <a:pt x="4212" y="27143"/>
                  </a:cubicBezTo>
                  <a:lnTo>
                    <a:pt x="4212" y="2105"/>
                  </a:lnTo>
                  <a:cubicBezTo>
                    <a:pt x="4212" y="928"/>
                    <a:pt x="3259"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899928">
              <a:off x="3323947" y="1400611"/>
              <a:ext cx="89391" cy="450544"/>
            </a:xfrm>
            <a:custGeom>
              <a:avLst/>
              <a:gdLst/>
              <a:ahLst/>
              <a:cxnLst/>
              <a:rect l="l" t="t" r="r" b="b"/>
              <a:pathLst>
                <a:path w="4212" h="21229" extrusionOk="0">
                  <a:moveTo>
                    <a:pt x="2106" y="0"/>
                  </a:moveTo>
                  <a:cubicBezTo>
                    <a:pt x="928" y="0"/>
                    <a:pt x="1" y="953"/>
                    <a:pt x="1" y="2106"/>
                  </a:cubicBezTo>
                  <a:lnTo>
                    <a:pt x="1" y="19123"/>
                  </a:lnTo>
                  <a:cubicBezTo>
                    <a:pt x="1" y="20301"/>
                    <a:pt x="928" y="21228"/>
                    <a:pt x="2106" y="21228"/>
                  </a:cubicBezTo>
                  <a:cubicBezTo>
                    <a:pt x="3259" y="21228"/>
                    <a:pt x="4212" y="20301"/>
                    <a:pt x="4212" y="19123"/>
                  </a:cubicBezTo>
                  <a:lnTo>
                    <a:pt x="4212" y="2106"/>
                  </a:lnTo>
                  <a:cubicBezTo>
                    <a:pt x="4212" y="953"/>
                    <a:pt x="3259" y="0"/>
                    <a:pt x="2106" y="0"/>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899928">
              <a:off x="3498712" y="1180582"/>
              <a:ext cx="89370" cy="620753"/>
            </a:xfrm>
            <a:custGeom>
              <a:avLst/>
              <a:gdLst/>
              <a:ahLst/>
              <a:cxnLst/>
              <a:rect l="l" t="t" r="r" b="b"/>
              <a:pathLst>
                <a:path w="4211" h="29249" extrusionOk="0">
                  <a:moveTo>
                    <a:pt x="2105" y="0"/>
                  </a:moveTo>
                  <a:cubicBezTo>
                    <a:pt x="927" y="0"/>
                    <a:pt x="0" y="928"/>
                    <a:pt x="0" y="2105"/>
                  </a:cubicBezTo>
                  <a:lnTo>
                    <a:pt x="0" y="27143"/>
                  </a:lnTo>
                  <a:cubicBezTo>
                    <a:pt x="0" y="28321"/>
                    <a:pt x="927" y="29248"/>
                    <a:pt x="2105" y="29248"/>
                  </a:cubicBezTo>
                  <a:cubicBezTo>
                    <a:pt x="3258" y="29248"/>
                    <a:pt x="4211" y="28321"/>
                    <a:pt x="4211" y="27143"/>
                  </a:cubicBezTo>
                  <a:lnTo>
                    <a:pt x="4211" y="2105"/>
                  </a:lnTo>
                  <a:cubicBezTo>
                    <a:pt x="4211" y="928"/>
                    <a:pt x="3258" y="0"/>
                    <a:pt x="2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rot="-899928">
              <a:off x="3516265" y="1313902"/>
              <a:ext cx="89370" cy="485116"/>
            </a:xfrm>
            <a:custGeom>
              <a:avLst/>
              <a:gdLst/>
              <a:ahLst/>
              <a:cxnLst/>
              <a:rect l="l" t="t" r="r" b="b"/>
              <a:pathLst>
                <a:path w="4211" h="22858" extrusionOk="0">
                  <a:moveTo>
                    <a:pt x="2105" y="0"/>
                  </a:moveTo>
                  <a:cubicBezTo>
                    <a:pt x="927" y="0"/>
                    <a:pt x="0" y="953"/>
                    <a:pt x="0" y="2106"/>
                  </a:cubicBezTo>
                  <a:lnTo>
                    <a:pt x="0" y="20752"/>
                  </a:lnTo>
                  <a:cubicBezTo>
                    <a:pt x="0" y="21930"/>
                    <a:pt x="927" y="22857"/>
                    <a:pt x="2105" y="22857"/>
                  </a:cubicBezTo>
                  <a:cubicBezTo>
                    <a:pt x="3258" y="22857"/>
                    <a:pt x="4211" y="21930"/>
                    <a:pt x="4211" y="20752"/>
                  </a:cubicBezTo>
                  <a:lnTo>
                    <a:pt x="4211" y="2106"/>
                  </a:lnTo>
                  <a:cubicBezTo>
                    <a:pt x="4211" y="953"/>
                    <a:pt x="3258" y="0"/>
                    <a:pt x="2105" y="0"/>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899928">
              <a:off x="2969798" y="2500101"/>
              <a:ext cx="1075541" cy="85656"/>
            </a:xfrm>
            <a:custGeom>
              <a:avLst/>
              <a:gdLst/>
              <a:ahLst/>
              <a:cxnLst/>
              <a:rect l="l" t="t" r="r" b="b"/>
              <a:pathLst>
                <a:path w="50678" h="4036" extrusionOk="0">
                  <a:moveTo>
                    <a:pt x="2031" y="1"/>
                  </a:moveTo>
                  <a:cubicBezTo>
                    <a:pt x="903" y="1"/>
                    <a:pt x="1" y="903"/>
                    <a:pt x="1" y="2031"/>
                  </a:cubicBezTo>
                  <a:cubicBezTo>
                    <a:pt x="1" y="3134"/>
                    <a:pt x="903" y="4036"/>
                    <a:pt x="2031" y="4036"/>
                  </a:cubicBezTo>
                  <a:lnTo>
                    <a:pt x="48647" y="4036"/>
                  </a:lnTo>
                  <a:cubicBezTo>
                    <a:pt x="49775" y="4036"/>
                    <a:pt x="50678" y="3134"/>
                    <a:pt x="50678" y="2031"/>
                  </a:cubicBezTo>
                  <a:cubicBezTo>
                    <a:pt x="50678" y="903"/>
                    <a:pt x="49775" y="1"/>
                    <a:pt x="48647" y="1"/>
                  </a:cubicBezTo>
                  <a:close/>
                </a:path>
              </a:pathLst>
            </a:custGeom>
            <a:solidFill>
              <a:srgbClr val="FFFFFF"/>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899928">
              <a:off x="3136389" y="2544288"/>
              <a:ext cx="154292" cy="153740"/>
            </a:xfrm>
            <a:custGeom>
              <a:avLst/>
              <a:gdLst/>
              <a:ahLst/>
              <a:cxnLst/>
              <a:rect l="l" t="t" r="r" b="b"/>
              <a:pathLst>
                <a:path w="7270" h="7244" extrusionOk="0">
                  <a:moveTo>
                    <a:pt x="3635" y="1"/>
                  </a:moveTo>
                  <a:cubicBezTo>
                    <a:pt x="1630" y="1"/>
                    <a:pt x="1" y="1605"/>
                    <a:pt x="1" y="3610"/>
                  </a:cubicBezTo>
                  <a:cubicBezTo>
                    <a:pt x="1" y="5615"/>
                    <a:pt x="1630" y="7244"/>
                    <a:pt x="3635" y="7244"/>
                  </a:cubicBezTo>
                  <a:cubicBezTo>
                    <a:pt x="5640" y="7244"/>
                    <a:pt x="7269" y="5615"/>
                    <a:pt x="7269" y="3610"/>
                  </a:cubicBezTo>
                  <a:cubicBezTo>
                    <a:pt x="7269" y="1605"/>
                    <a:pt x="5640" y="1"/>
                    <a:pt x="3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899928">
              <a:off x="3064717" y="2854069"/>
              <a:ext cx="1075541" cy="86208"/>
            </a:xfrm>
            <a:custGeom>
              <a:avLst/>
              <a:gdLst/>
              <a:ahLst/>
              <a:cxnLst/>
              <a:rect l="l" t="t" r="r" b="b"/>
              <a:pathLst>
                <a:path w="50678" h="4062" extrusionOk="0">
                  <a:moveTo>
                    <a:pt x="2031" y="1"/>
                  </a:moveTo>
                  <a:cubicBezTo>
                    <a:pt x="903" y="1"/>
                    <a:pt x="1" y="928"/>
                    <a:pt x="1" y="2031"/>
                  </a:cubicBezTo>
                  <a:cubicBezTo>
                    <a:pt x="1" y="3134"/>
                    <a:pt x="903" y="4061"/>
                    <a:pt x="2031" y="4061"/>
                  </a:cubicBezTo>
                  <a:lnTo>
                    <a:pt x="48647" y="4061"/>
                  </a:lnTo>
                  <a:cubicBezTo>
                    <a:pt x="49775" y="4061"/>
                    <a:pt x="50678" y="3134"/>
                    <a:pt x="50678" y="2031"/>
                  </a:cubicBezTo>
                  <a:cubicBezTo>
                    <a:pt x="50678" y="928"/>
                    <a:pt x="49775" y="1"/>
                    <a:pt x="48647" y="1"/>
                  </a:cubicBezTo>
                  <a:close/>
                </a:path>
              </a:pathLst>
            </a:custGeom>
            <a:solidFill>
              <a:srgbClr val="FFFFFF"/>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899928">
              <a:off x="3939123" y="2707343"/>
              <a:ext cx="153740" cy="154292"/>
            </a:xfrm>
            <a:custGeom>
              <a:avLst/>
              <a:gdLst/>
              <a:ahLst/>
              <a:cxnLst/>
              <a:rect l="l" t="t" r="r" b="b"/>
              <a:pathLst>
                <a:path w="7244" h="7270" extrusionOk="0">
                  <a:moveTo>
                    <a:pt x="3609" y="1"/>
                  </a:moveTo>
                  <a:cubicBezTo>
                    <a:pt x="1604" y="1"/>
                    <a:pt x="0" y="1630"/>
                    <a:pt x="0" y="3635"/>
                  </a:cubicBezTo>
                  <a:cubicBezTo>
                    <a:pt x="0" y="5640"/>
                    <a:pt x="1604" y="7269"/>
                    <a:pt x="3609" y="7269"/>
                  </a:cubicBezTo>
                  <a:cubicBezTo>
                    <a:pt x="5614" y="7269"/>
                    <a:pt x="7243" y="5640"/>
                    <a:pt x="7243" y="3635"/>
                  </a:cubicBezTo>
                  <a:cubicBezTo>
                    <a:pt x="7243" y="1630"/>
                    <a:pt x="5614" y="1"/>
                    <a:pt x="3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899928">
              <a:off x="3159362" y="3207564"/>
              <a:ext cx="1075541" cy="85656"/>
            </a:xfrm>
            <a:custGeom>
              <a:avLst/>
              <a:gdLst/>
              <a:ahLst/>
              <a:cxnLst/>
              <a:rect l="l" t="t" r="r" b="b"/>
              <a:pathLst>
                <a:path w="50678" h="4036" extrusionOk="0">
                  <a:moveTo>
                    <a:pt x="2031" y="0"/>
                  </a:moveTo>
                  <a:cubicBezTo>
                    <a:pt x="903" y="0"/>
                    <a:pt x="1" y="902"/>
                    <a:pt x="1" y="2030"/>
                  </a:cubicBezTo>
                  <a:cubicBezTo>
                    <a:pt x="1" y="3133"/>
                    <a:pt x="903" y="4035"/>
                    <a:pt x="2031" y="4035"/>
                  </a:cubicBezTo>
                  <a:lnTo>
                    <a:pt x="48647" y="4035"/>
                  </a:lnTo>
                  <a:cubicBezTo>
                    <a:pt x="49775" y="4035"/>
                    <a:pt x="50678" y="3133"/>
                    <a:pt x="50678" y="2030"/>
                  </a:cubicBezTo>
                  <a:cubicBezTo>
                    <a:pt x="50678" y="902"/>
                    <a:pt x="49775" y="0"/>
                    <a:pt x="48647" y="0"/>
                  </a:cubicBezTo>
                  <a:close/>
                </a:path>
              </a:pathLst>
            </a:custGeom>
            <a:solidFill>
              <a:srgbClr val="FFFFFF"/>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899928">
              <a:off x="3414937" y="3227991"/>
              <a:ext cx="153740" cy="154270"/>
            </a:xfrm>
            <a:custGeom>
              <a:avLst/>
              <a:gdLst/>
              <a:ahLst/>
              <a:cxnLst/>
              <a:rect l="l" t="t" r="r" b="b"/>
              <a:pathLst>
                <a:path w="7244" h="7269" extrusionOk="0">
                  <a:moveTo>
                    <a:pt x="3635" y="0"/>
                  </a:moveTo>
                  <a:cubicBezTo>
                    <a:pt x="1630" y="0"/>
                    <a:pt x="0" y="1629"/>
                    <a:pt x="0" y="3634"/>
                  </a:cubicBezTo>
                  <a:cubicBezTo>
                    <a:pt x="0" y="5639"/>
                    <a:pt x="1630" y="7268"/>
                    <a:pt x="3635" y="7268"/>
                  </a:cubicBezTo>
                  <a:cubicBezTo>
                    <a:pt x="5640" y="7268"/>
                    <a:pt x="7244" y="5639"/>
                    <a:pt x="7244" y="3634"/>
                  </a:cubicBezTo>
                  <a:cubicBezTo>
                    <a:pt x="7244" y="1629"/>
                    <a:pt x="5640" y="0"/>
                    <a:pt x="3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899928">
              <a:off x="615864" y="2327406"/>
              <a:ext cx="135127" cy="1068092"/>
            </a:xfrm>
            <a:custGeom>
              <a:avLst/>
              <a:gdLst/>
              <a:ahLst/>
              <a:cxnLst/>
              <a:rect l="l" t="t" r="r" b="b"/>
              <a:pathLst>
                <a:path w="6367" h="50327" extrusionOk="0">
                  <a:moveTo>
                    <a:pt x="0" y="0"/>
                  </a:moveTo>
                  <a:lnTo>
                    <a:pt x="0" y="50326"/>
                  </a:lnTo>
                  <a:lnTo>
                    <a:pt x="4136" y="50326"/>
                  </a:lnTo>
                  <a:cubicBezTo>
                    <a:pt x="5364" y="50326"/>
                    <a:pt x="6366" y="49324"/>
                    <a:pt x="6366" y="48096"/>
                  </a:cubicBezTo>
                  <a:lnTo>
                    <a:pt x="6366" y="2231"/>
                  </a:lnTo>
                  <a:cubicBezTo>
                    <a:pt x="6366" y="1003"/>
                    <a:pt x="5364" y="0"/>
                    <a:pt x="4136" y="0"/>
                  </a:cubicBezTo>
                  <a:close/>
                </a:path>
              </a:pathLst>
            </a:custGeom>
            <a:gradFill>
              <a:gsLst>
                <a:gs pos="0">
                  <a:schemeClr val="accent1"/>
                </a:gs>
                <a:gs pos="100000">
                  <a:schemeClr val="accent2"/>
                </a:gs>
              </a:gsLst>
              <a:lin ang="8099331" scaled="0"/>
            </a:gra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899928">
              <a:off x="1927324" y="1974648"/>
              <a:ext cx="145229" cy="1068092"/>
            </a:xfrm>
            <a:custGeom>
              <a:avLst/>
              <a:gdLst/>
              <a:ahLst/>
              <a:cxnLst/>
              <a:rect l="l" t="t" r="r" b="b"/>
              <a:pathLst>
                <a:path w="6843" h="50327" extrusionOk="0">
                  <a:moveTo>
                    <a:pt x="2206" y="0"/>
                  </a:moveTo>
                  <a:cubicBezTo>
                    <a:pt x="978" y="0"/>
                    <a:pt x="1" y="1003"/>
                    <a:pt x="1" y="2231"/>
                  </a:cubicBezTo>
                  <a:lnTo>
                    <a:pt x="1" y="48096"/>
                  </a:lnTo>
                  <a:cubicBezTo>
                    <a:pt x="1" y="49324"/>
                    <a:pt x="978" y="50326"/>
                    <a:pt x="2206" y="50326"/>
                  </a:cubicBezTo>
                  <a:lnTo>
                    <a:pt x="6843" y="50326"/>
                  </a:lnTo>
                  <a:lnTo>
                    <a:pt x="6843" y="0"/>
                  </a:lnTo>
                  <a:close/>
                </a:path>
              </a:pathLst>
            </a:custGeom>
            <a:gradFill>
              <a:gsLst>
                <a:gs pos="0">
                  <a:schemeClr val="accent1"/>
                </a:gs>
                <a:gs pos="100000">
                  <a:schemeClr val="accent2"/>
                </a:gs>
              </a:gsLst>
              <a:lin ang="8099331" scaled="0"/>
            </a:gra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899921">
              <a:off x="921519" y="2250511"/>
              <a:ext cx="823039" cy="823039"/>
            </a:xfrm>
            <a:prstGeom prst="donut">
              <a:avLst>
                <a:gd name="adj" fmla="val 1944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899597">
              <a:off x="921250" y="2250444"/>
              <a:ext cx="823329" cy="823329"/>
            </a:xfrm>
            <a:prstGeom prst="blockArc">
              <a:avLst>
                <a:gd name="adj1" fmla="val 16197130"/>
                <a:gd name="adj2" fmla="val 6108350"/>
                <a:gd name="adj3" fmla="val 19372"/>
              </a:avLst>
            </a:prstGeom>
            <a:gradFill>
              <a:gsLst>
                <a:gs pos="0">
                  <a:schemeClr val="accent1"/>
                </a:gs>
                <a:gs pos="100000">
                  <a:schemeClr val="accen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txBox="1"/>
            <p:nvPr/>
          </p:nvSpPr>
          <p:spPr>
            <a:xfrm rot="-900042">
              <a:off x="1074923" y="2547618"/>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Extra Condensed SemiBold"/>
                  <a:ea typeface="Fira Sans Extra Condensed SemiBold"/>
                  <a:cs typeface="Fira Sans Extra Condensed SemiBold"/>
                  <a:sym typeface="Fira Sans Extra Condensed SemiBold"/>
                </a:rPr>
                <a:t>52%</a:t>
              </a:r>
              <a:endParaRPr>
                <a:latin typeface="Fira Sans Extra Condensed SemiBold"/>
                <a:ea typeface="Fira Sans Extra Condensed SemiBold"/>
                <a:cs typeface="Fira Sans Extra Condensed SemiBold"/>
                <a:sym typeface="Fira Sans Extra Condensed SemiBold"/>
              </a:endParaRPr>
            </a:p>
          </p:txBody>
        </p:sp>
        <p:sp>
          <p:nvSpPr>
            <p:cNvPr id="141" name="Google Shape;141;p15"/>
            <p:cNvSpPr/>
            <p:nvPr/>
          </p:nvSpPr>
          <p:spPr>
            <a:xfrm rot="-900243">
              <a:off x="1242114" y="3916611"/>
              <a:ext cx="938649" cy="334180"/>
            </a:xfrm>
            <a:custGeom>
              <a:avLst/>
              <a:gdLst/>
              <a:ahLst/>
              <a:cxnLst/>
              <a:rect l="l" t="t" r="r" b="b"/>
              <a:pathLst>
                <a:path w="41048" h="14614" extrusionOk="0">
                  <a:moveTo>
                    <a:pt x="0" y="14614"/>
                  </a:moveTo>
                  <a:cubicBezTo>
                    <a:pt x="2985" y="13241"/>
                    <a:pt x="12501" y="7582"/>
                    <a:pt x="17910" y="6376"/>
                  </a:cubicBezTo>
                  <a:cubicBezTo>
                    <a:pt x="23319" y="5170"/>
                    <a:pt x="28596" y="8442"/>
                    <a:pt x="32452" y="7379"/>
                  </a:cubicBezTo>
                  <a:cubicBezTo>
                    <a:pt x="36308" y="6316"/>
                    <a:pt x="39615" y="1230"/>
                    <a:pt x="41048" y="0"/>
                  </a:cubicBezTo>
                </a:path>
              </a:pathLst>
            </a:custGeom>
            <a:noFill/>
            <a:ln w="9525" cap="flat" cmpd="sng">
              <a:solidFill>
                <a:schemeClr val="lt1"/>
              </a:solidFill>
              <a:prstDash val="solid"/>
              <a:round/>
              <a:headEnd type="none" w="med" len="med"/>
              <a:tailEnd type="none" w="med" len="med"/>
            </a:ln>
          </p:spPr>
        </p:sp>
        <p:sp>
          <p:nvSpPr>
            <p:cNvPr id="142" name="Google Shape;142;p15"/>
            <p:cNvSpPr/>
            <p:nvPr/>
          </p:nvSpPr>
          <p:spPr>
            <a:xfrm rot="-900455">
              <a:off x="1574502" y="3499654"/>
              <a:ext cx="450672" cy="45067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txBox="1"/>
            <p:nvPr/>
          </p:nvSpPr>
          <p:spPr>
            <a:xfrm rot="-900042">
              <a:off x="1536170" y="3611991"/>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+56%</a:t>
              </a:r>
              <a:endParaRPr sz="1100">
                <a:latin typeface="Roboto"/>
                <a:ea typeface="Roboto"/>
                <a:cs typeface="Roboto"/>
                <a:sym typeface="Roboto"/>
              </a:endParaRPr>
            </a:p>
          </p:txBody>
        </p:sp>
        <p:sp>
          <p:nvSpPr>
            <p:cNvPr id="144" name="Google Shape;144;p15"/>
            <p:cNvSpPr txBox="1"/>
            <p:nvPr/>
          </p:nvSpPr>
          <p:spPr>
            <a:xfrm rot="-898747">
              <a:off x="2930340" y="1971411"/>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a:t>
              </a:r>
              <a:endParaRPr sz="1100">
                <a:latin typeface="Roboto"/>
                <a:ea typeface="Roboto"/>
                <a:cs typeface="Roboto"/>
                <a:sym typeface="Roboto"/>
              </a:endParaRPr>
            </a:p>
          </p:txBody>
        </p:sp>
        <p:sp>
          <p:nvSpPr>
            <p:cNvPr id="145" name="Google Shape;145;p15"/>
            <p:cNvSpPr txBox="1"/>
            <p:nvPr/>
          </p:nvSpPr>
          <p:spPr>
            <a:xfrm rot="-898747">
              <a:off x="3127078" y="1918696"/>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a:t>
              </a:r>
              <a:endParaRPr sz="1100">
                <a:latin typeface="Roboto"/>
                <a:ea typeface="Roboto"/>
                <a:cs typeface="Roboto"/>
                <a:sym typeface="Roboto"/>
              </a:endParaRPr>
            </a:p>
          </p:txBody>
        </p:sp>
        <p:sp>
          <p:nvSpPr>
            <p:cNvPr id="146" name="Google Shape;146;p15"/>
            <p:cNvSpPr txBox="1"/>
            <p:nvPr/>
          </p:nvSpPr>
          <p:spPr>
            <a:xfrm rot="-898747">
              <a:off x="3323861" y="1865968"/>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4</a:t>
              </a:r>
              <a:endParaRPr sz="1100">
                <a:latin typeface="Roboto"/>
                <a:ea typeface="Roboto"/>
                <a:cs typeface="Roboto"/>
                <a:sym typeface="Roboto"/>
              </a:endParaRPr>
            </a:p>
          </p:txBody>
        </p:sp>
        <p:sp>
          <p:nvSpPr>
            <p:cNvPr id="147" name="Google Shape;147;p15"/>
            <p:cNvSpPr txBox="1"/>
            <p:nvPr/>
          </p:nvSpPr>
          <p:spPr>
            <a:xfrm rot="-898747">
              <a:off x="3520633" y="1813243"/>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a:t>
              </a:r>
              <a:endParaRPr sz="1100">
                <a:latin typeface="Roboto"/>
                <a:ea typeface="Roboto"/>
                <a:cs typeface="Roboto"/>
                <a:sym typeface="Roboto"/>
              </a:endParaRPr>
            </a:p>
          </p:txBody>
        </p:sp>
        <p:sp>
          <p:nvSpPr>
            <p:cNvPr id="148" name="Google Shape;148;p15"/>
            <p:cNvSpPr txBox="1"/>
            <p:nvPr/>
          </p:nvSpPr>
          <p:spPr>
            <a:xfrm rot="-900645">
              <a:off x="611229" y="1916732"/>
              <a:ext cx="111660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Medium"/>
                  <a:ea typeface="Fira Sans Extra Condensed Medium"/>
                  <a:cs typeface="Fira Sans Extra Condensed Medium"/>
                  <a:sym typeface="Fira Sans Extra Condensed Medium"/>
                </a:rPr>
                <a:t>Jupiter</a:t>
              </a:r>
              <a:endParaRPr sz="1200">
                <a:latin typeface="Fira Sans Extra Condensed Medium"/>
                <a:ea typeface="Fira Sans Extra Condensed Medium"/>
                <a:cs typeface="Fira Sans Extra Condensed Medium"/>
                <a:sym typeface="Fira Sans Extra Condensed Medium"/>
              </a:endParaRPr>
            </a:p>
          </p:txBody>
        </p:sp>
        <p:sp>
          <p:nvSpPr>
            <p:cNvPr id="149" name="Google Shape;149;p15"/>
            <p:cNvSpPr txBox="1"/>
            <p:nvPr/>
          </p:nvSpPr>
          <p:spPr>
            <a:xfrm rot="-900645">
              <a:off x="2518541" y="850244"/>
              <a:ext cx="111660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Medium"/>
                  <a:ea typeface="Fira Sans Extra Condensed Medium"/>
                  <a:cs typeface="Fira Sans Extra Condensed Medium"/>
                  <a:sym typeface="Fira Sans Extra Condensed Medium"/>
                </a:rPr>
                <a:t>Mercury</a:t>
              </a:r>
              <a:endParaRPr sz="1200">
                <a:latin typeface="Fira Sans Extra Condensed Medium"/>
                <a:ea typeface="Fira Sans Extra Condensed Medium"/>
                <a:cs typeface="Fira Sans Extra Condensed Medium"/>
                <a:sym typeface="Fira Sans Extra Condensed Medium"/>
              </a:endParaRPr>
            </a:p>
          </p:txBody>
        </p:sp>
        <p:sp>
          <p:nvSpPr>
            <p:cNvPr id="150" name="Google Shape;150;p15"/>
            <p:cNvSpPr txBox="1"/>
            <p:nvPr/>
          </p:nvSpPr>
          <p:spPr>
            <a:xfrm rot="-900645">
              <a:off x="2877191" y="2188745"/>
              <a:ext cx="111660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Medium"/>
                  <a:ea typeface="Fira Sans Extra Condensed Medium"/>
                  <a:cs typeface="Fira Sans Extra Condensed Medium"/>
                  <a:sym typeface="Fira Sans Extra Condensed Medium"/>
                </a:rPr>
                <a:t>Venus</a:t>
              </a:r>
              <a:endParaRPr sz="1200">
                <a:latin typeface="Fira Sans Extra Condensed Medium"/>
                <a:ea typeface="Fira Sans Extra Condensed Medium"/>
                <a:cs typeface="Fira Sans Extra Condensed Medium"/>
                <a:sym typeface="Fira Sans Extra Condensed Medium"/>
              </a:endParaRPr>
            </a:p>
          </p:txBody>
        </p:sp>
        <p:sp>
          <p:nvSpPr>
            <p:cNvPr id="151" name="Google Shape;151;p15"/>
            <p:cNvSpPr txBox="1"/>
            <p:nvPr/>
          </p:nvSpPr>
          <p:spPr>
            <a:xfrm rot="-900042">
              <a:off x="3283439" y="2581383"/>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30</a:t>
              </a:r>
              <a:endParaRPr sz="1100">
                <a:latin typeface="Roboto"/>
                <a:ea typeface="Roboto"/>
                <a:cs typeface="Roboto"/>
                <a:sym typeface="Roboto"/>
              </a:endParaRPr>
            </a:p>
          </p:txBody>
        </p:sp>
        <p:sp>
          <p:nvSpPr>
            <p:cNvPr id="152" name="Google Shape;152;p15"/>
            <p:cNvSpPr txBox="1"/>
            <p:nvPr/>
          </p:nvSpPr>
          <p:spPr>
            <a:xfrm rot="-900042">
              <a:off x="3374092" y="2943296"/>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150</a:t>
              </a:r>
              <a:endParaRPr sz="1100">
                <a:latin typeface="Roboto"/>
                <a:ea typeface="Roboto"/>
                <a:cs typeface="Roboto"/>
                <a:sym typeface="Roboto"/>
              </a:endParaRPr>
            </a:p>
          </p:txBody>
        </p:sp>
        <p:sp>
          <p:nvSpPr>
            <p:cNvPr id="153" name="Google Shape;153;p15"/>
            <p:cNvSpPr txBox="1"/>
            <p:nvPr/>
          </p:nvSpPr>
          <p:spPr>
            <a:xfrm rot="-900042">
              <a:off x="3474845" y="3295718"/>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50</a:t>
              </a:r>
              <a:endParaRPr sz="1100">
                <a:latin typeface="Roboto"/>
                <a:ea typeface="Roboto"/>
                <a:cs typeface="Roboto"/>
                <a:sym typeface="Robo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3"/>
        <p:cNvGrpSpPr/>
        <p:nvPr/>
      </p:nvGrpSpPr>
      <p:grpSpPr>
        <a:xfrm>
          <a:off x="0" y="0"/>
          <a:ext cx="0" cy="0"/>
          <a:chOff x="0" y="0"/>
          <a:chExt cx="0" cy="0"/>
        </a:xfrm>
      </p:grpSpPr>
      <p:sp>
        <p:nvSpPr>
          <p:cNvPr id="3507" name="Google Shape;3507;p43"/>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lvl="0"/>
            <a:r>
              <a:rPr lang="en-US" b="1" dirty="0"/>
              <a:t>CONCLUSION</a:t>
            </a:r>
            <a:endParaRPr dirty="0"/>
          </a:p>
        </p:txBody>
      </p:sp>
      <p:grpSp>
        <p:nvGrpSpPr>
          <p:cNvPr id="3" name="Group 2">
            <a:extLst>
              <a:ext uri="{FF2B5EF4-FFF2-40B4-BE49-F238E27FC236}">
                <a16:creationId xmlns:a16="http://schemas.microsoft.com/office/drawing/2014/main" id="{9C890492-17F2-1A42-910D-9531BF306463}"/>
              </a:ext>
            </a:extLst>
          </p:cNvPr>
          <p:cNvGrpSpPr/>
          <p:nvPr/>
        </p:nvGrpSpPr>
        <p:grpSpPr>
          <a:xfrm>
            <a:off x="1753931" y="1137173"/>
            <a:ext cx="1746175" cy="3672625"/>
            <a:chOff x="1197750" y="1014625"/>
            <a:chExt cx="1746175" cy="3672625"/>
          </a:xfrm>
        </p:grpSpPr>
        <p:grpSp>
          <p:nvGrpSpPr>
            <p:cNvPr id="3476" name="Google Shape;3476;p43"/>
            <p:cNvGrpSpPr/>
            <p:nvPr/>
          </p:nvGrpSpPr>
          <p:grpSpPr>
            <a:xfrm>
              <a:off x="1197750" y="1014625"/>
              <a:ext cx="1746175" cy="3672625"/>
              <a:chOff x="1197750" y="1014625"/>
              <a:chExt cx="1746175" cy="3672625"/>
            </a:xfrm>
          </p:grpSpPr>
          <p:sp>
            <p:nvSpPr>
              <p:cNvPr id="3477" name="Google Shape;3477;p43"/>
              <p:cNvSpPr/>
              <p:nvPr/>
            </p:nvSpPr>
            <p:spPr>
              <a:xfrm>
                <a:off x="1197750" y="1014625"/>
                <a:ext cx="1746175" cy="3672625"/>
              </a:xfrm>
              <a:custGeom>
                <a:avLst/>
                <a:gdLst/>
                <a:ahLst/>
                <a:cxnLst/>
                <a:rect l="l" t="t" r="r" b="b"/>
                <a:pathLst>
                  <a:path w="69847" h="146905" extrusionOk="0">
                    <a:moveTo>
                      <a:pt x="8994" y="1"/>
                    </a:moveTo>
                    <a:cubicBezTo>
                      <a:pt x="4018" y="1"/>
                      <a:pt x="1" y="4018"/>
                      <a:pt x="1" y="8994"/>
                    </a:cubicBezTo>
                    <a:lnTo>
                      <a:pt x="1" y="137911"/>
                    </a:lnTo>
                    <a:cubicBezTo>
                      <a:pt x="1" y="142887"/>
                      <a:pt x="4018" y="146904"/>
                      <a:pt x="8994" y="146904"/>
                    </a:cubicBezTo>
                    <a:lnTo>
                      <a:pt x="60853" y="146904"/>
                    </a:lnTo>
                    <a:cubicBezTo>
                      <a:pt x="65829" y="146904"/>
                      <a:pt x="69846" y="142887"/>
                      <a:pt x="69846" y="137911"/>
                    </a:cubicBezTo>
                    <a:lnTo>
                      <a:pt x="69846" y="8994"/>
                    </a:lnTo>
                    <a:cubicBezTo>
                      <a:pt x="69846" y="4018"/>
                      <a:pt x="65829" y="1"/>
                      <a:pt x="60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3"/>
              <p:cNvSpPr/>
              <p:nvPr/>
            </p:nvSpPr>
            <p:spPr>
              <a:xfrm>
                <a:off x="1439125" y="4257525"/>
                <a:ext cx="54250" cy="55375"/>
              </a:xfrm>
              <a:custGeom>
                <a:avLst/>
                <a:gdLst/>
                <a:ahLst/>
                <a:cxnLst/>
                <a:rect l="l" t="t" r="r" b="b"/>
                <a:pathLst>
                  <a:path w="2170" h="2215" extrusionOk="0">
                    <a:moveTo>
                      <a:pt x="1" y="1"/>
                    </a:moveTo>
                    <a:lnTo>
                      <a:pt x="571" y="1"/>
                    </a:lnTo>
                    <a:lnTo>
                      <a:pt x="571" y="800"/>
                    </a:lnTo>
                    <a:lnTo>
                      <a:pt x="1416" y="1"/>
                    </a:lnTo>
                    <a:lnTo>
                      <a:pt x="2078" y="1"/>
                    </a:lnTo>
                    <a:lnTo>
                      <a:pt x="1005" y="1051"/>
                    </a:lnTo>
                    <a:lnTo>
                      <a:pt x="2169" y="2215"/>
                    </a:lnTo>
                    <a:lnTo>
                      <a:pt x="1462" y="2215"/>
                    </a:lnTo>
                    <a:lnTo>
                      <a:pt x="571" y="1347"/>
                    </a:lnTo>
                    <a:lnTo>
                      <a:pt x="571" y="2215"/>
                    </a:lnTo>
                    <a:lnTo>
                      <a:pt x="1" y="22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3"/>
              <p:cNvSpPr/>
              <p:nvPr/>
            </p:nvSpPr>
            <p:spPr>
              <a:xfrm>
                <a:off x="1480775" y="4255250"/>
                <a:ext cx="13150" cy="57650"/>
              </a:xfrm>
              <a:custGeom>
                <a:avLst/>
                <a:gdLst/>
                <a:ahLst/>
                <a:cxnLst/>
                <a:rect l="l" t="t" r="r" b="b"/>
                <a:pathLst>
                  <a:path w="526" h="2306" extrusionOk="0">
                    <a:moveTo>
                      <a:pt x="1" y="640"/>
                    </a:moveTo>
                    <a:lnTo>
                      <a:pt x="526" y="640"/>
                    </a:lnTo>
                    <a:lnTo>
                      <a:pt x="526" y="2306"/>
                    </a:lnTo>
                    <a:lnTo>
                      <a:pt x="1" y="2306"/>
                    </a:lnTo>
                    <a:close/>
                    <a:moveTo>
                      <a:pt x="1" y="0"/>
                    </a:moveTo>
                    <a:lnTo>
                      <a:pt x="526" y="0"/>
                    </a:lnTo>
                    <a:lnTo>
                      <a:pt x="526" y="434"/>
                    </a:lnTo>
                    <a:lnTo>
                      <a:pt x="1" y="43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3"/>
              <p:cNvSpPr/>
              <p:nvPr/>
            </p:nvSpPr>
            <p:spPr>
              <a:xfrm>
                <a:off x="1493350" y="4259250"/>
                <a:ext cx="33675" cy="53650"/>
              </a:xfrm>
              <a:custGeom>
                <a:avLst/>
                <a:gdLst/>
                <a:ahLst/>
                <a:cxnLst/>
                <a:rect l="l" t="t" r="r" b="b"/>
                <a:pathLst>
                  <a:path w="1347" h="2146" extrusionOk="0">
                    <a:moveTo>
                      <a:pt x="799" y="0"/>
                    </a:moveTo>
                    <a:lnTo>
                      <a:pt x="799" y="480"/>
                    </a:lnTo>
                    <a:lnTo>
                      <a:pt x="1347" y="480"/>
                    </a:lnTo>
                    <a:lnTo>
                      <a:pt x="1347" y="868"/>
                    </a:lnTo>
                    <a:lnTo>
                      <a:pt x="799" y="868"/>
                    </a:lnTo>
                    <a:lnTo>
                      <a:pt x="799" y="1575"/>
                    </a:lnTo>
                    <a:cubicBezTo>
                      <a:pt x="799" y="1644"/>
                      <a:pt x="799" y="1689"/>
                      <a:pt x="845" y="1735"/>
                    </a:cubicBezTo>
                    <a:cubicBezTo>
                      <a:pt x="867" y="1758"/>
                      <a:pt x="936" y="1758"/>
                      <a:pt x="1027" y="1758"/>
                    </a:cubicBezTo>
                    <a:lnTo>
                      <a:pt x="1301" y="1758"/>
                    </a:lnTo>
                    <a:lnTo>
                      <a:pt x="1301" y="2146"/>
                    </a:lnTo>
                    <a:lnTo>
                      <a:pt x="845" y="2146"/>
                    </a:lnTo>
                    <a:cubicBezTo>
                      <a:pt x="616" y="2146"/>
                      <a:pt x="479" y="2100"/>
                      <a:pt x="388" y="2009"/>
                    </a:cubicBezTo>
                    <a:cubicBezTo>
                      <a:pt x="297" y="1918"/>
                      <a:pt x="251" y="1781"/>
                      <a:pt x="251" y="1575"/>
                    </a:cubicBezTo>
                    <a:lnTo>
                      <a:pt x="251" y="868"/>
                    </a:lnTo>
                    <a:lnTo>
                      <a:pt x="0" y="868"/>
                    </a:lnTo>
                    <a:lnTo>
                      <a:pt x="0" y="480"/>
                    </a:lnTo>
                    <a:lnTo>
                      <a:pt x="251" y="480"/>
                    </a:lnTo>
                    <a:lnTo>
                      <a:pt x="2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3"/>
              <p:cNvSpPr/>
              <p:nvPr/>
            </p:nvSpPr>
            <p:spPr>
              <a:xfrm>
                <a:off x="1520150" y="4270075"/>
                <a:ext cx="36550" cy="43975"/>
              </a:xfrm>
              <a:custGeom>
                <a:avLst/>
                <a:gdLst/>
                <a:ahLst/>
                <a:cxnLst/>
                <a:rect l="l" t="t" r="r" b="b"/>
                <a:pathLst>
                  <a:path w="1462" h="1759" extrusionOk="0">
                    <a:moveTo>
                      <a:pt x="1462" y="92"/>
                    </a:moveTo>
                    <a:lnTo>
                      <a:pt x="1462" y="526"/>
                    </a:lnTo>
                    <a:cubicBezTo>
                      <a:pt x="1393" y="480"/>
                      <a:pt x="1325" y="457"/>
                      <a:pt x="1256" y="412"/>
                    </a:cubicBezTo>
                    <a:cubicBezTo>
                      <a:pt x="1188" y="389"/>
                      <a:pt x="1097" y="389"/>
                      <a:pt x="1028" y="389"/>
                    </a:cubicBezTo>
                    <a:cubicBezTo>
                      <a:pt x="868" y="389"/>
                      <a:pt x="754" y="435"/>
                      <a:pt x="686" y="526"/>
                    </a:cubicBezTo>
                    <a:cubicBezTo>
                      <a:pt x="594" y="594"/>
                      <a:pt x="549" y="731"/>
                      <a:pt x="549" y="891"/>
                    </a:cubicBezTo>
                    <a:cubicBezTo>
                      <a:pt x="549" y="1028"/>
                      <a:pt x="594" y="1165"/>
                      <a:pt x="686" y="1234"/>
                    </a:cubicBezTo>
                    <a:cubicBezTo>
                      <a:pt x="754" y="1325"/>
                      <a:pt x="868" y="1370"/>
                      <a:pt x="1028" y="1370"/>
                    </a:cubicBezTo>
                    <a:cubicBezTo>
                      <a:pt x="1119" y="1370"/>
                      <a:pt x="1188" y="1370"/>
                      <a:pt x="1256" y="1348"/>
                    </a:cubicBezTo>
                    <a:cubicBezTo>
                      <a:pt x="1348" y="1302"/>
                      <a:pt x="1416" y="1279"/>
                      <a:pt x="1462" y="1234"/>
                    </a:cubicBezTo>
                    <a:lnTo>
                      <a:pt x="1462" y="1667"/>
                    </a:lnTo>
                    <a:cubicBezTo>
                      <a:pt x="1393" y="1690"/>
                      <a:pt x="1302" y="1713"/>
                      <a:pt x="1211" y="1736"/>
                    </a:cubicBezTo>
                    <a:cubicBezTo>
                      <a:pt x="1119" y="1736"/>
                      <a:pt x="1051" y="1758"/>
                      <a:pt x="960" y="1758"/>
                    </a:cubicBezTo>
                    <a:cubicBezTo>
                      <a:pt x="663" y="1758"/>
                      <a:pt x="435" y="1667"/>
                      <a:pt x="252" y="1530"/>
                    </a:cubicBezTo>
                    <a:cubicBezTo>
                      <a:pt x="92" y="1370"/>
                      <a:pt x="1" y="1165"/>
                      <a:pt x="1" y="891"/>
                    </a:cubicBezTo>
                    <a:cubicBezTo>
                      <a:pt x="1" y="617"/>
                      <a:pt x="92" y="389"/>
                      <a:pt x="252" y="229"/>
                    </a:cubicBezTo>
                    <a:cubicBezTo>
                      <a:pt x="435" y="92"/>
                      <a:pt x="663" y="1"/>
                      <a:pt x="960" y="1"/>
                    </a:cubicBezTo>
                    <a:cubicBezTo>
                      <a:pt x="1051" y="1"/>
                      <a:pt x="1142" y="24"/>
                      <a:pt x="1211" y="24"/>
                    </a:cubicBezTo>
                    <a:cubicBezTo>
                      <a:pt x="1302" y="47"/>
                      <a:pt x="1393" y="69"/>
                      <a:pt x="1462" y="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3"/>
              <p:cNvSpPr/>
              <p:nvPr/>
            </p:nvSpPr>
            <p:spPr>
              <a:xfrm>
                <a:off x="1557250" y="4255250"/>
                <a:ext cx="41675" cy="57650"/>
              </a:xfrm>
              <a:custGeom>
                <a:avLst/>
                <a:gdLst/>
                <a:ahLst/>
                <a:cxnLst/>
                <a:rect l="l" t="t" r="r" b="b"/>
                <a:pathLst>
                  <a:path w="1667" h="2306" extrusionOk="0">
                    <a:moveTo>
                      <a:pt x="1667" y="1302"/>
                    </a:moveTo>
                    <a:lnTo>
                      <a:pt x="1667" y="2306"/>
                    </a:lnTo>
                    <a:lnTo>
                      <a:pt x="1142" y="2306"/>
                    </a:lnTo>
                    <a:lnTo>
                      <a:pt x="1142" y="2146"/>
                    </a:lnTo>
                    <a:lnTo>
                      <a:pt x="1142" y="1530"/>
                    </a:lnTo>
                    <a:cubicBezTo>
                      <a:pt x="1142" y="1393"/>
                      <a:pt x="1142" y="1279"/>
                      <a:pt x="1142" y="1233"/>
                    </a:cubicBezTo>
                    <a:cubicBezTo>
                      <a:pt x="1119" y="1187"/>
                      <a:pt x="1119" y="1142"/>
                      <a:pt x="1096" y="1119"/>
                    </a:cubicBezTo>
                    <a:cubicBezTo>
                      <a:pt x="1073" y="1073"/>
                      <a:pt x="1051" y="1050"/>
                      <a:pt x="1005" y="1028"/>
                    </a:cubicBezTo>
                    <a:cubicBezTo>
                      <a:pt x="982" y="1005"/>
                      <a:pt x="936" y="1005"/>
                      <a:pt x="891" y="1005"/>
                    </a:cubicBezTo>
                    <a:cubicBezTo>
                      <a:pt x="777" y="1005"/>
                      <a:pt x="685" y="1050"/>
                      <a:pt x="640" y="1142"/>
                    </a:cubicBezTo>
                    <a:cubicBezTo>
                      <a:pt x="571" y="1210"/>
                      <a:pt x="526" y="1324"/>
                      <a:pt x="526" y="1484"/>
                    </a:cubicBezTo>
                    <a:lnTo>
                      <a:pt x="526" y="2306"/>
                    </a:lnTo>
                    <a:lnTo>
                      <a:pt x="1" y="2306"/>
                    </a:lnTo>
                    <a:lnTo>
                      <a:pt x="1" y="0"/>
                    </a:lnTo>
                    <a:lnTo>
                      <a:pt x="526" y="0"/>
                    </a:lnTo>
                    <a:lnTo>
                      <a:pt x="526" y="891"/>
                    </a:lnTo>
                    <a:cubicBezTo>
                      <a:pt x="617" y="777"/>
                      <a:pt x="708" y="708"/>
                      <a:pt x="799" y="662"/>
                    </a:cubicBezTo>
                    <a:cubicBezTo>
                      <a:pt x="891" y="617"/>
                      <a:pt x="982" y="594"/>
                      <a:pt x="1096" y="594"/>
                    </a:cubicBezTo>
                    <a:cubicBezTo>
                      <a:pt x="1279" y="594"/>
                      <a:pt x="1439" y="662"/>
                      <a:pt x="1530" y="777"/>
                    </a:cubicBezTo>
                    <a:cubicBezTo>
                      <a:pt x="1621" y="891"/>
                      <a:pt x="1667" y="1073"/>
                      <a:pt x="1667" y="13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3"/>
              <p:cNvSpPr/>
              <p:nvPr/>
            </p:nvSpPr>
            <p:spPr>
              <a:xfrm>
                <a:off x="1596625" y="4270075"/>
                <a:ext cx="44525" cy="43975"/>
              </a:xfrm>
              <a:custGeom>
                <a:avLst/>
                <a:gdLst/>
                <a:ahLst/>
                <a:cxnLst/>
                <a:rect l="l" t="t" r="r" b="b"/>
                <a:pathLst>
                  <a:path w="1781" h="1759" extrusionOk="0">
                    <a:moveTo>
                      <a:pt x="1781" y="868"/>
                    </a:moveTo>
                    <a:lnTo>
                      <a:pt x="1781" y="1028"/>
                    </a:lnTo>
                    <a:lnTo>
                      <a:pt x="525" y="1028"/>
                    </a:lnTo>
                    <a:cubicBezTo>
                      <a:pt x="548" y="1142"/>
                      <a:pt x="594" y="1234"/>
                      <a:pt x="662" y="1302"/>
                    </a:cubicBezTo>
                    <a:cubicBezTo>
                      <a:pt x="754" y="1370"/>
                      <a:pt x="845" y="1393"/>
                      <a:pt x="1005" y="1393"/>
                    </a:cubicBezTo>
                    <a:cubicBezTo>
                      <a:pt x="1096" y="1393"/>
                      <a:pt x="1210" y="1393"/>
                      <a:pt x="1347" y="1348"/>
                    </a:cubicBezTo>
                    <a:cubicBezTo>
                      <a:pt x="1461" y="1325"/>
                      <a:pt x="1575" y="1256"/>
                      <a:pt x="1690" y="1211"/>
                    </a:cubicBezTo>
                    <a:lnTo>
                      <a:pt x="1690" y="1622"/>
                    </a:lnTo>
                    <a:cubicBezTo>
                      <a:pt x="1575" y="1667"/>
                      <a:pt x="1439" y="1690"/>
                      <a:pt x="1324" y="1713"/>
                    </a:cubicBezTo>
                    <a:cubicBezTo>
                      <a:pt x="1187" y="1736"/>
                      <a:pt x="1073" y="1758"/>
                      <a:pt x="936" y="1758"/>
                    </a:cubicBezTo>
                    <a:cubicBezTo>
                      <a:pt x="640" y="1758"/>
                      <a:pt x="411" y="1667"/>
                      <a:pt x="252" y="1530"/>
                    </a:cubicBezTo>
                    <a:cubicBezTo>
                      <a:pt x="69" y="1370"/>
                      <a:pt x="1" y="1165"/>
                      <a:pt x="1" y="891"/>
                    </a:cubicBezTo>
                    <a:cubicBezTo>
                      <a:pt x="1" y="617"/>
                      <a:pt x="69" y="389"/>
                      <a:pt x="229" y="229"/>
                    </a:cubicBezTo>
                    <a:cubicBezTo>
                      <a:pt x="411" y="92"/>
                      <a:pt x="640" y="1"/>
                      <a:pt x="914" y="1"/>
                    </a:cubicBezTo>
                    <a:cubicBezTo>
                      <a:pt x="1187" y="1"/>
                      <a:pt x="1393" y="92"/>
                      <a:pt x="1553" y="252"/>
                    </a:cubicBezTo>
                    <a:cubicBezTo>
                      <a:pt x="1690" y="412"/>
                      <a:pt x="1781" y="617"/>
                      <a:pt x="1781" y="868"/>
                    </a:cubicBezTo>
                    <a:close/>
                    <a:moveTo>
                      <a:pt x="1233" y="709"/>
                    </a:moveTo>
                    <a:cubicBezTo>
                      <a:pt x="1233" y="594"/>
                      <a:pt x="1210" y="526"/>
                      <a:pt x="1142" y="457"/>
                    </a:cubicBezTo>
                    <a:cubicBezTo>
                      <a:pt x="1096" y="389"/>
                      <a:pt x="1005" y="366"/>
                      <a:pt x="914" y="366"/>
                    </a:cubicBezTo>
                    <a:cubicBezTo>
                      <a:pt x="799" y="366"/>
                      <a:pt x="731" y="389"/>
                      <a:pt x="662" y="457"/>
                    </a:cubicBezTo>
                    <a:cubicBezTo>
                      <a:pt x="594" y="503"/>
                      <a:pt x="548" y="594"/>
                      <a:pt x="548" y="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3"/>
              <p:cNvSpPr/>
              <p:nvPr/>
            </p:nvSpPr>
            <p:spPr>
              <a:xfrm>
                <a:off x="1637700" y="4270075"/>
                <a:ext cx="41700" cy="42825"/>
              </a:xfrm>
              <a:custGeom>
                <a:avLst/>
                <a:gdLst/>
                <a:ahLst/>
                <a:cxnLst/>
                <a:rect l="l" t="t" r="r" b="b"/>
                <a:pathLst>
                  <a:path w="1668" h="1713" extrusionOk="0">
                    <a:moveTo>
                      <a:pt x="1667" y="709"/>
                    </a:moveTo>
                    <a:lnTo>
                      <a:pt x="1667" y="1713"/>
                    </a:lnTo>
                    <a:lnTo>
                      <a:pt x="1142" y="1713"/>
                    </a:lnTo>
                    <a:lnTo>
                      <a:pt x="1142" y="1553"/>
                    </a:lnTo>
                    <a:lnTo>
                      <a:pt x="1142" y="937"/>
                    </a:lnTo>
                    <a:cubicBezTo>
                      <a:pt x="1142" y="800"/>
                      <a:pt x="1142" y="686"/>
                      <a:pt x="1119" y="640"/>
                    </a:cubicBezTo>
                    <a:cubicBezTo>
                      <a:pt x="1119" y="594"/>
                      <a:pt x="1119" y="549"/>
                      <a:pt x="1097" y="526"/>
                    </a:cubicBezTo>
                    <a:cubicBezTo>
                      <a:pt x="1074" y="480"/>
                      <a:pt x="1051" y="457"/>
                      <a:pt x="1005" y="435"/>
                    </a:cubicBezTo>
                    <a:cubicBezTo>
                      <a:pt x="982" y="412"/>
                      <a:pt x="937" y="412"/>
                      <a:pt x="891" y="412"/>
                    </a:cubicBezTo>
                    <a:cubicBezTo>
                      <a:pt x="777" y="412"/>
                      <a:pt x="686" y="457"/>
                      <a:pt x="617" y="549"/>
                    </a:cubicBezTo>
                    <a:cubicBezTo>
                      <a:pt x="572" y="617"/>
                      <a:pt x="526" y="731"/>
                      <a:pt x="526" y="891"/>
                    </a:cubicBezTo>
                    <a:lnTo>
                      <a:pt x="526" y="1713"/>
                    </a:lnTo>
                    <a:lnTo>
                      <a:pt x="1" y="1713"/>
                    </a:lnTo>
                    <a:lnTo>
                      <a:pt x="1" y="47"/>
                    </a:lnTo>
                    <a:lnTo>
                      <a:pt x="526" y="47"/>
                    </a:lnTo>
                    <a:lnTo>
                      <a:pt x="526" y="298"/>
                    </a:lnTo>
                    <a:cubicBezTo>
                      <a:pt x="617" y="184"/>
                      <a:pt x="709" y="115"/>
                      <a:pt x="777" y="69"/>
                    </a:cubicBezTo>
                    <a:cubicBezTo>
                      <a:pt x="868" y="24"/>
                      <a:pt x="982" y="1"/>
                      <a:pt x="1097" y="1"/>
                    </a:cubicBezTo>
                    <a:cubicBezTo>
                      <a:pt x="1279" y="1"/>
                      <a:pt x="1416" y="69"/>
                      <a:pt x="1530" y="184"/>
                    </a:cubicBezTo>
                    <a:cubicBezTo>
                      <a:pt x="1622" y="298"/>
                      <a:pt x="1667" y="480"/>
                      <a:pt x="1667" y="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3"/>
              <p:cNvSpPr/>
              <p:nvPr/>
            </p:nvSpPr>
            <p:spPr>
              <a:xfrm>
                <a:off x="1272743" y="4298625"/>
                <a:ext cx="44866" cy="59800"/>
              </a:xfrm>
              <a:custGeom>
                <a:avLst/>
                <a:gdLst/>
                <a:ahLst/>
                <a:cxnLst/>
                <a:rect l="l" t="t" r="r" b="b"/>
                <a:pathLst>
                  <a:path w="823" h="1097" extrusionOk="0">
                    <a:moveTo>
                      <a:pt x="822" y="69"/>
                    </a:moveTo>
                    <a:lnTo>
                      <a:pt x="822" y="229"/>
                    </a:lnTo>
                    <a:cubicBezTo>
                      <a:pt x="777" y="206"/>
                      <a:pt x="731" y="183"/>
                      <a:pt x="685" y="161"/>
                    </a:cubicBezTo>
                    <a:cubicBezTo>
                      <a:pt x="640" y="161"/>
                      <a:pt x="594" y="161"/>
                      <a:pt x="548" y="161"/>
                    </a:cubicBezTo>
                    <a:cubicBezTo>
                      <a:pt x="434" y="161"/>
                      <a:pt x="343" y="183"/>
                      <a:pt x="275" y="252"/>
                    </a:cubicBezTo>
                    <a:cubicBezTo>
                      <a:pt x="229" y="320"/>
                      <a:pt x="183" y="434"/>
                      <a:pt x="183" y="549"/>
                    </a:cubicBezTo>
                    <a:cubicBezTo>
                      <a:pt x="183" y="686"/>
                      <a:pt x="229" y="777"/>
                      <a:pt x="275" y="845"/>
                    </a:cubicBezTo>
                    <a:cubicBezTo>
                      <a:pt x="343" y="914"/>
                      <a:pt x="434" y="959"/>
                      <a:pt x="548" y="959"/>
                    </a:cubicBezTo>
                    <a:cubicBezTo>
                      <a:pt x="594" y="959"/>
                      <a:pt x="640" y="937"/>
                      <a:pt x="685" y="937"/>
                    </a:cubicBezTo>
                    <a:cubicBezTo>
                      <a:pt x="731" y="914"/>
                      <a:pt x="777" y="891"/>
                      <a:pt x="822" y="868"/>
                    </a:cubicBezTo>
                    <a:lnTo>
                      <a:pt x="822" y="1028"/>
                    </a:lnTo>
                    <a:cubicBezTo>
                      <a:pt x="777" y="1051"/>
                      <a:pt x="731" y="1074"/>
                      <a:pt x="685" y="1074"/>
                    </a:cubicBezTo>
                    <a:cubicBezTo>
                      <a:pt x="640" y="1096"/>
                      <a:pt x="571" y="1096"/>
                      <a:pt x="526" y="1096"/>
                    </a:cubicBezTo>
                    <a:cubicBezTo>
                      <a:pt x="366" y="1096"/>
                      <a:pt x="252" y="1051"/>
                      <a:pt x="138" y="959"/>
                    </a:cubicBezTo>
                    <a:cubicBezTo>
                      <a:pt x="46" y="845"/>
                      <a:pt x="1" y="708"/>
                      <a:pt x="1" y="549"/>
                    </a:cubicBezTo>
                    <a:cubicBezTo>
                      <a:pt x="1" y="389"/>
                      <a:pt x="46" y="252"/>
                      <a:pt x="160" y="161"/>
                    </a:cubicBezTo>
                    <a:cubicBezTo>
                      <a:pt x="252" y="46"/>
                      <a:pt x="366" y="1"/>
                      <a:pt x="526" y="1"/>
                    </a:cubicBezTo>
                    <a:cubicBezTo>
                      <a:pt x="594" y="1"/>
                      <a:pt x="640" y="1"/>
                      <a:pt x="685" y="24"/>
                    </a:cubicBezTo>
                    <a:cubicBezTo>
                      <a:pt x="731" y="24"/>
                      <a:pt x="777" y="46"/>
                      <a:pt x="822" y="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3"/>
              <p:cNvSpPr/>
              <p:nvPr/>
            </p:nvSpPr>
            <p:spPr>
              <a:xfrm>
                <a:off x="1318808" y="4298625"/>
                <a:ext cx="52280" cy="59800"/>
              </a:xfrm>
              <a:custGeom>
                <a:avLst/>
                <a:gdLst/>
                <a:ahLst/>
                <a:cxnLst/>
                <a:rect l="l" t="t" r="r" b="b"/>
                <a:pathLst>
                  <a:path w="959" h="1097" extrusionOk="0">
                    <a:moveTo>
                      <a:pt x="959" y="503"/>
                    </a:moveTo>
                    <a:lnTo>
                      <a:pt x="959" y="594"/>
                    </a:lnTo>
                    <a:lnTo>
                      <a:pt x="183" y="594"/>
                    </a:lnTo>
                    <a:cubicBezTo>
                      <a:pt x="183" y="708"/>
                      <a:pt x="228" y="800"/>
                      <a:pt x="297" y="868"/>
                    </a:cubicBezTo>
                    <a:cubicBezTo>
                      <a:pt x="365" y="914"/>
                      <a:pt x="434" y="959"/>
                      <a:pt x="548" y="959"/>
                    </a:cubicBezTo>
                    <a:cubicBezTo>
                      <a:pt x="616" y="959"/>
                      <a:pt x="685" y="937"/>
                      <a:pt x="753" y="937"/>
                    </a:cubicBezTo>
                    <a:cubicBezTo>
                      <a:pt x="799" y="914"/>
                      <a:pt x="868" y="891"/>
                      <a:pt x="936" y="845"/>
                    </a:cubicBezTo>
                    <a:lnTo>
                      <a:pt x="936" y="1028"/>
                    </a:lnTo>
                    <a:cubicBezTo>
                      <a:pt x="868" y="1051"/>
                      <a:pt x="799" y="1074"/>
                      <a:pt x="731" y="1074"/>
                    </a:cubicBezTo>
                    <a:cubicBezTo>
                      <a:pt x="685" y="1096"/>
                      <a:pt x="616" y="1096"/>
                      <a:pt x="548" y="1096"/>
                    </a:cubicBezTo>
                    <a:cubicBezTo>
                      <a:pt x="388" y="1096"/>
                      <a:pt x="251" y="1051"/>
                      <a:pt x="160" y="959"/>
                    </a:cubicBezTo>
                    <a:cubicBezTo>
                      <a:pt x="46" y="845"/>
                      <a:pt x="0" y="731"/>
                      <a:pt x="0" y="549"/>
                    </a:cubicBezTo>
                    <a:cubicBezTo>
                      <a:pt x="0" y="389"/>
                      <a:pt x="46" y="252"/>
                      <a:pt x="137" y="161"/>
                    </a:cubicBezTo>
                    <a:cubicBezTo>
                      <a:pt x="228" y="46"/>
                      <a:pt x="365" y="1"/>
                      <a:pt x="525" y="1"/>
                    </a:cubicBezTo>
                    <a:cubicBezTo>
                      <a:pt x="662" y="1"/>
                      <a:pt x="776" y="46"/>
                      <a:pt x="845" y="138"/>
                    </a:cubicBezTo>
                    <a:cubicBezTo>
                      <a:pt x="936" y="229"/>
                      <a:pt x="959" y="343"/>
                      <a:pt x="959" y="503"/>
                    </a:cubicBezTo>
                    <a:close/>
                    <a:moveTo>
                      <a:pt x="799" y="457"/>
                    </a:moveTo>
                    <a:cubicBezTo>
                      <a:pt x="799" y="366"/>
                      <a:pt x="776" y="297"/>
                      <a:pt x="731" y="229"/>
                    </a:cubicBezTo>
                    <a:cubicBezTo>
                      <a:pt x="662" y="183"/>
                      <a:pt x="594" y="161"/>
                      <a:pt x="525" y="161"/>
                    </a:cubicBezTo>
                    <a:cubicBezTo>
                      <a:pt x="434" y="161"/>
                      <a:pt x="343" y="183"/>
                      <a:pt x="297" y="229"/>
                    </a:cubicBezTo>
                    <a:cubicBezTo>
                      <a:pt x="228" y="275"/>
                      <a:pt x="206" y="366"/>
                      <a:pt x="183" y="4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3"/>
              <p:cNvSpPr/>
              <p:nvPr/>
            </p:nvSpPr>
            <p:spPr>
              <a:xfrm>
                <a:off x="1371033" y="4298625"/>
                <a:ext cx="43612" cy="59800"/>
              </a:xfrm>
              <a:custGeom>
                <a:avLst/>
                <a:gdLst/>
                <a:ahLst/>
                <a:cxnLst/>
                <a:rect l="l" t="t" r="r" b="b"/>
                <a:pathLst>
                  <a:path w="800" h="1097" extrusionOk="0">
                    <a:moveTo>
                      <a:pt x="731" y="69"/>
                    </a:moveTo>
                    <a:lnTo>
                      <a:pt x="731" y="229"/>
                    </a:lnTo>
                    <a:cubicBezTo>
                      <a:pt x="686" y="206"/>
                      <a:pt x="640" y="183"/>
                      <a:pt x="594" y="161"/>
                    </a:cubicBezTo>
                    <a:cubicBezTo>
                      <a:pt x="526" y="161"/>
                      <a:pt x="480" y="138"/>
                      <a:pt x="434" y="138"/>
                    </a:cubicBezTo>
                    <a:cubicBezTo>
                      <a:pt x="343" y="138"/>
                      <a:pt x="275" y="161"/>
                      <a:pt x="229" y="183"/>
                    </a:cubicBezTo>
                    <a:cubicBezTo>
                      <a:pt x="183" y="206"/>
                      <a:pt x="161" y="252"/>
                      <a:pt x="161" y="297"/>
                    </a:cubicBezTo>
                    <a:cubicBezTo>
                      <a:pt x="161" y="343"/>
                      <a:pt x="183" y="366"/>
                      <a:pt x="206" y="389"/>
                    </a:cubicBezTo>
                    <a:cubicBezTo>
                      <a:pt x="252" y="412"/>
                      <a:pt x="298" y="434"/>
                      <a:pt x="412" y="457"/>
                    </a:cubicBezTo>
                    <a:lnTo>
                      <a:pt x="457" y="480"/>
                    </a:lnTo>
                    <a:cubicBezTo>
                      <a:pt x="571" y="503"/>
                      <a:pt x="663" y="526"/>
                      <a:pt x="708" y="594"/>
                    </a:cubicBezTo>
                    <a:cubicBezTo>
                      <a:pt x="777" y="640"/>
                      <a:pt x="800" y="708"/>
                      <a:pt x="800" y="777"/>
                    </a:cubicBezTo>
                    <a:cubicBezTo>
                      <a:pt x="800" y="868"/>
                      <a:pt x="754" y="959"/>
                      <a:pt x="686" y="1005"/>
                    </a:cubicBezTo>
                    <a:cubicBezTo>
                      <a:pt x="594" y="1074"/>
                      <a:pt x="503" y="1096"/>
                      <a:pt x="366" y="1096"/>
                    </a:cubicBezTo>
                    <a:cubicBezTo>
                      <a:pt x="298" y="1096"/>
                      <a:pt x="252" y="1096"/>
                      <a:pt x="183" y="1074"/>
                    </a:cubicBezTo>
                    <a:cubicBezTo>
                      <a:pt x="138" y="1074"/>
                      <a:pt x="69" y="1051"/>
                      <a:pt x="1" y="1028"/>
                    </a:cubicBezTo>
                    <a:lnTo>
                      <a:pt x="1" y="845"/>
                    </a:lnTo>
                    <a:cubicBezTo>
                      <a:pt x="69" y="891"/>
                      <a:pt x="115" y="914"/>
                      <a:pt x="183" y="937"/>
                    </a:cubicBezTo>
                    <a:cubicBezTo>
                      <a:pt x="252" y="937"/>
                      <a:pt x="298" y="959"/>
                      <a:pt x="366" y="959"/>
                    </a:cubicBezTo>
                    <a:cubicBezTo>
                      <a:pt x="457" y="959"/>
                      <a:pt x="503" y="937"/>
                      <a:pt x="549" y="914"/>
                    </a:cubicBezTo>
                    <a:cubicBezTo>
                      <a:pt x="594" y="891"/>
                      <a:pt x="617" y="845"/>
                      <a:pt x="617" y="800"/>
                    </a:cubicBezTo>
                    <a:cubicBezTo>
                      <a:pt x="617" y="754"/>
                      <a:pt x="594" y="708"/>
                      <a:pt x="571" y="686"/>
                    </a:cubicBezTo>
                    <a:cubicBezTo>
                      <a:pt x="549" y="663"/>
                      <a:pt x="480" y="640"/>
                      <a:pt x="366" y="617"/>
                    </a:cubicBezTo>
                    <a:lnTo>
                      <a:pt x="298" y="594"/>
                    </a:lnTo>
                    <a:cubicBezTo>
                      <a:pt x="206" y="571"/>
                      <a:pt x="115" y="549"/>
                      <a:pt x="69" y="503"/>
                    </a:cubicBezTo>
                    <a:cubicBezTo>
                      <a:pt x="24" y="457"/>
                      <a:pt x="1" y="389"/>
                      <a:pt x="1" y="320"/>
                    </a:cubicBezTo>
                    <a:cubicBezTo>
                      <a:pt x="1" y="206"/>
                      <a:pt x="46" y="138"/>
                      <a:pt x="115" y="92"/>
                    </a:cubicBezTo>
                    <a:cubicBezTo>
                      <a:pt x="183" y="24"/>
                      <a:pt x="275" y="1"/>
                      <a:pt x="412" y="1"/>
                    </a:cubicBezTo>
                    <a:cubicBezTo>
                      <a:pt x="480" y="1"/>
                      <a:pt x="526" y="1"/>
                      <a:pt x="594" y="24"/>
                    </a:cubicBezTo>
                    <a:cubicBezTo>
                      <a:pt x="640" y="24"/>
                      <a:pt x="686" y="46"/>
                      <a:pt x="731" y="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3"/>
              <p:cNvSpPr/>
              <p:nvPr/>
            </p:nvSpPr>
            <p:spPr>
              <a:xfrm>
                <a:off x="1199475" y="4225575"/>
                <a:ext cx="1742150" cy="461675"/>
              </a:xfrm>
              <a:custGeom>
                <a:avLst/>
                <a:gdLst/>
                <a:ahLst/>
                <a:cxnLst/>
                <a:rect l="l" t="t" r="r" b="b"/>
                <a:pathLst>
                  <a:path w="69686" h="18467" extrusionOk="0">
                    <a:moveTo>
                      <a:pt x="60693" y="18466"/>
                    </a:moveTo>
                    <a:lnTo>
                      <a:pt x="9016" y="18466"/>
                    </a:lnTo>
                    <a:cubicBezTo>
                      <a:pt x="4040" y="18466"/>
                      <a:pt x="0" y="14449"/>
                      <a:pt x="0" y="9473"/>
                    </a:cubicBezTo>
                    <a:lnTo>
                      <a:pt x="0" y="8994"/>
                    </a:lnTo>
                    <a:cubicBezTo>
                      <a:pt x="0" y="4018"/>
                      <a:pt x="4040" y="1"/>
                      <a:pt x="9016" y="1"/>
                    </a:cubicBezTo>
                    <a:lnTo>
                      <a:pt x="60693" y="1"/>
                    </a:lnTo>
                    <a:cubicBezTo>
                      <a:pt x="65669" y="1"/>
                      <a:pt x="69686" y="4018"/>
                      <a:pt x="69686" y="8994"/>
                    </a:cubicBezTo>
                    <a:lnTo>
                      <a:pt x="69686" y="9473"/>
                    </a:lnTo>
                    <a:cubicBezTo>
                      <a:pt x="69686" y="14449"/>
                      <a:pt x="65669" y="18466"/>
                      <a:pt x="60693" y="18466"/>
                    </a:cubicBezTo>
                    <a:close/>
                  </a:path>
                </a:pathLst>
              </a:custGeom>
              <a:solidFill>
                <a:srgbClr val="FFFFFF"/>
              </a:solidFill>
              <a:ln>
                <a:noFill/>
              </a:ln>
              <a:effectLst>
                <a:outerShdw blurRad="142875"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9" name="Google Shape;3489;p43"/>
              <p:cNvGrpSpPr/>
              <p:nvPr/>
            </p:nvGrpSpPr>
            <p:grpSpPr>
              <a:xfrm>
                <a:off x="2627188" y="4345786"/>
                <a:ext cx="165562" cy="166754"/>
                <a:chOff x="3592138" y="4415611"/>
                <a:chExt cx="165562" cy="166754"/>
              </a:xfrm>
            </p:grpSpPr>
            <p:sp>
              <p:nvSpPr>
                <p:cNvPr id="3490" name="Google Shape;3490;p43"/>
                <p:cNvSpPr/>
                <p:nvPr/>
              </p:nvSpPr>
              <p:spPr>
                <a:xfrm>
                  <a:off x="3592138" y="4415611"/>
                  <a:ext cx="165562" cy="166754"/>
                </a:xfrm>
                <a:custGeom>
                  <a:avLst/>
                  <a:gdLst/>
                  <a:ahLst/>
                  <a:cxnLst/>
                  <a:rect l="l" t="t" r="r" b="b"/>
                  <a:pathLst>
                    <a:path w="3037" h="3059" fill="none" extrusionOk="0">
                      <a:moveTo>
                        <a:pt x="3037" y="1712"/>
                      </a:moveTo>
                      <a:lnTo>
                        <a:pt x="3037" y="1347"/>
                      </a:lnTo>
                      <a:cubicBezTo>
                        <a:pt x="3037" y="1279"/>
                        <a:pt x="2968" y="1210"/>
                        <a:pt x="2900" y="1210"/>
                      </a:cubicBezTo>
                      <a:lnTo>
                        <a:pt x="2740" y="1210"/>
                      </a:lnTo>
                      <a:cubicBezTo>
                        <a:pt x="2694" y="1210"/>
                        <a:pt x="2649" y="1187"/>
                        <a:pt x="2626" y="1142"/>
                      </a:cubicBezTo>
                      <a:cubicBezTo>
                        <a:pt x="2603" y="1096"/>
                        <a:pt x="2603" y="1073"/>
                        <a:pt x="2580" y="1027"/>
                      </a:cubicBezTo>
                      <a:cubicBezTo>
                        <a:pt x="2557" y="982"/>
                        <a:pt x="2557" y="913"/>
                        <a:pt x="2603" y="891"/>
                      </a:cubicBezTo>
                      <a:lnTo>
                        <a:pt x="2717" y="776"/>
                      </a:lnTo>
                      <a:cubicBezTo>
                        <a:pt x="2763" y="731"/>
                        <a:pt x="2763" y="639"/>
                        <a:pt x="2717" y="594"/>
                      </a:cubicBezTo>
                      <a:lnTo>
                        <a:pt x="2466" y="320"/>
                      </a:lnTo>
                      <a:cubicBezTo>
                        <a:pt x="2398" y="274"/>
                        <a:pt x="2329" y="274"/>
                        <a:pt x="2284" y="320"/>
                      </a:cubicBezTo>
                      <a:lnTo>
                        <a:pt x="2169" y="434"/>
                      </a:lnTo>
                      <a:cubicBezTo>
                        <a:pt x="2124" y="480"/>
                        <a:pt x="2078" y="480"/>
                        <a:pt x="2010" y="457"/>
                      </a:cubicBezTo>
                      <a:cubicBezTo>
                        <a:pt x="1987" y="457"/>
                        <a:pt x="1941" y="434"/>
                        <a:pt x="1918" y="411"/>
                      </a:cubicBezTo>
                      <a:cubicBezTo>
                        <a:pt x="1850" y="411"/>
                        <a:pt x="1827" y="343"/>
                        <a:pt x="1827" y="297"/>
                      </a:cubicBezTo>
                      <a:lnTo>
                        <a:pt x="1827" y="137"/>
                      </a:lnTo>
                      <a:cubicBezTo>
                        <a:pt x="1827" y="69"/>
                        <a:pt x="1759" y="0"/>
                        <a:pt x="1690" y="0"/>
                      </a:cubicBezTo>
                      <a:lnTo>
                        <a:pt x="1325" y="0"/>
                      </a:lnTo>
                      <a:cubicBezTo>
                        <a:pt x="1256" y="0"/>
                        <a:pt x="1188" y="69"/>
                        <a:pt x="1188" y="137"/>
                      </a:cubicBezTo>
                      <a:lnTo>
                        <a:pt x="1188" y="297"/>
                      </a:lnTo>
                      <a:cubicBezTo>
                        <a:pt x="1188" y="343"/>
                        <a:pt x="1165" y="411"/>
                        <a:pt x="1119" y="411"/>
                      </a:cubicBezTo>
                      <a:cubicBezTo>
                        <a:pt x="1074" y="434"/>
                        <a:pt x="1051" y="457"/>
                        <a:pt x="1005" y="457"/>
                      </a:cubicBezTo>
                      <a:cubicBezTo>
                        <a:pt x="960" y="480"/>
                        <a:pt x="891" y="480"/>
                        <a:pt x="868" y="434"/>
                      </a:cubicBezTo>
                      <a:lnTo>
                        <a:pt x="754" y="320"/>
                      </a:lnTo>
                      <a:cubicBezTo>
                        <a:pt x="709" y="274"/>
                        <a:pt x="617" y="274"/>
                        <a:pt x="572" y="320"/>
                      </a:cubicBezTo>
                      <a:lnTo>
                        <a:pt x="298" y="594"/>
                      </a:lnTo>
                      <a:cubicBezTo>
                        <a:pt x="252" y="639"/>
                        <a:pt x="252" y="731"/>
                        <a:pt x="298" y="776"/>
                      </a:cubicBezTo>
                      <a:lnTo>
                        <a:pt x="412" y="891"/>
                      </a:lnTo>
                      <a:cubicBezTo>
                        <a:pt x="457" y="913"/>
                        <a:pt x="457" y="982"/>
                        <a:pt x="435" y="1027"/>
                      </a:cubicBezTo>
                      <a:cubicBezTo>
                        <a:pt x="435" y="1073"/>
                        <a:pt x="412" y="1096"/>
                        <a:pt x="389" y="1142"/>
                      </a:cubicBezTo>
                      <a:cubicBezTo>
                        <a:pt x="389" y="1187"/>
                        <a:pt x="343" y="1210"/>
                        <a:pt x="275" y="1210"/>
                      </a:cubicBezTo>
                      <a:lnTo>
                        <a:pt x="115" y="1210"/>
                      </a:lnTo>
                      <a:cubicBezTo>
                        <a:pt x="47" y="1210"/>
                        <a:pt x="1" y="1279"/>
                        <a:pt x="1" y="1347"/>
                      </a:cubicBezTo>
                      <a:lnTo>
                        <a:pt x="1" y="1712"/>
                      </a:lnTo>
                      <a:cubicBezTo>
                        <a:pt x="1" y="1781"/>
                        <a:pt x="47" y="1849"/>
                        <a:pt x="115" y="1849"/>
                      </a:cubicBezTo>
                      <a:lnTo>
                        <a:pt x="275" y="1849"/>
                      </a:lnTo>
                      <a:cubicBezTo>
                        <a:pt x="343" y="1849"/>
                        <a:pt x="389" y="1872"/>
                        <a:pt x="389" y="1940"/>
                      </a:cubicBezTo>
                      <a:cubicBezTo>
                        <a:pt x="412" y="1963"/>
                        <a:pt x="435" y="2009"/>
                        <a:pt x="435" y="2032"/>
                      </a:cubicBezTo>
                      <a:cubicBezTo>
                        <a:pt x="457" y="2077"/>
                        <a:pt x="457" y="2146"/>
                        <a:pt x="412" y="2192"/>
                      </a:cubicBezTo>
                      <a:lnTo>
                        <a:pt x="298" y="2306"/>
                      </a:lnTo>
                      <a:cubicBezTo>
                        <a:pt x="252" y="2351"/>
                        <a:pt x="252" y="2420"/>
                        <a:pt x="298" y="2488"/>
                      </a:cubicBezTo>
                      <a:lnTo>
                        <a:pt x="572" y="2739"/>
                      </a:lnTo>
                      <a:cubicBezTo>
                        <a:pt x="617" y="2785"/>
                        <a:pt x="709" y="2785"/>
                        <a:pt x="754" y="2739"/>
                      </a:cubicBezTo>
                      <a:lnTo>
                        <a:pt x="868" y="2625"/>
                      </a:lnTo>
                      <a:cubicBezTo>
                        <a:pt x="891" y="2580"/>
                        <a:pt x="960" y="2580"/>
                        <a:pt x="1005" y="2602"/>
                      </a:cubicBezTo>
                      <a:cubicBezTo>
                        <a:pt x="1051" y="2625"/>
                        <a:pt x="1074" y="2625"/>
                        <a:pt x="1119" y="2648"/>
                      </a:cubicBezTo>
                      <a:cubicBezTo>
                        <a:pt x="1165" y="2671"/>
                        <a:pt x="1188" y="2717"/>
                        <a:pt x="1188" y="2762"/>
                      </a:cubicBezTo>
                      <a:lnTo>
                        <a:pt x="1188" y="2922"/>
                      </a:lnTo>
                      <a:cubicBezTo>
                        <a:pt x="1188" y="2990"/>
                        <a:pt x="1256" y="3059"/>
                        <a:pt x="1325" y="3059"/>
                      </a:cubicBezTo>
                      <a:lnTo>
                        <a:pt x="1690" y="3059"/>
                      </a:lnTo>
                      <a:cubicBezTo>
                        <a:pt x="1759" y="3059"/>
                        <a:pt x="1827" y="2990"/>
                        <a:pt x="1827" y="2922"/>
                      </a:cubicBezTo>
                      <a:lnTo>
                        <a:pt x="1827" y="2762"/>
                      </a:lnTo>
                      <a:cubicBezTo>
                        <a:pt x="1827" y="2717"/>
                        <a:pt x="1850" y="2671"/>
                        <a:pt x="1918" y="2648"/>
                      </a:cubicBezTo>
                      <a:cubicBezTo>
                        <a:pt x="1941" y="2625"/>
                        <a:pt x="1987" y="2625"/>
                        <a:pt x="2010" y="2602"/>
                      </a:cubicBezTo>
                      <a:cubicBezTo>
                        <a:pt x="2078" y="2580"/>
                        <a:pt x="2124" y="2580"/>
                        <a:pt x="2169" y="2625"/>
                      </a:cubicBezTo>
                      <a:lnTo>
                        <a:pt x="2284" y="2739"/>
                      </a:lnTo>
                      <a:cubicBezTo>
                        <a:pt x="2329" y="2785"/>
                        <a:pt x="2398" y="2785"/>
                        <a:pt x="2466" y="2739"/>
                      </a:cubicBezTo>
                      <a:lnTo>
                        <a:pt x="2717" y="2488"/>
                      </a:lnTo>
                      <a:cubicBezTo>
                        <a:pt x="2763" y="2420"/>
                        <a:pt x="2763" y="2351"/>
                        <a:pt x="2717" y="2306"/>
                      </a:cubicBezTo>
                      <a:lnTo>
                        <a:pt x="2603" y="2192"/>
                      </a:lnTo>
                      <a:cubicBezTo>
                        <a:pt x="2557" y="2146"/>
                        <a:pt x="2557" y="2077"/>
                        <a:pt x="2580" y="2032"/>
                      </a:cubicBezTo>
                      <a:cubicBezTo>
                        <a:pt x="2603" y="2009"/>
                        <a:pt x="2603" y="1963"/>
                        <a:pt x="2626" y="1940"/>
                      </a:cubicBezTo>
                      <a:cubicBezTo>
                        <a:pt x="2649" y="1872"/>
                        <a:pt x="2694" y="1849"/>
                        <a:pt x="2740" y="1849"/>
                      </a:cubicBezTo>
                      <a:lnTo>
                        <a:pt x="2900" y="1849"/>
                      </a:lnTo>
                      <a:cubicBezTo>
                        <a:pt x="2968" y="1849"/>
                        <a:pt x="3037" y="1781"/>
                        <a:pt x="3037" y="1712"/>
                      </a:cubicBezTo>
                      <a:close/>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3"/>
                <p:cNvSpPr/>
                <p:nvPr/>
              </p:nvSpPr>
              <p:spPr>
                <a:xfrm>
                  <a:off x="3631988" y="4456660"/>
                  <a:ext cx="85916" cy="85912"/>
                </a:xfrm>
                <a:custGeom>
                  <a:avLst/>
                  <a:gdLst/>
                  <a:ahLst/>
                  <a:cxnLst/>
                  <a:rect l="l" t="t" r="r" b="b"/>
                  <a:pathLst>
                    <a:path w="1576" h="1576" fill="none" extrusionOk="0">
                      <a:moveTo>
                        <a:pt x="1575" y="777"/>
                      </a:moveTo>
                      <a:cubicBezTo>
                        <a:pt x="1575" y="343"/>
                        <a:pt x="1210" y="1"/>
                        <a:pt x="776" y="1"/>
                      </a:cubicBezTo>
                      <a:cubicBezTo>
                        <a:pt x="343" y="1"/>
                        <a:pt x="0" y="343"/>
                        <a:pt x="0" y="777"/>
                      </a:cubicBezTo>
                      <a:cubicBezTo>
                        <a:pt x="0" y="1210"/>
                        <a:pt x="343" y="1576"/>
                        <a:pt x="776" y="1576"/>
                      </a:cubicBezTo>
                      <a:cubicBezTo>
                        <a:pt x="1210" y="1576"/>
                        <a:pt x="1575" y="1210"/>
                        <a:pt x="1575" y="777"/>
                      </a:cubicBezTo>
                      <a:close/>
                    </a:path>
                  </a:pathLst>
                </a:custGeom>
                <a:no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2" name="Google Shape;3492;p43"/>
              <p:cNvGrpSpPr/>
              <p:nvPr/>
            </p:nvGrpSpPr>
            <p:grpSpPr>
              <a:xfrm>
                <a:off x="2188635" y="4345786"/>
                <a:ext cx="160601" cy="166756"/>
                <a:chOff x="2744757" y="4415611"/>
                <a:chExt cx="160601" cy="166756"/>
              </a:xfrm>
            </p:grpSpPr>
            <p:sp>
              <p:nvSpPr>
                <p:cNvPr id="3493" name="Google Shape;3493;p43"/>
                <p:cNvSpPr/>
                <p:nvPr/>
              </p:nvSpPr>
              <p:spPr>
                <a:xfrm>
                  <a:off x="2782100" y="4415611"/>
                  <a:ext cx="85916" cy="85912"/>
                </a:xfrm>
                <a:custGeom>
                  <a:avLst/>
                  <a:gdLst/>
                  <a:ahLst/>
                  <a:cxnLst/>
                  <a:rect l="l" t="t" r="r" b="b"/>
                  <a:pathLst>
                    <a:path w="1576" h="1576" fill="none" extrusionOk="0">
                      <a:moveTo>
                        <a:pt x="1576" y="799"/>
                      </a:moveTo>
                      <a:cubicBezTo>
                        <a:pt x="1576" y="1233"/>
                        <a:pt x="1210" y="1575"/>
                        <a:pt x="777" y="1575"/>
                      </a:cubicBezTo>
                      <a:cubicBezTo>
                        <a:pt x="343" y="1575"/>
                        <a:pt x="1" y="1233"/>
                        <a:pt x="1" y="799"/>
                      </a:cubicBezTo>
                      <a:cubicBezTo>
                        <a:pt x="1" y="366"/>
                        <a:pt x="343" y="0"/>
                        <a:pt x="777" y="0"/>
                      </a:cubicBezTo>
                      <a:cubicBezTo>
                        <a:pt x="1210" y="0"/>
                        <a:pt x="1576" y="366"/>
                        <a:pt x="1576" y="799"/>
                      </a:cubicBezTo>
                      <a:close/>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3"/>
                <p:cNvSpPr/>
                <p:nvPr/>
              </p:nvSpPr>
              <p:spPr>
                <a:xfrm>
                  <a:off x="2744757" y="4501470"/>
                  <a:ext cx="160601" cy="80897"/>
                </a:xfrm>
                <a:custGeom>
                  <a:avLst/>
                  <a:gdLst/>
                  <a:ahLst/>
                  <a:cxnLst/>
                  <a:rect l="l" t="t" r="r" b="b"/>
                  <a:pathLst>
                    <a:path w="2946" h="1484" fill="none" extrusionOk="0">
                      <a:moveTo>
                        <a:pt x="1" y="1484"/>
                      </a:moveTo>
                      <a:cubicBezTo>
                        <a:pt x="1" y="662"/>
                        <a:pt x="663" y="0"/>
                        <a:pt x="1462" y="0"/>
                      </a:cubicBezTo>
                      <a:cubicBezTo>
                        <a:pt x="2283" y="0"/>
                        <a:pt x="2945" y="662"/>
                        <a:pt x="2945" y="1484"/>
                      </a:cubicBezTo>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5" name="Google Shape;3495;p43"/>
              <p:cNvSpPr/>
              <p:nvPr/>
            </p:nvSpPr>
            <p:spPr>
              <a:xfrm>
                <a:off x="1792440" y="4330849"/>
                <a:ext cx="118243" cy="168008"/>
              </a:xfrm>
              <a:custGeom>
                <a:avLst/>
                <a:gdLst/>
                <a:ahLst/>
                <a:cxnLst/>
                <a:rect l="l" t="t" r="r" b="b"/>
                <a:pathLst>
                  <a:path w="2169" h="3082" fill="none" extrusionOk="0">
                    <a:moveTo>
                      <a:pt x="2169" y="1233"/>
                    </a:moveTo>
                    <a:lnTo>
                      <a:pt x="1096" y="1233"/>
                    </a:lnTo>
                    <a:lnTo>
                      <a:pt x="1210" y="0"/>
                    </a:lnTo>
                    <a:lnTo>
                      <a:pt x="0" y="1849"/>
                    </a:lnTo>
                    <a:lnTo>
                      <a:pt x="1050" y="1849"/>
                    </a:lnTo>
                    <a:lnTo>
                      <a:pt x="959" y="3082"/>
                    </a:lnTo>
                    <a:close/>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6" name="Google Shape;3496;p43"/>
              <p:cNvGrpSpPr/>
              <p:nvPr/>
            </p:nvGrpSpPr>
            <p:grpSpPr>
              <a:xfrm>
                <a:off x="1348926" y="4348239"/>
                <a:ext cx="165562" cy="161850"/>
                <a:chOff x="1310051" y="4418064"/>
                <a:chExt cx="165562" cy="161850"/>
              </a:xfrm>
            </p:grpSpPr>
            <p:sp>
              <p:nvSpPr>
                <p:cNvPr id="3497" name="Google Shape;3497;p43"/>
                <p:cNvSpPr/>
                <p:nvPr/>
              </p:nvSpPr>
              <p:spPr>
                <a:xfrm>
                  <a:off x="1329979" y="4480319"/>
                  <a:ext cx="39850" cy="99594"/>
                </a:xfrm>
                <a:custGeom>
                  <a:avLst/>
                  <a:gdLst/>
                  <a:ahLst/>
                  <a:cxnLst/>
                  <a:rect l="l" t="t" r="r" b="b"/>
                  <a:pathLst>
                    <a:path w="731" h="1827" fill="none" extrusionOk="0">
                      <a:moveTo>
                        <a:pt x="0" y="0"/>
                      </a:moveTo>
                      <a:lnTo>
                        <a:pt x="0" y="1826"/>
                      </a:lnTo>
                      <a:lnTo>
                        <a:pt x="731" y="1826"/>
                      </a:lnTo>
                    </a:path>
                  </a:pathLst>
                </a:custGeom>
                <a:no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3"/>
                <p:cNvSpPr/>
                <p:nvPr/>
              </p:nvSpPr>
              <p:spPr>
                <a:xfrm>
                  <a:off x="1415840" y="4480319"/>
                  <a:ext cx="39850" cy="99594"/>
                </a:xfrm>
                <a:custGeom>
                  <a:avLst/>
                  <a:gdLst/>
                  <a:ahLst/>
                  <a:cxnLst/>
                  <a:rect l="l" t="t" r="r" b="b"/>
                  <a:pathLst>
                    <a:path w="731" h="1827" fill="none" extrusionOk="0">
                      <a:moveTo>
                        <a:pt x="0" y="1826"/>
                      </a:moveTo>
                      <a:lnTo>
                        <a:pt x="730" y="1826"/>
                      </a:lnTo>
                      <a:lnTo>
                        <a:pt x="730" y="0"/>
                      </a:lnTo>
                      <a:lnTo>
                        <a:pt x="730" y="0"/>
                      </a:lnTo>
                    </a:path>
                  </a:pathLst>
                </a:custGeom>
                <a:no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9" name="Google Shape;3499;p43"/>
                <p:cNvGrpSpPr/>
                <p:nvPr/>
              </p:nvGrpSpPr>
              <p:grpSpPr>
                <a:xfrm>
                  <a:off x="1310051" y="4418064"/>
                  <a:ext cx="165562" cy="161850"/>
                  <a:chOff x="1042526" y="4418064"/>
                  <a:chExt cx="165562" cy="161850"/>
                </a:xfrm>
              </p:grpSpPr>
              <p:sp>
                <p:nvSpPr>
                  <p:cNvPr id="3500" name="Google Shape;3500;p43"/>
                  <p:cNvSpPr/>
                  <p:nvPr/>
                </p:nvSpPr>
                <p:spPr>
                  <a:xfrm>
                    <a:off x="1042526" y="4418064"/>
                    <a:ext cx="165562" cy="83459"/>
                  </a:xfrm>
                  <a:custGeom>
                    <a:avLst/>
                    <a:gdLst/>
                    <a:ahLst/>
                    <a:cxnLst/>
                    <a:rect l="l" t="t" r="r" b="b"/>
                    <a:pathLst>
                      <a:path w="3037" h="1531" fill="none" extrusionOk="0">
                        <a:moveTo>
                          <a:pt x="1" y="1530"/>
                        </a:moveTo>
                        <a:lnTo>
                          <a:pt x="1530" y="1"/>
                        </a:lnTo>
                        <a:lnTo>
                          <a:pt x="3037" y="1530"/>
                        </a:lnTo>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3"/>
                  <p:cNvSpPr/>
                  <p:nvPr/>
                </p:nvSpPr>
                <p:spPr>
                  <a:xfrm>
                    <a:off x="1102275" y="4526328"/>
                    <a:ext cx="46120" cy="53586"/>
                  </a:xfrm>
                  <a:custGeom>
                    <a:avLst/>
                    <a:gdLst/>
                    <a:ahLst/>
                    <a:cxnLst/>
                    <a:rect l="l" t="t" r="r" b="b"/>
                    <a:pathLst>
                      <a:path w="846" h="983" fill="none" extrusionOk="0">
                        <a:moveTo>
                          <a:pt x="845" y="982"/>
                        </a:moveTo>
                        <a:lnTo>
                          <a:pt x="845" y="1"/>
                        </a:lnTo>
                        <a:lnTo>
                          <a:pt x="1" y="1"/>
                        </a:lnTo>
                        <a:lnTo>
                          <a:pt x="1" y="982"/>
                        </a:lnTo>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02" name="Google Shape;3502;p43"/>
              <p:cNvSpPr/>
              <p:nvPr/>
            </p:nvSpPr>
            <p:spPr>
              <a:xfrm>
                <a:off x="1408650" y="4559716"/>
                <a:ext cx="46120" cy="44809"/>
              </a:xfrm>
              <a:custGeom>
                <a:avLst/>
                <a:gdLst/>
                <a:ahLst/>
                <a:cxnLst/>
                <a:rect l="l" t="t" r="r" b="b"/>
                <a:pathLst>
                  <a:path w="846" h="822" extrusionOk="0">
                    <a:moveTo>
                      <a:pt x="845" y="411"/>
                    </a:moveTo>
                    <a:cubicBezTo>
                      <a:pt x="845" y="639"/>
                      <a:pt x="662" y="822"/>
                      <a:pt x="434" y="822"/>
                    </a:cubicBezTo>
                    <a:cubicBezTo>
                      <a:pt x="206" y="822"/>
                      <a:pt x="1" y="639"/>
                      <a:pt x="1" y="411"/>
                    </a:cubicBezTo>
                    <a:cubicBezTo>
                      <a:pt x="1" y="183"/>
                      <a:pt x="206" y="0"/>
                      <a:pt x="434" y="0"/>
                    </a:cubicBezTo>
                    <a:cubicBezTo>
                      <a:pt x="662" y="0"/>
                      <a:pt x="845" y="183"/>
                      <a:pt x="845" y="411"/>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3" name="Google Shape;3503;p43"/>
              <p:cNvGrpSpPr/>
              <p:nvPr/>
            </p:nvGrpSpPr>
            <p:grpSpPr>
              <a:xfrm>
                <a:off x="2710500" y="1350175"/>
                <a:ext cx="91325" cy="71925"/>
                <a:chOff x="2710500" y="1350175"/>
                <a:chExt cx="91325" cy="71925"/>
              </a:xfrm>
            </p:grpSpPr>
            <p:sp>
              <p:nvSpPr>
                <p:cNvPr id="3504" name="Google Shape;3504;p43"/>
                <p:cNvSpPr/>
                <p:nvPr/>
              </p:nvSpPr>
              <p:spPr>
                <a:xfrm>
                  <a:off x="2710500" y="1386125"/>
                  <a:ext cx="91325" cy="25"/>
                </a:xfrm>
                <a:custGeom>
                  <a:avLst/>
                  <a:gdLst/>
                  <a:ahLst/>
                  <a:cxnLst/>
                  <a:rect l="l" t="t" r="r" b="b"/>
                  <a:pathLst>
                    <a:path w="3653" h="1" fill="none" extrusionOk="0">
                      <a:moveTo>
                        <a:pt x="1" y="0"/>
                      </a:moveTo>
                      <a:lnTo>
                        <a:pt x="3653" y="0"/>
                      </a:lnTo>
                    </a:path>
                  </a:pathLst>
                </a:custGeom>
                <a:solidFill>
                  <a:schemeClr val="dk2"/>
                </a:solidFill>
                <a:ln w="9700" cap="rnd"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3"/>
                <p:cNvSpPr/>
                <p:nvPr/>
              </p:nvSpPr>
              <p:spPr>
                <a:xfrm>
                  <a:off x="2753875" y="1422075"/>
                  <a:ext cx="47950" cy="25"/>
                </a:xfrm>
                <a:custGeom>
                  <a:avLst/>
                  <a:gdLst/>
                  <a:ahLst/>
                  <a:cxnLst/>
                  <a:rect l="l" t="t" r="r" b="b"/>
                  <a:pathLst>
                    <a:path w="1918" h="1" fill="none" extrusionOk="0">
                      <a:moveTo>
                        <a:pt x="0" y="0"/>
                      </a:moveTo>
                      <a:lnTo>
                        <a:pt x="1918" y="0"/>
                      </a:lnTo>
                    </a:path>
                  </a:pathLst>
                </a:custGeom>
                <a:solidFill>
                  <a:schemeClr val="dk2"/>
                </a:solidFill>
                <a:ln w="9700" cap="rnd"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3"/>
                <p:cNvSpPr/>
                <p:nvPr/>
              </p:nvSpPr>
              <p:spPr>
                <a:xfrm>
                  <a:off x="2710500" y="1350175"/>
                  <a:ext cx="47950" cy="25"/>
                </a:xfrm>
                <a:custGeom>
                  <a:avLst/>
                  <a:gdLst/>
                  <a:ahLst/>
                  <a:cxnLst/>
                  <a:rect l="l" t="t" r="r" b="b"/>
                  <a:pathLst>
                    <a:path w="1918" h="1" fill="none" extrusionOk="0">
                      <a:moveTo>
                        <a:pt x="1" y="0"/>
                      </a:moveTo>
                      <a:lnTo>
                        <a:pt x="1918" y="0"/>
                      </a:lnTo>
                    </a:path>
                  </a:pathLst>
                </a:custGeom>
                <a:solidFill>
                  <a:schemeClr val="dk2"/>
                </a:solidFill>
                <a:ln w="9700" cap="rnd"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66" name="Google Shape;3566;p43"/>
            <p:cNvSpPr/>
            <p:nvPr/>
          </p:nvSpPr>
          <p:spPr>
            <a:xfrm>
              <a:off x="1367700" y="1234056"/>
              <a:ext cx="304750" cy="304713"/>
            </a:xfrm>
            <a:custGeom>
              <a:avLst/>
              <a:gdLst/>
              <a:ahLst/>
              <a:cxnLst/>
              <a:rect l="l" t="t" r="r" b="b"/>
              <a:pathLst>
                <a:path w="8378" h="8377" extrusionOk="0">
                  <a:moveTo>
                    <a:pt x="8378" y="4177"/>
                  </a:moveTo>
                  <a:cubicBezTo>
                    <a:pt x="8378" y="6505"/>
                    <a:pt x="6506" y="8377"/>
                    <a:pt x="4178" y="8377"/>
                  </a:cubicBezTo>
                  <a:cubicBezTo>
                    <a:pt x="1873" y="8377"/>
                    <a:pt x="1" y="6505"/>
                    <a:pt x="1" y="4177"/>
                  </a:cubicBezTo>
                  <a:cubicBezTo>
                    <a:pt x="1" y="1872"/>
                    <a:pt x="1873" y="0"/>
                    <a:pt x="4178" y="0"/>
                  </a:cubicBezTo>
                  <a:cubicBezTo>
                    <a:pt x="6506" y="0"/>
                    <a:pt x="8378" y="1872"/>
                    <a:pt x="8378" y="4177"/>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3"/>
            <p:cNvSpPr/>
            <p:nvPr/>
          </p:nvSpPr>
          <p:spPr>
            <a:xfrm>
              <a:off x="1496395" y="1330340"/>
              <a:ext cx="47360" cy="48197"/>
            </a:xfrm>
            <a:custGeom>
              <a:avLst/>
              <a:gdLst/>
              <a:ahLst/>
              <a:cxnLst/>
              <a:rect l="l" t="t" r="r" b="b"/>
              <a:pathLst>
                <a:path w="1302" h="1325" extrusionOk="0">
                  <a:moveTo>
                    <a:pt x="1302" y="663"/>
                  </a:moveTo>
                  <a:cubicBezTo>
                    <a:pt x="1302" y="1028"/>
                    <a:pt x="1005" y="1325"/>
                    <a:pt x="640" y="1325"/>
                  </a:cubicBezTo>
                  <a:cubicBezTo>
                    <a:pt x="275" y="1325"/>
                    <a:pt x="1" y="1028"/>
                    <a:pt x="1" y="663"/>
                  </a:cubicBezTo>
                  <a:cubicBezTo>
                    <a:pt x="1" y="298"/>
                    <a:pt x="275" y="1"/>
                    <a:pt x="640" y="1"/>
                  </a:cubicBezTo>
                  <a:cubicBezTo>
                    <a:pt x="1005" y="1"/>
                    <a:pt x="1302" y="298"/>
                    <a:pt x="1302" y="6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3"/>
            <p:cNvSpPr/>
            <p:nvPr/>
          </p:nvSpPr>
          <p:spPr>
            <a:xfrm>
              <a:off x="1470678" y="1390978"/>
              <a:ext cx="97994" cy="51507"/>
            </a:xfrm>
            <a:custGeom>
              <a:avLst/>
              <a:gdLst/>
              <a:ahLst/>
              <a:cxnLst/>
              <a:rect l="l" t="t" r="r" b="b"/>
              <a:pathLst>
                <a:path w="2694" h="1416" extrusionOk="0">
                  <a:moveTo>
                    <a:pt x="2694" y="1415"/>
                  </a:moveTo>
                  <a:cubicBezTo>
                    <a:pt x="2694" y="1370"/>
                    <a:pt x="2694" y="1347"/>
                    <a:pt x="2694" y="1324"/>
                  </a:cubicBezTo>
                  <a:cubicBezTo>
                    <a:pt x="2694" y="593"/>
                    <a:pt x="2100" y="0"/>
                    <a:pt x="1347" y="0"/>
                  </a:cubicBezTo>
                  <a:cubicBezTo>
                    <a:pt x="617" y="0"/>
                    <a:pt x="0" y="593"/>
                    <a:pt x="0" y="1324"/>
                  </a:cubicBezTo>
                  <a:cubicBezTo>
                    <a:pt x="0" y="1347"/>
                    <a:pt x="23" y="1370"/>
                    <a:pt x="23" y="14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3"/>
            <p:cNvSpPr txBox="1"/>
            <p:nvPr/>
          </p:nvSpPr>
          <p:spPr>
            <a:xfrm>
              <a:off x="1723203" y="1262975"/>
              <a:ext cx="6261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latin typeface="Fira Sans Extra Condensed SemiBold"/>
                <a:ea typeface="Fira Sans Extra Condensed SemiBold"/>
                <a:cs typeface="Fira Sans Extra Condensed SemiBold"/>
                <a:sym typeface="Fira Sans Extra Condensed SemiBold"/>
              </a:endParaRPr>
            </a:p>
          </p:txBody>
        </p:sp>
        <p:sp>
          <p:nvSpPr>
            <p:cNvPr id="3599" name="Google Shape;3599;p43"/>
            <p:cNvSpPr/>
            <p:nvPr/>
          </p:nvSpPr>
          <p:spPr>
            <a:xfrm>
              <a:off x="1357600" y="1874319"/>
              <a:ext cx="1426500" cy="2021405"/>
            </a:xfrm>
            <a:prstGeom prst="roundRect">
              <a:avLst>
                <a:gd name="adj" fmla="val 16667"/>
              </a:avLst>
            </a:prstGeom>
            <a:solidFill>
              <a:schemeClr val="lt1"/>
            </a:solidFill>
            <a:ln>
              <a:noFill/>
            </a:ln>
            <a:effectLst>
              <a:outerShdw blurRad="142875" dist="19050"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4" name="Google Shape;3604;p43"/>
            <p:cNvGrpSpPr/>
            <p:nvPr/>
          </p:nvGrpSpPr>
          <p:grpSpPr>
            <a:xfrm>
              <a:off x="1460507" y="2281339"/>
              <a:ext cx="1220700" cy="598057"/>
              <a:chOff x="1460507" y="2306164"/>
              <a:chExt cx="1220700" cy="598057"/>
            </a:xfrm>
          </p:grpSpPr>
          <p:sp>
            <p:nvSpPr>
              <p:cNvPr id="3605" name="Google Shape;3605;p43"/>
              <p:cNvSpPr txBox="1"/>
              <p:nvPr/>
            </p:nvSpPr>
            <p:spPr>
              <a:xfrm>
                <a:off x="1460507" y="2467720"/>
                <a:ext cx="12207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latin typeface="Roboto"/>
                  <a:ea typeface="Roboto"/>
                  <a:cs typeface="Roboto"/>
                  <a:sym typeface="Roboto"/>
                </a:endParaRPr>
              </a:p>
            </p:txBody>
          </p:sp>
          <p:sp>
            <p:nvSpPr>
              <p:cNvPr id="3606" name="Google Shape;3606;p43"/>
              <p:cNvSpPr txBox="1"/>
              <p:nvPr/>
            </p:nvSpPr>
            <p:spPr>
              <a:xfrm>
                <a:off x="1460507" y="2306164"/>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dirty="0">
                  <a:latin typeface="Fira Sans Extra Condensed SemiBold"/>
                  <a:ea typeface="Fira Sans Extra Condensed SemiBold"/>
                  <a:cs typeface="Fira Sans Extra Condensed SemiBold"/>
                  <a:sym typeface="Fira Sans Extra Condensed SemiBold"/>
                </a:endParaRPr>
              </a:p>
            </p:txBody>
          </p:sp>
        </p:grpSp>
        <p:sp>
          <p:nvSpPr>
            <p:cNvPr id="2" name="Rectangle 1">
              <a:extLst>
                <a:ext uri="{FF2B5EF4-FFF2-40B4-BE49-F238E27FC236}">
                  <a16:creationId xmlns:a16="http://schemas.microsoft.com/office/drawing/2014/main" id="{CCDD932F-398F-1447-B719-7E559F7229E7}"/>
                </a:ext>
              </a:extLst>
            </p:cNvPr>
            <p:cNvSpPr/>
            <p:nvPr/>
          </p:nvSpPr>
          <p:spPr>
            <a:xfrm>
              <a:off x="1456677" y="2488758"/>
              <a:ext cx="1383563" cy="738664"/>
            </a:xfrm>
            <a:prstGeom prst="rect">
              <a:avLst/>
            </a:prstGeom>
          </p:spPr>
          <p:txBody>
            <a:bodyPr wrap="square">
              <a:spAutoFit/>
            </a:bodyPr>
            <a:lstStyle/>
            <a:p>
              <a:r>
                <a:rPr lang="en-US" dirty="0"/>
                <a:t>* We apply classification techniques.</a:t>
              </a:r>
            </a:p>
          </p:txBody>
        </p:sp>
      </p:grpSp>
      <p:grpSp>
        <p:nvGrpSpPr>
          <p:cNvPr id="5" name="Group 4">
            <a:extLst>
              <a:ext uri="{FF2B5EF4-FFF2-40B4-BE49-F238E27FC236}">
                <a16:creationId xmlns:a16="http://schemas.microsoft.com/office/drawing/2014/main" id="{9DA5FE6A-5896-6046-BB65-FC95D075DBCB}"/>
              </a:ext>
            </a:extLst>
          </p:cNvPr>
          <p:cNvGrpSpPr/>
          <p:nvPr/>
        </p:nvGrpSpPr>
        <p:grpSpPr>
          <a:xfrm>
            <a:off x="5128156" y="1137172"/>
            <a:ext cx="1746175" cy="3672625"/>
            <a:chOff x="3256919" y="1014624"/>
            <a:chExt cx="1746175" cy="3672625"/>
          </a:xfrm>
        </p:grpSpPr>
        <p:grpSp>
          <p:nvGrpSpPr>
            <p:cNvPr id="183" name="Group 182">
              <a:extLst>
                <a:ext uri="{FF2B5EF4-FFF2-40B4-BE49-F238E27FC236}">
                  <a16:creationId xmlns:a16="http://schemas.microsoft.com/office/drawing/2014/main" id="{09525147-7710-364C-B11D-4139E4416681}"/>
                </a:ext>
              </a:extLst>
            </p:cNvPr>
            <p:cNvGrpSpPr/>
            <p:nvPr/>
          </p:nvGrpSpPr>
          <p:grpSpPr>
            <a:xfrm>
              <a:off x="3256919" y="1014624"/>
              <a:ext cx="1746175" cy="3672625"/>
              <a:chOff x="1197750" y="1014625"/>
              <a:chExt cx="1746175" cy="3672625"/>
            </a:xfrm>
          </p:grpSpPr>
          <p:grpSp>
            <p:nvGrpSpPr>
              <p:cNvPr id="184" name="Google Shape;3476;p43">
                <a:extLst>
                  <a:ext uri="{FF2B5EF4-FFF2-40B4-BE49-F238E27FC236}">
                    <a16:creationId xmlns:a16="http://schemas.microsoft.com/office/drawing/2014/main" id="{99221256-8E40-354A-8D92-4C19051B154D}"/>
                  </a:ext>
                </a:extLst>
              </p:cNvPr>
              <p:cNvGrpSpPr/>
              <p:nvPr/>
            </p:nvGrpSpPr>
            <p:grpSpPr>
              <a:xfrm>
                <a:off x="1197750" y="1014625"/>
                <a:ext cx="1746175" cy="3672625"/>
                <a:chOff x="1197750" y="1014625"/>
                <a:chExt cx="1746175" cy="3672625"/>
              </a:xfrm>
            </p:grpSpPr>
            <p:sp>
              <p:nvSpPr>
                <p:cNvPr id="198" name="Google Shape;3477;p43">
                  <a:extLst>
                    <a:ext uri="{FF2B5EF4-FFF2-40B4-BE49-F238E27FC236}">
                      <a16:creationId xmlns:a16="http://schemas.microsoft.com/office/drawing/2014/main" id="{F4BB0F17-2050-884E-9661-9F685A9566EE}"/>
                    </a:ext>
                  </a:extLst>
                </p:cNvPr>
                <p:cNvSpPr/>
                <p:nvPr/>
              </p:nvSpPr>
              <p:spPr>
                <a:xfrm>
                  <a:off x="1197750" y="1014625"/>
                  <a:ext cx="1746175" cy="3672625"/>
                </a:xfrm>
                <a:custGeom>
                  <a:avLst/>
                  <a:gdLst/>
                  <a:ahLst/>
                  <a:cxnLst/>
                  <a:rect l="l" t="t" r="r" b="b"/>
                  <a:pathLst>
                    <a:path w="69847" h="146905" extrusionOk="0">
                      <a:moveTo>
                        <a:pt x="8994" y="1"/>
                      </a:moveTo>
                      <a:cubicBezTo>
                        <a:pt x="4018" y="1"/>
                        <a:pt x="1" y="4018"/>
                        <a:pt x="1" y="8994"/>
                      </a:cubicBezTo>
                      <a:lnTo>
                        <a:pt x="1" y="137911"/>
                      </a:lnTo>
                      <a:cubicBezTo>
                        <a:pt x="1" y="142887"/>
                        <a:pt x="4018" y="146904"/>
                        <a:pt x="8994" y="146904"/>
                      </a:cubicBezTo>
                      <a:lnTo>
                        <a:pt x="60853" y="146904"/>
                      </a:lnTo>
                      <a:cubicBezTo>
                        <a:pt x="65829" y="146904"/>
                        <a:pt x="69846" y="142887"/>
                        <a:pt x="69846" y="137911"/>
                      </a:cubicBezTo>
                      <a:lnTo>
                        <a:pt x="69846" y="8994"/>
                      </a:lnTo>
                      <a:cubicBezTo>
                        <a:pt x="69846" y="4018"/>
                        <a:pt x="65829" y="1"/>
                        <a:pt x="60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3478;p43">
                  <a:extLst>
                    <a:ext uri="{FF2B5EF4-FFF2-40B4-BE49-F238E27FC236}">
                      <a16:creationId xmlns:a16="http://schemas.microsoft.com/office/drawing/2014/main" id="{833109AC-CEC3-5D45-BE38-3A7DEBF673A8}"/>
                    </a:ext>
                  </a:extLst>
                </p:cNvPr>
                <p:cNvSpPr/>
                <p:nvPr/>
              </p:nvSpPr>
              <p:spPr>
                <a:xfrm>
                  <a:off x="1439125" y="4257525"/>
                  <a:ext cx="54250" cy="55375"/>
                </a:xfrm>
                <a:custGeom>
                  <a:avLst/>
                  <a:gdLst/>
                  <a:ahLst/>
                  <a:cxnLst/>
                  <a:rect l="l" t="t" r="r" b="b"/>
                  <a:pathLst>
                    <a:path w="2170" h="2215" extrusionOk="0">
                      <a:moveTo>
                        <a:pt x="1" y="1"/>
                      </a:moveTo>
                      <a:lnTo>
                        <a:pt x="571" y="1"/>
                      </a:lnTo>
                      <a:lnTo>
                        <a:pt x="571" y="800"/>
                      </a:lnTo>
                      <a:lnTo>
                        <a:pt x="1416" y="1"/>
                      </a:lnTo>
                      <a:lnTo>
                        <a:pt x="2078" y="1"/>
                      </a:lnTo>
                      <a:lnTo>
                        <a:pt x="1005" y="1051"/>
                      </a:lnTo>
                      <a:lnTo>
                        <a:pt x="2169" y="2215"/>
                      </a:lnTo>
                      <a:lnTo>
                        <a:pt x="1462" y="2215"/>
                      </a:lnTo>
                      <a:lnTo>
                        <a:pt x="571" y="1347"/>
                      </a:lnTo>
                      <a:lnTo>
                        <a:pt x="571" y="2215"/>
                      </a:lnTo>
                      <a:lnTo>
                        <a:pt x="1" y="221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479;p43">
                  <a:extLst>
                    <a:ext uri="{FF2B5EF4-FFF2-40B4-BE49-F238E27FC236}">
                      <a16:creationId xmlns:a16="http://schemas.microsoft.com/office/drawing/2014/main" id="{8A932858-E102-4D46-B3A1-E10AF6E8C98C}"/>
                    </a:ext>
                  </a:extLst>
                </p:cNvPr>
                <p:cNvSpPr/>
                <p:nvPr/>
              </p:nvSpPr>
              <p:spPr>
                <a:xfrm>
                  <a:off x="1480775" y="4255250"/>
                  <a:ext cx="13150" cy="57650"/>
                </a:xfrm>
                <a:custGeom>
                  <a:avLst/>
                  <a:gdLst/>
                  <a:ahLst/>
                  <a:cxnLst/>
                  <a:rect l="l" t="t" r="r" b="b"/>
                  <a:pathLst>
                    <a:path w="526" h="2306" extrusionOk="0">
                      <a:moveTo>
                        <a:pt x="1" y="640"/>
                      </a:moveTo>
                      <a:lnTo>
                        <a:pt x="526" y="640"/>
                      </a:lnTo>
                      <a:lnTo>
                        <a:pt x="526" y="2306"/>
                      </a:lnTo>
                      <a:lnTo>
                        <a:pt x="1" y="2306"/>
                      </a:lnTo>
                      <a:close/>
                      <a:moveTo>
                        <a:pt x="1" y="0"/>
                      </a:moveTo>
                      <a:lnTo>
                        <a:pt x="526" y="0"/>
                      </a:lnTo>
                      <a:lnTo>
                        <a:pt x="526" y="434"/>
                      </a:lnTo>
                      <a:lnTo>
                        <a:pt x="1" y="43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480;p43">
                  <a:extLst>
                    <a:ext uri="{FF2B5EF4-FFF2-40B4-BE49-F238E27FC236}">
                      <a16:creationId xmlns:a16="http://schemas.microsoft.com/office/drawing/2014/main" id="{A619CE22-ED9B-FC4D-9976-5C1A57F3D3BB}"/>
                    </a:ext>
                  </a:extLst>
                </p:cNvPr>
                <p:cNvSpPr/>
                <p:nvPr/>
              </p:nvSpPr>
              <p:spPr>
                <a:xfrm>
                  <a:off x="1493350" y="4259250"/>
                  <a:ext cx="33675" cy="53650"/>
                </a:xfrm>
                <a:custGeom>
                  <a:avLst/>
                  <a:gdLst/>
                  <a:ahLst/>
                  <a:cxnLst/>
                  <a:rect l="l" t="t" r="r" b="b"/>
                  <a:pathLst>
                    <a:path w="1347" h="2146" extrusionOk="0">
                      <a:moveTo>
                        <a:pt x="799" y="0"/>
                      </a:moveTo>
                      <a:lnTo>
                        <a:pt x="799" y="480"/>
                      </a:lnTo>
                      <a:lnTo>
                        <a:pt x="1347" y="480"/>
                      </a:lnTo>
                      <a:lnTo>
                        <a:pt x="1347" y="868"/>
                      </a:lnTo>
                      <a:lnTo>
                        <a:pt x="799" y="868"/>
                      </a:lnTo>
                      <a:lnTo>
                        <a:pt x="799" y="1575"/>
                      </a:lnTo>
                      <a:cubicBezTo>
                        <a:pt x="799" y="1644"/>
                        <a:pt x="799" y="1689"/>
                        <a:pt x="845" y="1735"/>
                      </a:cubicBezTo>
                      <a:cubicBezTo>
                        <a:pt x="867" y="1758"/>
                        <a:pt x="936" y="1758"/>
                        <a:pt x="1027" y="1758"/>
                      </a:cubicBezTo>
                      <a:lnTo>
                        <a:pt x="1301" y="1758"/>
                      </a:lnTo>
                      <a:lnTo>
                        <a:pt x="1301" y="2146"/>
                      </a:lnTo>
                      <a:lnTo>
                        <a:pt x="845" y="2146"/>
                      </a:lnTo>
                      <a:cubicBezTo>
                        <a:pt x="616" y="2146"/>
                        <a:pt x="479" y="2100"/>
                        <a:pt x="388" y="2009"/>
                      </a:cubicBezTo>
                      <a:cubicBezTo>
                        <a:pt x="297" y="1918"/>
                        <a:pt x="251" y="1781"/>
                        <a:pt x="251" y="1575"/>
                      </a:cubicBezTo>
                      <a:lnTo>
                        <a:pt x="251" y="868"/>
                      </a:lnTo>
                      <a:lnTo>
                        <a:pt x="0" y="868"/>
                      </a:lnTo>
                      <a:lnTo>
                        <a:pt x="0" y="480"/>
                      </a:lnTo>
                      <a:lnTo>
                        <a:pt x="251" y="480"/>
                      </a:lnTo>
                      <a:lnTo>
                        <a:pt x="2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481;p43">
                  <a:extLst>
                    <a:ext uri="{FF2B5EF4-FFF2-40B4-BE49-F238E27FC236}">
                      <a16:creationId xmlns:a16="http://schemas.microsoft.com/office/drawing/2014/main" id="{15F813D8-EAB4-5D48-80EB-E0CDEF9A53F5}"/>
                    </a:ext>
                  </a:extLst>
                </p:cNvPr>
                <p:cNvSpPr/>
                <p:nvPr/>
              </p:nvSpPr>
              <p:spPr>
                <a:xfrm>
                  <a:off x="1520150" y="4270075"/>
                  <a:ext cx="36550" cy="43975"/>
                </a:xfrm>
                <a:custGeom>
                  <a:avLst/>
                  <a:gdLst/>
                  <a:ahLst/>
                  <a:cxnLst/>
                  <a:rect l="l" t="t" r="r" b="b"/>
                  <a:pathLst>
                    <a:path w="1462" h="1759" extrusionOk="0">
                      <a:moveTo>
                        <a:pt x="1462" y="92"/>
                      </a:moveTo>
                      <a:lnTo>
                        <a:pt x="1462" y="526"/>
                      </a:lnTo>
                      <a:cubicBezTo>
                        <a:pt x="1393" y="480"/>
                        <a:pt x="1325" y="457"/>
                        <a:pt x="1256" y="412"/>
                      </a:cubicBezTo>
                      <a:cubicBezTo>
                        <a:pt x="1188" y="389"/>
                        <a:pt x="1097" y="389"/>
                        <a:pt x="1028" y="389"/>
                      </a:cubicBezTo>
                      <a:cubicBezTo>
                        <a:pt x="868" y="389"/>
                        <a:pt x="754" y="435"/>
                        <a:pt x="686" y="526"/>
                      </a:cubicBezTo>
                      <a:cubicBezTo>
                        <a:pt x="594" y="594"/>
                        <a:pt x="549" y="731"/>
                        <a:pt x="549" y="891"/>
                      </a:cubicBezTo>
                      <a:cubicBezTo>
                        <a:pt x="549" y="1028"/>
                        <a:pt x="594" y="1165"/>
                        <a:pt x="686" y="1234"/>
                      </a:cubicBezTo>
                      <a:cubicBezTo>
                        <a:pt x="754" y="1325"/>
                        <a:pt x="868" y="1370"/>
                        <a:pt x="1028" y="1370"/>
                      </a:cubicBezTo>
                      <a:cubicBezTo>
                        <a:pt x="1119" y="1370"/>
                        <a:pt x="1188" y="1370"/>
                        <a:pt x="1256" y="1348"/>
                      </a:cubicBezTo>
                      <a:cubicBezTo>
                        <a:pt x="1348" y="1302"/>
                        <a:pt x="1416" y="1279"/>
                        <a:pt x="1462" y="1234"/>
                      </a:cubicBezTo>
                      <a:lnTo>
                        <a:pt x="1462" y="1667"/>
                      </a:lnTo>
                      <a:cubicBezTo>
                        <a:pt x="1393" y="1690"/>
                        <a:pt x="1302" y="1713"/>
                        <a:pt x="1211" y="1736"/>
                      </a:cubicBezTo>
                      <a:cubicBezTo>
                        <a:pt x="1119" y="1736"/>
                        <a:pt x="1051" y="1758"/>
                        <a:pt x="960" y="1758"/>
                      </a:cubicBezTo>
                      <a:cubicBezTo>
                        <a:pt x="663" y="1758"/>
                        <a:pt x="435" y="1667"/>
                        <a:pt x="252" y="1530"/>
                      </a:cubicBezTo>
                      <a:cubicBezTo>
                        <a:pt x="92" y="1370"/>
                        <a:pt x="1" y="1165"/>
                        <a:pt x="1" y="891"/>
                      </a:cubicBezTo>
                      <a:cubicBezTo>
                        <a:pt x="1" y="617"/>
                        <a:pt x="92" y="389"/>
                        <a:pt x="252" y="229"/>
                      </a:cubicBezTo>
                      <a:cubicBezTo>
                        <a:pt x="435" y="92"/>
                        <a:pt x="663" y="1"/>
                        <a:pt x="960" y="1"/>
                      </a:cubicBezTo>
                      <a:cubicBezTo>
                        <a:pt x="1051" y="1"/>
                        <a:pt x="1142" y="24"/>
                        <a:pt x="1211" y="24"/>
                      </a:cubicBezTo>
                      <a:cubicBezTo>
                        <a:pt x="1302" y="47"/>
                        <a:pt x="1393" y="69"/>
                        <a:pt x="1462" y="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482;p43">
                  <a:extLst>
                    <a:ext uri="{FF2B5EF4-FFF2-40B4-BE49-F238E27FC236}">
                      <a16:creationId xmlns:a16="http://schemas.microsoft.com/office/drawing/2014/main" id="{533CE5DA-C07E-6740-B768-C855360D393F}"/>
                    </a:ext>
                  </a:extLst>
                </p:cNvPr>
                <p:cNvSpPr/>
                <p:nvPr/>
              </p:nvSpPr>
              <p:spPr>
                <a:xfrm>
                  <a:off x="1557250" y="4255250"/>
                  <a:ext cx="41675" cy="57650"/>
                </a:xfrm>
                <a:custGeom>
                  <a:avLst/>
                  <a:gdLst/>
                  <a:ahLst/>
                  <a:cxnLst/>
                  <a:rect l="l" t="t" r="r" b="b"/>
                  <a:pathLst>
                    <a:path w="1667" h="2306" extrusionOk="0">
                      <a:moveTo>
                        <a:pt x="1667" y="1302"/>
                      </a:moveTo>
                      <a:lnTo>
                        <a:pt x="1667" y="2306"/>
                      </a:lnTo>
                      <a:lnTo>
                        <a:pt x="1142" y="2306"/>
                      </a:lnTo>
                      <a:lnTo>
                        <a:pt x="1142" y="2146"/>
                      </a:lnTo>
                      <a:lnTo>
                        <a:pt x="1142" y="1530"/>
                      </a:lnTo>
                      <a:cubicBezTo>
                        <a:pt x="1142" y="1393"/>
                        <a:pt x="1142" y="1279"/>
                        <a:pt x="1142" y="1233"/>
                      </a:cubicBezTo>
                      <a:cubicBezTo>
                        <a:pt x="1119" y="1187"/>
                        <a:pt x="1119" y="1142"/>
                        <a:pt x="1096" y="1119"/>
                      </a:cubicBezTo>
                      <a:cubicBezTo>
                        <a:pt x="1073" y="1073"/>
                        <a:pt x="1051" y="1050"/>
                        <a:pt x="1005" y="1028"/>
                      </a:cubicBezTo>
                      <a:cubicBezTo>
                        <a:pt x="982" y="1005"/>
                        <a:pt x="936" y="1005"/>
                        <a:pt x="891" y="1005"/>
                      </a:cubicBezTo>
                      <a:cubicBezTo>
                        <a:pt x="777" y="1005"/>
                        <a:pt x="685" y="1050"/>
                        <a:pt x="640" y="1142"/>
                      </a:cubicBezTo>
                      <a:cubicBezTo>
                        <a:pt x="571" y="1210"/>
                        <a:pt x="526" y="1324"/>
                        <a:pt x="526" y="1484"/>
                      </a:cubicBezTo>
                      <a:lnTo>
                        <a:pt x="526" y="2306"/>
                      </a:lnTo>
                      <a:lnTo>
                        <a:pt x="1" y="2306"/>
                      </a:lnTo>
                      <a:lnTo>
                        <a:pt x="1" y="0"/>
                      </a:lnTo>
                      <a:lnTo>
                        <a:pt x="526" y="0"/>
                      </a:lnTo>
                      <a:lnTo>
                        <a:pt x="526" y="891"/>
                      </a:lnTo>
                      <a:cubicBezTo>
                        <a:pt x="617" y="777"/>
                        <a:pt x="708" y="708"/>
                        <a:pt x="799" y="662"/>
                      </a:cubicBezTo>
                      <a:cubicBezTo>
                        <a:pt x="891" y="617"/>
                        <a:pt x="982" y="594"/>
                        <a:pt x="1096" y="594"/>
                      </a:cubicBezTo>
                      <a:cubicBezTo>
                        <a:pt x="1279" y="594"/>
                        <a:pt x="1439" y="662"/>
                        <a:pt x="1530" y="777"/>
                      </a:cubicBezTo>
                      <a:cubicBezTo>
                        <a:pt x="1621" y="891"/>
                        <a:pt x="1667" y="1073"/>
                        <a:pt x="1667" y="13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483;p43">
                  <a:extLst>
                    <a:ext uri="{FF2B5EF4-FFF2-40B4-BE49-F238E27FC236}">
                      <a16:creationId xmlns:a16="http://schemas.microsoft.com/office/drawing/2014/main" id="{39704E7E-5D96-D34B-901E-A570074FBB92}"/>
                    </a:ext>
                  </a:extLst>
                </p:cNvPr>
                <p:cNvSpPr/>
                <p:nvPr/>
              </p:nvSpPr>
              <p:spPr>
                <a:xfrm>
                  <a:off x="1596625" y="4270075"/>
                  <a:ext cx="44525" cy="43975"/>
                </a:xfrm>
                <a:custGeom>
                  <a:avLst/>
                  <a:gdLst/>
                  <a:ahLst/>
                  <a:cxnLst/>
                  <a:rect l="l" t="t" r="r" b="b"/>
                  <a:pathLst>
                    <a:path w="1781" h="1759" extrusionOk="0">
                      <a:moveTo>
                        <a:pt x="1781" y="868"/>
                      </a:moveTo>
                      <a:lnTo>
                        <a:pt x="1781" y="1028"/>
                      </a:lnTo>
                      <a:lnTo>
                        <a:pt x="525" y="1028"/>
                      </a:lnTo>
                      <a:cubicBezTo>
                        <a:pt x="548" y="1142"/>
                        <a:pt x="594" y="1234"/>
                        <a:pt x="662" y="1302"/>
                      </a:cubicBezTo>
                      <a:cubicBezTo>
                        <a:pt x="754" y="1370"/>
                        <a:pt x="845" y="1393"/>
                        <a:pt x="1005" y="1393"/>
                      </a:cubicBezTo>
                      <a:cubicBezTo>
                        <a:pt x="1096" y="1393"/>
                        <a:pt x="1210" y="1393"/>
                        <a:pt x="1347" y="1348"/>
                      </a:cubicBezTo>
                      <a:cubicBezTo>
                        <a:pt x="1461" y="1325"/>
                        <a:pt x="1575" y="1256"/>
                        <a:pt x="1690" y="1211"/>
                      </a:cubicBezTo>
                      <a:lnTo>
                        <a:pt x="1690" y="1622"/>
                      </a:lnTo>
                      <a:cubicBezTo>
                        <a:pt x="1575" y="1667"/>
                        <a:pt x="1439" y="1690"/>
                        <a:pt x="1324" y="1713"/>
                      </a:cubicBezTo>
                      <a:cubicBezTo>
                        <a:pt x="1187" y="1736"/>
                        <a:pt x="1073" y="1758"/>
                        <a:pt x="936" y="1758"/>
                      </a:cubicBezTo>
                      <a:cubicBezTo>
                        <a:pt x="640" y="1758"/>
                        <a:pt x="411" y="1667"/>
                        <a:pt x="252" y="1530"/>
                      </a:cubicBezTo>
                      <a:cubicBezTo>
                        <a:pt x="69" y="1370"/>
                        <a:pt x="1" y="1165"/>
                        <a:pt x="1" y="891"/>
                      </a:cubicBezTo>
                      <a:cubicBezTo>
                        <a:pt x="1" y="617"/>
                        <a:pt x="69" y="389"/>
                        <a:pt x="229" y="229"/>
                      </a:cubicBezTo>
                      <a:cubicBezTo>
                        <a:pt x="411" y="92"/>
                        <a:pt x="640" y="1"/>
                        <a:pt x="914" y="1"/>
                      </a:cubicBezTo>
                      <a:cubicBezTo>
                        <a:pt x="1187" y="1"/>
                        <a:pt x="1393" y="92"/>
                        <a:pt x="1553" y="252"/>
                      </a:cubicBezTo>
                      <a:cubicBezTo>
                        <a:pt x="1690" y="412"/>
                        <a:pt x="1781" y="617"/>
                        <a:pt x="1781" y="868"/>
                      </a:cubicBezTo>
                      <a:close/>
                      <a:moveTo>
                        <a:pt x="1233" y="709"/>
                      </a:moveTo>
                      <a:cubicBezTo>
                        <a:pt x="1233" y="594"/>
                        <a:pt x="1210" y="526"/>
                        <a:pt x="1142" y="457"/>
                      </a:cubicBezTo>
                      <a:cubicBezTo>
                        <a:pt x="1096" y="389"/>
                        <a:pt x="1005" y="366"/>
                        <a:pt x="914" y="366"/>
                      </a:cubicBezTo>
                      <a:cubicBezTo>
                        <a:pt x="799" y="366"/>
                        <a:pt x="731" y="389"/>
                        <a:pt x="662" y="457"/>
                      </a:cubicBezTo>
                      <a:cubicBezTo>
                        <a:pt x="594" y="503"/>
                        <a:pt x="548" y="594"/>
                        <a:pt x="548" y="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484;p43">
                  <a:extLst>
                    <a:ext uri="{FF2B5EF4-FFF2-40B4-BE49-F238E27FC236}">
                      <a16:creationId xmlns:a16="http://schemas.microsoft.com/office/drawing/2014/main" id="{08EE18EC-6805-A94F-BD4B-CE5885585FB5}"/>
                    </a:ext>
                  </a:extLst>
                </p:cNvPr>
                <p:cNvSpPr/>
                <p:nvPr/>
              </p:nvSpPr>
              <p:spPr>
                <a:xfrm>
                  <a:off x="1637700" y="4270075"/>
                  <a:ext cx="41700" cy="42825"/>
                </a:xfrm>
                <a:custGeom>
                  <a:avLst/>
                  <a:gdLst/>
                  <a:ahLst/>
                  <a:cxnLst/>
                  <a:rect l="l" t="t" r="r" b="b"/>
                  <a:pathLst>
                    <a:path w="1668" h="1713" extrusionOk="0">
                      <a:moveTo>
                        <a:pt x="1667" y="709"/>
                      </a:moveTo>
                      <a:lnTo>
                        <a:pt x="1667" y="1713"/>
                      </a:lnTo>
                      <a:lnTo>
                        <a:pt x="1142" y="1713"/>
                      </a:lnTo>
                      <a:lnTo>
                        <a:pt x="1142" y="1553"/>
                      </a:lnTo>
                      <a:lnTo>
                        <a:pt x="1142" y="937"/>
                      </a:lnTo>
                      <a:cubicBezTo>
                        <a:pt x="1142" y="800"/>
                        <a:pt x="1142" y="686"/>
                        <a:pt x="1119" y="640"/>
                      </a:cubicBezTo>
                      <a:cubicBezTo>
                        <a:pt x="1119" y="594"/>
                        <a:pt x="1119" y="549"/>
                        <a:pt x="1097" y="526"/>
                      </a:cubicBezTo>
                      <a:cubicBezTo>
                        <a:pt x="1074" y="480"/>
                        <a:pt x="1051" y="457"/>
                        <a:pt x="1005" y="435"/>
                      </a:cubicBezTo>
                      <a:cubicBezTo>
                        <a:pt x="982" y="412"/>
                        <a:pt x="937" y="412"/>
                        <a:pt x="891" y="412"/>
                      </a:cubicBezTo>
                      <a:cubicBezTo>
                        <a:pt x="777" y="412"/>
                        <a:pt x="686" y="457"/>
                        <a:pt x="617" y="549"/>
                      </a:cubicBezTo>
                      <a:cubicBezTo>
                        <a:pt x="572" y="617"/>
                        <a:pt x="526" y="731"/>
                        <a:pt x="526" y="891"/>
                      </a:cubicBezTo>
                      <a:lnTo>
                        <a:pt x="526" y="1713"/>
                      </a:lnTo>
                      <a:lnTo>
                        <a:pt x="1" y="1713"/>
                      </a:lnTo>
                      <a:lnTo>
                        <a:pt x="1" y="47"/>
                      </a:lnTo>
                      <a:lnTo>
                        <a:pt x="526" y="47"/>
                      </a:lnTo>
                      <a:lnTo>
                        <a:pt x="526" y="298"/>
                      </a:lnTo>
                      <a:cubicBezTo>
                        <a:pt x="617" y="184"/>
                        <a:pt x="709" y="115"/>
                        <a:pt x="777" y="69"/>
                      </a:cubicBezTo>
                      <a:cubicBezTo>
                        <a:pt x="868" y="24"/>
                        <a:pt x="982" y="1"/>
                        <a:pt x="1097" y="1"/>
                      </a:cubicBezTo>
                      <a:cubicBezTo>
                        <a:pt x="1279" y="1"/>
                        <a:pt x="1416" y="69"/>
                        <a:pt x="1530" y="184"/>
                      </a:cubicBezTo>
                      <a:cubicBezTo>
                        <a:pt x="1622" y="298"/>
                        <a:pt x="1667" y="480"/>
                        <a:pt x="1667" y="7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485;p43">
                  <a:extLst>
                    <a:ext uri="{FF2B5EF4-FFF2-40B4-BE49-F238E27FC236}">
                      <a16:creationId xmlns:a16="http://schemas.microsoft.com/office/drawing/2014/main" id="{B8614FBC-B454-904E-A631-9D7D41A484EC}"/>
                    </a:ext>
                  </a:extLst>
                </p:cNvPr>
                <p:cNvSpPr/>
                <p:nvPr/>
              </p:nvSpPr>
              <p:spPr>
                <a:xfrm>
                  <a:off x="1272743" y="4298625"/>
                  <a:ext cx="44866" cy="59800"/>
                </a:xfrm>
                <a:custGeom>
                  <a:avLst/>
                  <a:gdLst/>
                  <a:ahLst/>
                  <a:cxnLst/>
                  <a:rect l="l" t="t" r="r" b="b"/>
                  <a:pathLst>
                    <a:path w="823" h="1097" extrusionOk="0">
                      <a:moveTo>
                        <a:pt x="822" y="69"/>
                      </a:moveTo>
                      <a:lnTo>
                        <a:pt x="822" y="229"/>
                      </a:lnTo>
                      <a:cubicBezTo>
                        <a:pt x="777" y="206"/>
                        <a:pt x="731" y="183"/>
                        <a:pt x="685" y="161"/>
                      </a:cubicBezTo>
                      <a:cubicBezTo>
                        <a:pt x="640" y="161"/>
                        <a:pt x="594" y="161"/>
                        <a:pt x="548" y="161"/>
                      </a:cubicBezTo>
                      <a:cubicBezTo>
                        <a:pt x="434" y="161"/>
                        <a:pt x="343" y="183"/>
                        <a:pt x="275" y="252"/>
                      </a:cubicBezTo>
                      <a:cubicBezTo>
                        <a:pt x="229" y="320"/>
                        <a:pt x="183" y="434"/>
                        <a:pt x="183" y="549"/>
                      </a:cubicBezTo>
                      <a:cubicBezTo>
                        <a:pt x="183" y="686"/>
                        <a:pt x="229" y="777"/>
                        <a:pt x="275" y="845"/>
                      </a:cubicBezTo>
                      <a:cubicBezTo>
                        <a:pt x="343" y="914"/>
                        <a:pt x="434" y="959"/>
                        <a:pt x="548" y="959"/>
                      </a:cubicBezTo>
                      <a:cubicBezTo>
                        <a:pt x="594" y="959"/>
                        <a:pt x="640" y="937"/>
                        <a:pt x="685" y="937"/>
                      </a:cubicBezTo>
                      <a:cubicBezTo>
                        <a:pt x="731" y="914"/>
                        <a:pt x="777" y="891"/>
                        <a:pt x="822" y="868"/>
                      </a:cubicBezTo>
                      <a:lnTo>
                        <a:pt x="822" y="1028"/>
                      </a:lnTo>
                      <a:cubicBezTo>
                        <a:pt x="777" y="1051"/>
                        <a:pt x="731" y="1074"/>
                        <a:pt x="685" y="1074"/>
                      </a:cubicBezTo>
                      <a:cubicBezTo>
                        <a:pt x="640" y="1096"/>
                        <a:pt x="571" y="1096"/>
                        <a:pt x="526" y="1096"/>
                      </a:cubicBezTo>
                      <a:cubicBezTo>
                        <a:pt x="366" y="1096"/>
                        <a:pt x="252" y="1051"/>
                        <a:pt x="138" y="959"/>
                      </a:cubicBezTo>
                      <a:cubicBezTo>
                        <a:pt x="46" y="845"/>
                        <a:pt x="1" y="708"/>
                        <a:pt x="1" y="549"/>
                      </a:cubicBezTo>
                      <a:cubicBezTo>
                        <a:pt x="1" y="389"/>
                        <a:pt x="46" y="252"/>
                        <a:pt x="160" y="161"/>
                      </a:cubicBezTo>
                      <a:cubicBezTo>
                        <a:pt x="252" y="46"/>
                        <a:pt x="366" y="1"/>
                        <a:pt x="526" y="1"/>
                      </a:cubicBezTo>
                      <a:cubicBezTo>
                        <a:pt x="594" y="1"/>
                        <a:pt x="640" y="1"/>
                        <a:pt x="685" y="24"/>
                      </a:cubicBezTo>
                      <a:cubicBezTo>
                        <a:pt x="731" y="24"/>
                        <a:pt x="777" y="46"/>
                        <a:pt x="822" y="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486;p43">
                  <a:extLst>
                    <a:ext uri="{FF2B5EF4-FFF2-40B4-BE49-F238E27FC236}">
                      <a16:creationId xmlns:a16="http://schemas.microsoft.com/office/drawing/2014/main" id="{7BFEE015-CB68-4D4D-80A1-D0C800C1EC79}"/>
                    </a:ext>
                  </a:extLst>
                </p:cNvPr>
                <p:cNvSpPr/>
                <p:nvPr/>
              </p:nvSpPr>
              <p:spPr>
                <a:xfrm>
                  <a:off x="1318808" y="4298625"/>
                  <a:ext cx="52280" cy="59800"/>
                </a:xfrm>
                <a:custGeom>
                  <a:avLst/>
                  <a:gdLst/>
                  <a:ahLst/>
                  <a:cxnLst/>
                  <a:rect l="l" t="t" r="r" b="b"/>
                  <a:pathLst>
                    <a:path w="959" h="1097" extrusionOk="0">
                      <a:moveTo>
                        <a:pt x="959" y="503"/>
                      </a:moveTo>
                      <a:lnTo>
                        <a:pt x="959" y="594"/>
                      </a:lnTo>
                      <a:lnTo>
                        <a:pt x="183" y="594"/>
                      </a:lnTo>
                      <a:cubicBezTo>
                        <a:pt x="183" y="708"/>
                        <a:pt x="228" y="800"/>
                        <a:pt x="297" y="868"/>
                      </a:cubicBezTo>
                      <a:cubicBezTo>
                        <a:pt x="365" y="914"/>
                        <a:pt x="434" y="959"/>
                        <a:pt x="548" y="959"/>
                      </a:cubicBezTo>
                      <a:cubicBezTo>
                        <a:pt x="616" y="959"/>
                        <a:pt x="685" y="937"/>
                        <a:pt x="753" y="937"/>
                      </a:cubicBezTo>
                      <a:cubicBezTo>
                        <a:pt x="799" y="914"/>
                        <a:pt x="868" y="891"/>
                        <a:pt x="936" y="845"/>
                      </a:cubicBezTo>
                      <a:lnTo>
                        <a:pt x="936" y="1028"/>
                      </a:lnTo>
                      <a:cubicBezTo>
                        <a:pt x="868" y="1051"/>
                        <a:pt x="799" y="1074"/>
                        <a:pt x="731" y="1074"/>
                      </a:cubicBezTo>
                      <a:cubicBezTo>
                        <a:pt x="685" y="1096"/>
                        <a:pt x="616" y="1096"/>
                        <a:pt x="548" y="1096"/>
                      </a:cubicBezTo>
                      <a:cubicBezTo>
                        <a:pt x="388" y="1096"/>
                        <a:pt x="251" y="1051"/>
                        <a:pt x="160" y="959"/>
                      </a:cubicBezTo>
                      <a:cubicBezTo>
                        <a:pt x="46" y="845"/>
                        <a:pt x="0" y="731"/>
                        <a:pt x="0" y="549"/>
                      </a:cubicBezTo>
                      <a:cubicBezTo>
                        <a:pt x="0" y="389"/>
                        <a:pt x="46" y="252"/>
                        <a:pt x="137" y="161"/>
                      </a:cubicBezTo>
                      <a:cubicBezTo>
                        <a:pt x="228" y="46"/>
                        <a:pt x="365" y="1"/>
                        <a:pt x="525" y="1"/>
                      </a:cubicBezTo>
                      <a:cubicBezTo>
                        <a:pt x="662" y="1"/>
                        <a:pt x="776" y="46"/>
                        <a:pt x="845" y="138"/>
                      </a:cubicBezTo>
                      <a:cubicBezTo>
                        <a:pt x="936" y="229"/>
                        <a:pt x="959" y="343"/>
                        <a:pt x="959" y="503"/>
                      </a:cubicBezTo>
                      <a:close/>
                      <a:moveTo>
                        <a:pt x="799" y="457"/>
                      </a:moveTo>
                      <a:cubicBezTo>
                        <a:pt x="799" y="366"/>
                        <a:pt x="776" y="297"/>
                        <a:pt x="731" y="229"/>
                      </a:cubicBezTo>
                      <a:cubicBezTo>
                        <a:pt x="662" y="183"/>
                        <a:pt x="594" y="161"/>
                        <a:pt x="525" y="161"/>
                      </a:cubicBezTo>
                      <a:cubicBezTo>
                        <a:pt x="434" y="161"/>
                        <a:pt x="343" y="183"/>
                        <a:pt x="297" y="229"/>
                      </a:cubicBezTo>
                      <a:cubicBezTo>
                        <a:pt x="228" y="275"/>
                        <a:pt x="206" y="366"/>
                        <a:pt x="183" y="4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487;p43">
                  <a:extLst>
                    <a:ext uri="{FF2B5EF4-FFF2-40B4-BE49-F238E27FC236}">
                      <a16:creationId xmlns:a16="http://schemas.microsoft.com/office/drawing/2014/main" id="{8EC868D2-EC76-6E42-B2A0-773B4CC0399E}"/>
                    </a:ext>
                  </a:extLst>
                </p:cNvPr>
                <p:cNvSpPr/>
                <p:nvPr/>
              </p:nvSpPr>
              <p:spPr>
                <a:xfrm>
                  <a:off x="1371033" y="4298625"/>
                  <a:ext cx="43612" cy="59800"/>
                </a:xfrm>
                <a:custGeom>
                  <a:avLst/>
                  <a:gdLst/>
                  <a:ahLst/>
                  <a:cxnLst/>
                  <a:rect l="l" t="t" r="r" b="b"/>
                  <a:pathLst>
                    <a:path w="800" h="1097" extrusionOk="0">
                      <a:moveTo>
                        <a:pt x="731" y="69"/>
                      </a:moveTo>
                      <a:lnTo>
                        <a:pt x="731" y="229"/>
                      </a:lnTo>
                      <a:cubicBezTo>
                        <a:pt x="686" y="206"/>
                        <a:pt x="640" y="183"/>
                        <a:pt x="594" y="161"/>
                      </a:cubicBezTo>
                      <a:cubicBezTo>
                        <a:pt x="526" y="161"/>
                        <a:pt x="480" y="138"/>
                        <a:pt x="434" y="138"/>
                      </a:cubicBezTo>
                      <a:cubicBezTo>
                        <a:pt x="343" y="138"/>
                        <a:pt x="275" y="161"/>
                        <a:pt x="229" y="183"/>
                      </a:cubicBezTo>
                      <a:cubicBezTo>
                        <a:pt x="183" y="206"/>
                        <a:pt x="161" y="252"/>
                        <a:pt x="161" y="297"/>
                      </a:cubicBezTo>
                      <a:cubicBezTo>
                        <a:pt x="161" y="343"/>
                        <a:pt x="183" y="366"/>
                        <a:pt x="206" y="389"/>
                      </a:cubicBezTo>
                      <a:cubicBezTo>
                        <a:pt x="252" y="412"/>
                        <a:pt x="298" y="434"/>
                        <a:pt x="412" y="457"/>
                      </a:cubicBezTo>
                      <a:lnTo>
                        <a:pt x="457" y="480"/>
                      </a:lnTo>
                      <a:cubicBezTo>
                        <a:pt x="571" y="503"/>
                        <a:pt x="663" y="526"/>
                        <a:pt x="708" y="594"/>
                      </a:cubicBezTo>
                      <a:cubicBezTo>
                        <a:pt x="777" y="640"/>
                        <a:pt x="800" y="708"/>
                        <a:pt x="800" y="777"/>
                      </a:cubicBezTo>
                      <a:cubicBezTo>
                        <a:pt x="800" y="868"/>
                        <a:pt x="754" y="959"/>
                        <a:pt x="686" y="1005"/>
                      </a:cubicBezTo>
                      <a:cubicBezTo>
                        <a:pt x="594" y="1074"/>
                        <a:pt x="503" y="1096"/>
                        <a:pt x="366" y="1096"/>
                      </a:cubicBezTo>
                      <a:cubicBezTo>
                        <a:pt x="298" y="1096"/>
                        <a:pt x="252" y="1096"/>
                        <a:pt x="183" y="1074"/>
                      </a:cubicBezTo>
                      <a:cubicBezTo>
                        <a:pt x="138" y="1074"/>
                        <a:pt x="69" y="1051"/>
                        <a:pt x="1" y="1028"/>
                      </a:cubicBezTo>
                      <a:lnTo>
                        <a:pt x="1" y="845"/>
                      </a:lnTo>
                      <a:cubicBezTo>
                        <a:pt x="69" y="891"/>
                        <a:pt x="115" y="914"/>
                        <a:pt x="183" y="937"/>
                      </a:cubicBezTo>
                      <a:cubicBezTo>
                        <a:pt x="252" y="937"/>
                        <a:pt x="298" y="959"/>
                        <a:pt x="366" y="959"/>
                      </a:cubicBezTo>
                      <a:cubicBezTo>
                        <a:pt x="457" y="959"/>
                        <a:pt x="503" y="937"/>
                        <a:pt x="549" y="914"/>
                      </a:cubicBezTo>
                      <a:cubicBezTo>
                        <a:pt x="594" y="891"/>
                        <a:pt x="617" y="845"/>
                        <a:pt x="617" y="800"/>
                      </a:cubicBezTo>
                      <a:cubicBezTo>
                        <a:pt x="617" y="754"/>
                        <a:pt x="594" y="708"/>
                        <a:pt x="571" y="686"/>
                      </a:cubicBezTo>
                      <a:cubicBezTo>
                        <a:pt x="549" y="663"/>
                        <a:pt x="480" y="640"/>
                        <a:pt x="366" y="617"/>
                      </a:cubicBezTo>
                      <a:lnTo>
                        <a:pt x="298" y="594"/>
                      </a:lnTo>
                      <a:cubicBezTo>
                        <a:pt x="206" y="571"/>
                        <a:pt x="115" y="549"/>
                        <a:pt x="69" y="503"/>
                      </a:cubicBezTo>
                      <a:cubicBezTo>
                        <a:pt x="24" y="457"/>
                        <a:pt x="1" y="389"/>
                        <a:pt x="1" y="320"/>
                      </a:cubicBezTo>
                      <a:cubicBezTo>
                        <a:pt x="1" y="206"/>
                        <a:pt x="46" y="138"/>
                        <a:pt x="115" y="92"/>
                      </a:cubicBezTo>
                      <a:cubicBezTo>
                        <a:pt x="183" y="24"/>
                        <a:pt x="275" y="1"/>
                        <a:pt x="412" y="1"/>
                      </a:cubicBezTo>
                      <a:cubicBezTo>
                        <a:pt x="480" y="1"/>
                        <a:pt x="526" y="1"/>
                        <a:pt x="594" y="24"/>
                      </a:cubicBezTo>
                      <a:cubicBezTo>
                        <a:pt x="640" y="24"/>
                        <a:pt x="686" y="46"/>
                        <a:pt x="731" y="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88;p43">
                  <a:extLst>
                    <a:ext uri="{FF2B5EF4-FFF2-40B4-BE49-F238E27FC236}">
                      <a16:creationId xmlns:a16="http://schemas.microsoft.com/office/drawing/2014/main" id="{4EE4365B-F06E-3F4B-81C7-816C5990A947}"/>
                    </a:ext>
                  </a:extLst>
                </p:cNvPr>
                <p:cNvSpPr/>
                <p:nvPr/>
              </p:nvSpPr>
              <p:spPr>
                <a:xfrm>
                  <a:off x="1199475" y="4225575"/>
                  <a:ext cx="1742150" cy="461675"/>
                </a:xfrm>
                <a:custGeom>
                  <a:avLst/>
                  <a:gdLst/>
                  <a:ahLst/>
                  <a:cxnLst/>
                  <a:rect l="l" t="t" r="r" b="b"/>
                  <a:pathLst>
                    <a:path w="69686" h="18467" extrusionOk="0">
                      <a:moveTo>
                        <a:pt x="60693" y="18466"/>
                      </a:moveTo>
                      <a:lnTo>
                        <a:pt x="9016" y="18466"/>
                      </a:lnTo>
                      <a:cubicBezTo>
                        <a:pt x="4040" y="18466"/>
                        <a:pt x="0" y="14449"/>
                        <a:pt x="0" y="9473"/>
                      </a:cubicBezTo>
                      <a:lnTo>
                        <a:pt x="0" y="8994"/>
                      </a:lnTo>
                      <a:cubicBezTo>
                        <a:pt x="0" y="4018"/>
                        <a:pt x="4040" y="1"/>
                        <a:pt x="9016" y="1"/>
                      </a:cubicBezTo>
                      <a:lnTo>
                        <a:pt x="60693" y="1"/>
                      </a:lnTo>
                      <a:cubicBezTo>
                        <a:pt x="65669" y="1"/>
                        <a:pt x="69686" y="4018"/>
                        <a:pt x="69686" y="8994"/>
                      </a:cubicBezTo>
                      <a:lnTo>
                        <a:pt x="69686" y="9473"/>
                      </a:lnTo>
                      <a:cubicBezTo>
                        <a:pt x="69686" y="14449"/>
                        <a:pt x="65669" y="18466"/>
                        <a:pt x="60693" y="18466"/>
                      </a:cubicBezTo>
                      <a:close/>
                    </a:path>
                  </a:pathLst>
                </a:custGeom>
                <a:solidFill>
                  <a:srgbClr val="FFFFFF"/>
                </a:solidFill>
                <a:ln>
                  <a:noFill/>
                </a:ln>
                <a:effectLst>
                  <a:outerShdw blurRad="142875"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3489;p43">
                  <a:extLst>
                    <a:ext uri="{FF2B5EF4-FFF2-40B4-BE49-F238E27FC236}">
                      <a16:creationId xmlns:a16="http://schemas.microsoft.com/office/drawing/2014/main" id="{EC046AFC-ABEE-D24C-AE05-681A6FE7C900}"/>
                    </a:ext>
                  </a:extLst>
                </p:cNvPr>
                <p:cNvGrpSpPr/>
                <p:nvPr/>
              </p:nvGrpSpPr>
              <p:grpSpPr>
                <a:xfrm>
                  <a:off x="2627188" y="4345786"/>
                  <a:ext cx="165562" cy="166754"/>
                  <a:chOff x="3592138" y="4415611"/>
                  <a:chExt cx="165562" cy="166754"/>
                </a:xfrm>
              </p:grpSpPr>
              <p:sp>
                <p:nvSpPr>
                  <p:cNvPr id="226" name="Google Shape;3490;p43">
                    <a:extLst>
                      <a:ext uri="{FF2B5EF4-FFF2-40B4-BE49-F238E27FC236}">
                        <a16:creationId xmlns:a16="http://schemas.microsoft.com/office/drawing/2014/main" id="{53C829B8-9228-5F4B-A2F0-23400A87676B}"/>
                      </a:ext>
                    </a:extLst>
                  </p:cNvPr>
                  <p:cNvSpPr/>
                  <p:nvPr/>
                </p:nvSpPr>
                <p:spPr>
                  <a:xfrm>
                    <a:off x="3592138" y="4415611"/>
                    <a:ext cx="165562" cy="166754"/>
                  </a:xfrm>
                  <a:custGeom>
                    <a:avLst/>
                    <a:gdLst/>
                    <a:ahLst/>
                    <a:cxnLst/>
                    <a:rect l="l" t="t" r="r" b="b"/>
                    <a:pathLst>
                      <a:path w="3037" h="3059" fill="none" extrusionOk="0">
                        <a:moveTo>
                          <a:pt x="3037" y="1712"/>
                        </a:moveTo>
                        <a:lnTo>
                          <a:pt x="3037" y="1347"/>
                        </a:lnTo>
                        <a:cubicBezTo>
                          <a:pt x="3037" y="1279"/>
                          <a:pt x="2968" y="1210"/>
                          <a:pt x="2900" y="1210"/>
                        </a:cubicBezTo>
                        <a:lnTo>
                          <a:pt x="2740" y="1210"/>
                        </a:lnTo>
                        <a:cubicBezTo>
                          <a:pt x="2694" y="1210"/>
                          <a:pt x="2649" y="1187"/>
                          <a:pt x="2626" y="1142"/>
                        </a:cubicBezTo>
                        <a:cubicBezTo>
                          <a:pt x="2603" y="1096"/>
                          <a:pt x="2603" y="1073"/>
                          <a:pt x="2580" y="1027"/>
                        </a:cubicBezTo>
                        <a:cubicBezTo>
                          <a:pt x="2557" y="982"/>
                          <a:pt x="2557" y="913"/>
                          <a:pt x="2603" y="891"/>
                        </a:cubicBezTo>
                        <a:lnTo>
                          <a:pt x="2717" y="776"/>
                        </a:lnTo>
                        <a:cubicBezTo>
                          <a:pt x="2763" y="731"/>
                          <a:pt x="2763" y="639"/>
                          <a:pt x="2717" y="594"/>
                        </a:cubicBezTo>
                        <a:lnTo>
                          <a:pt x="2466" y="320"/>
                        </a:lnTo>
                        <a:cubicBezTo>
                          <a:pt x="2398" y="274"/>
                          <a:pt x="2329" y="274"/>
                          <a:pt x="2284" y="320"/>
                        </a:cubicBezTo>
                        <a:lnTo>
                          <a:pt x="2169" y="434"/>
                        </a:lnTo>
                        <a:cubicBezTo>
                          <a:pt x="2124" y="480"/>
                          <a:pt x="2078" y="480"/>
                          <a:pt x="2010" y="457"/>
                        </a:cubicBezTo>
                        <a:cubicBezTo>
                          <a:pt x="1987" y="457"/>
                          <a:pt x="1941" y="434"/>
                          <a:pt x="1918" y="411"/>
                        </a:cubicBezTo>
                        <a:cubicBezTo>
                          <a:pt x="1850" y="411"/>
                          <a:pt x="1827" y="343"/>
                          <a:pt x="1827" y="297"/>
                        </a:cubicBezTo>
                        <a:lnTo>
                          <a:pt x="1827" y="137"/>
                        </a:lnTo>
                        <a:cubicBezTo>
                          <a:pt x="1827" y="69"/>
                          <a:pt x="1759" y="0"/>
                          <a:pt x="1690" y="0"/>
                        </a:cubicBezTo>
                        <a:lnTo>
                          <a:pt x="1325" y="0"/>
                        </a:lnTo>
                        <a:cubicBezTo>
                          <a:pt x="1256" y="0"/>
                          <a:pt x="1188" y="69"/>
                          <a:pt x="1188" y="137"/>
                        </a:cubicBezTo>
                        <a:lnTo>
                          <a:pt x="1188" y="297"/>
                        </a:lnTo>
                        <a:cubicBezTo>
                          <a:pt x="1188" y="343"/>
                          <a:pt x="1165" y="411"/>
                          <a:pt x="1119" y="411"/>
                        </a:cubicBezTo>
                        <a:cubicBezTo>
                          <a:pt x="1074" y="434"/>
                          <a:pt x="1051" y="457"/>
                          <a:pt x="1005" y="457"/>
                        </a:cubicBezTo>
                        <a:cubicBezTo>
                          <a:pt x="960" y="480"/>
                          <a:pt x="891" y="480"/>
                          <a:pt x="868" y="434"/>
                        </a:cubicBezTo>
                        <a:lnTo>
                          <a:pt x="754" y="320"/>
                        </a:lnTo>
                        <a:cubicBezTo>
                          <a:pt x="709" y="274"/>
                          <a:pt x="617" y="274"/>
                          <a:pt x="572" y="320"/>
                        </a:cubicBezTo>
                        <a:lnTo>
                          <a:pt x="298" y="594"/>
                        </a:lnTo>
                        <a:cubicBezTo>
                          <a:pt x="252" y="639"/>
                          <a:pt x="252" y="731"/>
                          <a:pt x="298" y="776"/>
                        </a:cubicBezTo>
                        <a:lnTo>
                          <a:pt x="412" y="891"/>
                        </a:lnTo>
                        <a:cubicBezTo>
                          <a:pt x="457" y="913"/>
                          <a:pt x="457" y="982"/>
                          <a:pt x="435" y="1027"/>
                        </a:cubicBezTo>
                        <a:cubicBezTo>
                          <a:pt x="435" y="1073"/>
                          <a:pt x="412" y="1096"/>
                          <a:pt x="389" y="1142"/>
                        </a:cubicBezTo>
                        <a:cubicBezTo>
                          <a:pt x="389" y="1187"/>
                          <a:pt x="343" y="1210"/>
                          <a:pt x="275" y="1210"/>
                        </a:cubicBezTo>
                        <a:lnTo>
                          <a:pt x="115" y="1210"/>
                        </a:lnTo>
                        <a:cubicBezTo>
                          <a:pt x="47" y="1210"/>
                          <a:pt x="1" y="1279"/>
                          <a:pt x="1" y="1347"/>
                        </a:cubicBezTo>
                        <a:lnTo>
                          <a:pt x="1" y="1712"/>
                        </a:lnTo>
                        <a:cubicBezTo>
                          <a:pt x="1" y="1781"/>
                          <a:pt x="47" y="1849"/>
                          <a:pt x="115" y="1849"/>
                        </a:cubicBezTo>
                        <a:lnTo>
                          <a:pt x="275" y="1849"/>
                        </a:lnTo>
                        <a:cubicBezTo>
                          <a:pt x="343" y="1849"/>
                          <a:pt x="389" y="1872"/>
                          <a:pt x="389" y="1940"/>
                        </a:cubicBezTo>
                        <a:cubicBezTo>
                          <a:pt x="412" y="1963"/>
                          <a:pt x="435" y="2009"/>
                          <a:pt x="435" y="2032"/>
                        </a:cubicBezTo>
                        <a:cubicBezTo>
                          <a:pt x="457" y="2077"/>
                          <a:pt x="457" y="2146"/>
                          <a:pt x="412" y="2192"/>
                        </a:cubicBezTo>
                        <a:lnTo>
                          <a:pt x="298" y="2306"/>
                        </a:lnTo>
                        <a:cubicBezTo>
                          <a:pt x="252" y="2351"/>
                          <a:pt x="252" y="2420"/>
                          <a:pt x="298" y="2488"/>
                        </a:cubicBezTo>
                        <a:lnTo>
                          <a:pt x="572" y="2739"/>
                        </a:lnTo>
                        <a:cubicBezTo>
                          <a:pt x="617" y="2785"/>
                          <a:pt x="709" y="2785"/>
                          <a:pt x="754" y="2739"/>
                        </a:cubicBezTo>
                        <a:lnTo>
                          <a:pt x="868" y="2625"/>
                        </a:lnTo>
                        <a:cubicBezTo>
                          <a:pt x="891" y="2580"/>
                          <a:pt x="960" y="2580"/>
                          <a:pt x="1005" y="2602"/>
                        </a:cubicBezTo>
                        <a:cubicBezTo>
                          <a:pt x="1051" y="2625"/>
                          <a:pt x="1074" y="2625"/>
                          <a:pt x="1119" y="2648"/>
                        </a:cubicBezTo>
                        <a:cubicBezTo>
                          <a:pt x="1165" y="2671"/>
                          <a:pt x="1188" y="2717"/>
                          <a:pt x="1188" y="2762"/>
                        </a:cubicBezTo>
                        <a:lnTo>
                          <a:pt x="1188" y="2922"/>
                        </a:lnTo>
                        <a:cubicBezTo>
                          <a:pt x="1188" y="2990"/>
                          <a:pt x="1256" y="3059"/>
                          <a:pt x="1325" y="3059"/>
                        </a:cubicBezTo>
                        <a:lnTo>
                          <a:pt x="1690" y="3059"/>
                        </a:lnTo>
                        <a:cubicBezTo>
                          <a:pt x="1759" y="3059"/>
                          <a:pt x="1827" y="2990"/>
                          <a:pt x="1827" y="2922"/>
                        </a:cubicBezTo>
                        <a:lnTo>
                          <a:pt x="1827" y="2762"/>
                        </a:lnTo>
                        <a:cubicBezTo>
                          <a:pt x="1827" y="2717"/>
                          <a:pt x="1850" y="2671"/>
                          <a:pt x="1918" y="2648"/>
                        </a:cubicBezTo>
                        <a:cubicBezTo>
                          <a:pt x="1941" y="2625"/>
                          <a:pt x="1987" y="2625"/>
                          <a:pt x="2010" y="2602"/>
                        </a:cubicBezTo>
                        <a:cubicBezTo>
                          <a:pt x="2078" y="2580"/>
                          <a:pt x="2124" y="2580"/>
                          <a:pt x="2169" y="2625"/>
                        </a:cubicBezTo>
                        <a:lnTo>
                          <a:pt x="2284" y="2739"/>
                        </a:lnTo>
                        <a:cubicBezTo>
                          <a:pt x="2329" y="2785"/>
                          <a:pt x="2398" y="2785"/>
                          <a:pt x="2466" y="2739"/>
                        </a:cubicBezTo>
                        <a:lnTo>
                          <a:pt x="2717" y="2488"/>
                        </a:lnTo>
                        <a:cubicBezTo>
                          <a:pt x="2763" y="2420"/>
                          <a:pt x="2763" y="2351"/>
                          <a:pt x="2717" y="2306"/>
                        </a:cubicBezTo>
                        <a:lnTo>
                          <a:pt x="2603" y="2192"/>
                        </a:lnTo>
                        <a:cubicBezTo>
                          <a:pt x="2557" y="2146"/>
                          <a:pt x="2557" y="2077"/>
                          <a:pt x="2580" y="2032"/>
                        </a:cubicBezTo>
                        <a:cubicBezTo>
                          <a:pt x="2603" y="2009"/>
                          <a:pt x="2603" y="1963"/>
                          <a:pt x="2626" y="1940"/>
                        </a:cubicBezTo>
                        <a:cubicBezTo>
                          <a:pt x="2649" y="1872"/>
                          <a:pt x="2694" y="1849"/>
                          <a:pt x="2740" y="1849"/>
                        </a:cubicBezTo>
                        <a:lnTo>
                          <a:pt x="2900" y="1849"/>
                        </a:lnTo>
                        <a:cubicBezTo>
                          <a:pt x="2968" y="1849"/>
                          <a:pt x="3037" y="1781"/>
                          <a:pt x="3037" y="1712"/>
                        </a:cubicBezTo>
                        <a:close/>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491;p43">
                    <a:extLst>
                      <a:ext uri="{FF2B5EF4-FFF2-40B4-BE49-F238E27FC236}">
                        <a16:creationId xmlns:a16="http://schemas.microsoft.com/office/drawing/2014/main" id="{4BFA754D-5CD4-4341-99D9-E1A6A05886A6}"/>
                      </a:ext>
                    </a:extLst>
                  </p:cNvPr>
                  <p:cNvSpPr/>
                  <p:nvPr/>
                </p:nvSpPr>
                <p:spPr>
                  <a:xfrm>
                    <a:off x="3631988" y="4456660"/>
                    <a:ext cx="85916" cy="85912"/>
                  </a:xfrm>
                  <a:custGeom>
                    <a:avLst/>
                    <a:gdLst/>
                    <a:ahLst/>
                    <a:cxnLst/>
                    <a:rect l="l" t="t" r="r" b="b"/>
                    <a:pathLst>
                      <a:path w="1576" h="1576" fill="none" extrusionOk="0">
                        <a:moveTo>
                          <a:pt x="1575" y="777"/>
                        </a:moveTo>
                        <a:cubicBezTo>
                          <a:pt x="1575" y="343"/>
                          <a:pt x="1210" y="1"/>
                          <a:pt x="776" y="1"/>
                        </a:cubicBezTo>
                        <a:cubicBezTo>
                          <a:pt x="343" y="1"/>
                          <a:pt x="0" y="343"/>
                          <a:pt x="0" y="777"/>
                        </a:cubicBezTo>
                        <a:cubicBezTo>
                          <a:pt x="0" y="1210"/>
                          <a:pt x="343" y="1576"/>
                          <a:pt x="776" y="1576"/>
                        </a:cubicBezTo>
                        <a:cubicBezTo>
                          <a:pt x="1210" y="1576"/>
                          <a:pt x="1575" y="1210"/>
                          <a:pt x="1575" y="777"/>
                        </a:cubicBezTo>
                        <a:close/>
                      </a:path>
                    </a:pathLst>
                  </a:custGeom>
                  <a:no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3492;p43">
                  <a:extLst>
                    <a:ext uri="{FF2B5EF4-FFF2-40B4-BE49-F238E27FC236}">
                      <a16:creationId xmlns:a16="http://schemas.microsoft.com/office/drawing/2014/main" id="{4F058574-25BD-9B48-BCC8-3C697C4DD59A}"/>
                    </a:ext>
                  </a:extLst>
                </p:cNvPr>
                <p:cNvGrpSpPr/>
                <p:nvPr/>
              </p:nvGrpSpPr>
              <p:grpSpPr>
                <a:xfrm>
                  <a:off x="2188635" y="4345786"/>
                  <a:ext cx="160601" cy="166756"/>
                  <a:chOff x="2744757" y="4415611"/>
                  <a:chExt cx="160601" cy="166756"/>
                </a:xfrm>
              </p:grpSpPr>
              <p:sp>
                <p:nvSpPr>
                  <p:cNvPr id="224" name="Google Shape;3493;p43">
                    <a:extLst>
                      <a:ext uri="{FF2B5EF4-FFF2-40B4-BE49-F238E27FC236}">
                        <a16:creationId xmlns:a16="http://schemas.microsoft.com/office/drawing/2014/main" id="{A21282D3-B6CB-B247-B754-0233FFD5AF1F}"/>
                      </a:ext>
                    </a:extLst>
                  </p:cNvPr>
                  <p:cNvSpPr/>
                  <p:nvPr/>
                </p:nvSpPr>
                <p:spPr>
                  <a:xfrm>
                    <a:off x="2782100" y="4415611"/>
                    <a:ext cx="85916" cy="85912"/>
                  </a:xfrm>
                  <a:custGeom>
                    <a:avLst/>
                    <a:gdLst/>
                    <a:ahLst/>
                    <a:cxnLst/>
                    <a:rect l="l" t="t" r="r" b="b"/>
                    <a:pathLst>
                      <a:path w="1576" h="1576" fill="none" extrusionOk="0">
                        <a:moveTo>
                          <a:pt x="1576" y="799"/>
                        </a:moveTo>
                        <a:cubicBezTo>
                          <a:pt x="1576" y="1233"/>
                          <a:pt x="1210" y="1575"/>
                          <a:pt x="777" y="1575"/>
                        </a:cubicBezTo>
                        <a:cubicBezTo>
                          <a:pt x="343" y="1575"/>
                          <a:pt x="1" y="1233"/>
                          <a:pt x="1" y="799"/>
                        </a:cubicBezTo>
                        <a:cubicBezTo>
                          <a:pt x="1" y="366"/>
                          <a:pt x="343" y="0"/>
                          <a:pt x="777" y="0"/>
                        </a:cubicBezTo>
                        <a:cubicBezTo>
                          <a:pt x="1210" y="0"/>
                          <a:pt x="1576" y="366"/>
                          <a:pt x="1576" y="799"/>
                        </a:cubicBezTo>
                        <a:close/>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494;p43">
                    <a:extLst>
                      <a:ext uri="{FF2B5EF4-FFF2-40B4-BE49-F238E27FC236}">
                        <a16:creationId xmlns:a16="http://schemas.microsoft.com/office/drawing/2014/main" id="{AA364D2F-29F6-774D-9311-3BB3D16468D1}"/>
                      </a:ext>
                    </a:extLst>
                  </p:cNvPr>
                  <p:cNvSpPr/>
                  <p:nvPr/>
                </p:nvSpPr>
                <p:spPr>
                  <a:xfrm>
                    <a:off x="2744757" y="4501470"/>
                    <a:ext cx="160601" cy="80897"/>
                  </a:xfrm>
                  <a:custGeom>
                    <a:avLst/>
                    <a:gdLst/>
                    <a:ahLst/>
                    <a:cxnLst/>
                    <a:rect l="l" t="t" r="r" b="b"/>
                    <a:pathLst>
                      <a:path w="2946" h="1484" fill="none" extrusionOk="0">
                        <a:moveTo>
                          <a:pt x="1" y="1484"/>
                        </a:moveTo>
                        <a:cubicBezTo>
                          <a:pt x="1" y="662"/>
                          <a:pt x="663" y="0"/>
                          <a:pt x="1462" y="0"/>
                        </a:cubicBezTo>
                        <a:cubicBezTo>
                          <a:pt x="2283" y="0"/>
                          <a:pt x="2945" y="662"/>
                          <a:pt x="2945" y="1484"/>
                        </a:cubicBezTo>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3495;p43">
                  <a:extLst>
                    <a:ext uri="{FF2B5EF4-FFF2-40B4-BE49-F238E27FC236}">
                      <a16:creationId xmlns:a16="http://schemas.microsoft.com/office/drawing/2014/main" id="{A05F06E2-A321-5247-8EF7-2988E1B35C4D}"/>
                    </a:ext>
                  </a:extLst>
                </p:cNvPr>
                <p:cNvSpPr/>
                <p:nvPr/>
              </p:nvSpPr>
              <p:spPr>
                <a:xfrm>
                  <a:off x="1792440" y="4330849"/>
                  <a:ext cx="118243" cy="168008"/>
                </a:xfrm>
                <a:custGeom>
                  <a:avLst/>
                  <a:gdLst/>
                  <a:ahLst/>
                  <a:cxnLst/>
                  <a:rect l="l" t="t" r="r" b="b"/>
                  <a:pathLst>
                    <a:path w="2169" h="3082" fill="none" extrusionOk="0">
                      <a:moveTo>
                        <a:pt x="2169" y="1233"/>
                      </a:moveTo>
                      <a:lnTo>
                        <a:pt x="1096" y="1233"/>
                      </a:lnTo>
                      <a:lnTo>
                        <a:pt x="1210" y="0"/>
                      </a:lnTo>
                      <a:lnTo>
                        <a:pt x="0" y="1849"/>
                      </a:lnTo>
                      <a:lnTo>
                        <a:pt x="1050" y="1849"/>
                      </a:lnTo>
                      <a:lnTo>
                        <a:pt x="959" y="3082"/>
                      </a:lnTo>
                      <a:close/>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3496;p43">
                  <a:extLst>
                    <a:ext uri="{FF2B5EF4-FFF2-40B4-BE49-F238E27FC236}">
                      <a16:creationId xmlns:a16="http://schemas.microsoft.com/office/drawing/2014/main" id="{9698791F-0026-0440-B621-47C303F68878}"/>
                    </a:ext>
                  </a:extLst>
                </p:cNvPr>
                <p:cNvGrpSpPr/>
                <p:nvPr/>
              </p:nvGrpSpPr>
              <p:grpSpPr>
                <a:xfrm>
                  <a:off x="1348926" y="4348239"/>
                  <a:ext cx="165562" cy="161850"/>
                  <a:chOff x="1310051" y="4418064"/>
                  <a:chExt cx="165562" cy="161850"/>
                </a:xfrm>
              </p:grpSpPr>
              <p:sp>
                <p:nvSpPr>
                  <p:cNvPr id="219" name="Google Shape;3497;p43">
                    <a:extLst>
                      <a:ext uri="{FF2B5EF4-FFF2-40B4-BE49-F238E27FC236}">
                        <a16:creationId xmlns:a16="http://schemas.microsoft.com/office/drawing/2014/main" id="{90888866-BF0B-484B-8D05-21E7149210FE}"/>
                      </a:ext>
                    </a:extLst>
                  </p:cNvPr>
                  <p:cNvSpPr/>
                  <p:nvPr/>
                </p:nvSpPr>
                <p:spPr>
                  <a:xfrm>
                    <a:off x="1329979" y="4480319"/>
                    <a:ext cx="39850" cy="99594"/>
                  </a:xfrm>
                  <a:custGeom>
                    <a:avLst/>
                    <a:gdLst/>
                    <a:ahLst/>
                    <a:cxnLst/>
                    <a:rect l="l" t="t" r="r" b="b"/>
                    <a:pathLst>
                      <a:path w="731" h="1827" fill="none" extrusionOk="0">
                        <a:moveTo>
                          <a:pt x="0" y="0"/>
                        </a:moveTo>
                        <a:lnTo>
                          <a:pt x="0" y="1826"/>
                        </a:lnTo>
                        <a:lnTo>
                          <a:pt x="731" y="1826"/>
                        </a:lnTo>
                      </a:path>
                    </a:pathLst>
                  </a:custGeom>
                  <a:no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498;p43">
                    <a:extLst>
                      <a:ext uri="{FF2B5EF4-FFF2-40B4-BE49-F238E27FC236}">
                        <a16:creationId xmlns:a16="http://schemas.microsoft.com/office/drawing/2014/main" id="{8816DFA9-7335-534B-B8CF-183A7E8AF28C}"/>
                      </a:ext>
                    </a:extLst>
                  </p:cNvPr>
                  <p:cNvSpPr/>
                  <p:nvPr/>
                </p:nvSpPr>
                <p:spPr>
                  <a:xfrm>
                    <a:off x="1415840" y="4480319"/>
                    <a:ext cx="39850" cy="99594"/>
                  </a:xfrm>
                  <a:custGeom>
                    <a:avLst/>
                    <a:gdLst/>
                    <a:ahLst/>
                    <a:cxnLst/>
                    <a:rect l="l" t="t" r="r" b="b"/>
                    <a:pathLst>
                      <a:path w="731" h="1827" fill="none" extrusionOk="0">
                        <a:moveTo>
                          <a:pt x="0" y="1826"/>
                        </a:moveTo>
                        <a:lnTo>
                          <a:pt x="730" y="1826"/>
                        </a:lnTo>
                        <a:lnTo>
                          <a:pt x="730" y="0"/>
                        </a:lnTo>
                        <a:lnTo>
                          <a:pt x="730" y="0"/>
                        </a:lnTo>
                      </a:path>
                    </a:pathLst>
                  </a:custGeom>
                  <a:no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3499;p43">
                    <a:extLst>
                      <a:ext uri="{FF2B5EF4-FFF2-40B4-BE49-F238E27FC236}">
                        <a16:creationId xmlns:a16="http://schemas.microsoft.com/office/drawing/2014/main" id="{E7F5370B-4704-1C4F-AE3A-72EC4C9DD8A8}"/>
                      </a:ext>
                    </a:extLst>
                  </p:cNvPr>
                  <p:cNvGrpSpPr/>
                  <p:nvPr/>
                </p:nvGrpSpPr>
                <p:grpSpPr>
                  <a:xfrm>
                    <a:off x="1310051" y="4418064"/>
                    <a:ext cx="165562" cy="161850"/>
                    <a:chOff x="1042526" y="4418064"/>
                    <a:chExt cx="165562" cy="161850"/>
                  </a:xfrm>
                </p:grpSpPr>
                <p:sp>
                  <p:nvSpPr>
                    <p:cNvPr id="222" name="Google Shape;3500;p43">
                      <a:extLst>
                        <a:ext uri="{FF2B5EF4-FFF2-40B4-BE49-F238E27FC236}">
                          <a16:creationId xmlns:a16="http://schemas.microsoft.com/office/drawing/2014/main" id="{D11D0C4A-821D-974C-8711-1865EA07B864}"/>
                        </a:ext>
                      </a:extLst>
                    </p:cNvPr>
                    <p:cNvSpPr/>
                    <p:nvPr/>
                  </p:nvSpPr>
                  <p:spPr>
                    <a:xfrm>
                      <a:off x="1042526" y="4418064"/>
                      <a:ext cx="165562" cy="83459"/>
                    </a:xfrm>
                    <a:custGeom>
                      <a:avLst/>
                      <a:gdLst/>
                      <a:ahLst/>
                      <a:cxnLst/>
                      <a:rect l="l" t="t" r="r" b="b"/>
                      <a:pathLst>
                        <a:path w="3037" h="1531" fill="none" extrusionOk="0">
                          <a:moveTo>
                            <a:pt x="1" y="1530"/>
                          </a:moveTo>
                          <a:lnTo>
                            <a:pt x="1530" y="1"/>
                          </a:lnTo>
                          <a:lnTo>
                            <a:pt x="3037" y="1530"/>
                          </a:lnTo>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01;p43">
                      <a:extLst>
                        <a:ext uri="{FF2B5EF4-FFF2-40B4-BE49-F238E27FC236}">
                          <a16:creationId xmlns:a16="http://schemas.microsoft.com/office/drawing/2014/main" id="{F8EE16FD-7FE0-4F4E-A447-56F62F556601}"/>
                        </a:ext>
                      </a:extLst>
                    </p:cNvPr>
                    <p:cNvSpPr/>
                    <p:nvPr/>
                  </p:nvSpPr>
                  <p:spPr>
                    <a:xfrm>
                      <a:off x="1102275" y="4526328"/>
                      <a:ext cx="46120" cy="53586"/>
                    </a:xfrm>
                    <a:custGeom>
                      <a:avLst/>
                      <a:gdLst/>
                      <a:ahLst/>
                      <a:cxnLst/>
                      <a:rect l="l" t="t" r="r" b="b"/>
                      <a:pathLst>
                        <a:path w="846" h="983" fill="none" extrusionOk="0">
                          <a:moveTo>
                            <a:pt x="845" y="982"/>
                          </a:moveTo>
                          <a:lnTo>
                            <a:pt x="845" y="1"/>
                          </a:lnTo>
                          <a:lnTo>
                            <a:pt x="1" y="1"/>
                          </a:lnTo>
                          <a:lnTo>
                            <a:pt x="1" y="982"/>
                          </a:lnTo>
                        </a:path>
                      </a:pathLst>
                    </a:custGeom>
                    <a:solidFill>
                      <a:schemeClr val="dk2"/>
                    </a:solidFill>
                    <a:ln w="4575" cap="rnd" cmpd="sng">
                      <a:solidFill>
                        <a:srgbClr val="9A9A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4" name="Google Shape;3502;p43">
                  <a:extLst>
                    <a:ext uri="{FF2B5EF4-FFF2-40B4-BE49-F238E27FC236}">
                      <a16:creationId xmlns:a16="http://schemas.microsoft.com/office/drawing/2014/main" id="{F2E5B264-70BB-D845-A125-70398840C683}"/>
                    </a:ext>
                  </a:extLst>
                </p:cNvPr>
                <p:cNvSpPr/>
                <p:nvPr/>
              </p:nvSpPr>
              <p:spPr>
                <a:xfrm>
                  <a:off x="1408650" y="4559716"/>
                  <a:ext cx="46120" cy="44809"/>
                </a:xfrm>
                <a:custGeom>
                  <a:avLst/>
                  <a:gdLst/>
                  <a:ahLst/>
                  <a:cxnLst/>
                  <a:rect l="l" t="t" r="r" b="b"/>
                  <a:pathLst>
                    <a:path w="846" h="822" extrusionOk="0">
                      <a:moveTo>
                        <a:pt x="845" y="411"/>
                      </a:moveTo>
                      <a:cubicBezTo>
                        <a:pt x="845" y="639"/>
                        <a:pt x="662" y="822"/>
                        <a:pt x="434" y="822"/>
                      </a:cubicBezTo>
                      <a:cubicBezTo>
                        <a:pt x="206" y="822"/>
                        <a:pt x="1" y="639"/>
                        <a:pt x="1" y="411"/>
                      </a:cubicBezTo>
                      <a:cubicBezTo>
                        <a:pt x="1" y="183"/>
                        <a:pt x="206" y="0"/>
                        <a:pt x="434" y="0"/>
                      </a:cubicBezTo>
                      <a:cubicBezTo>
                        <a:pt x="662" y="0"/>
                        <a:pt x="845" y="183"/>
                        <a:pt x="845" y="411"/>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3503;p43">
                  <a:extLst>
                    <a:ext uri="{FF2B5EF4-FFF2-40B4-BE49-F238E27FC236}">
                      <a16:creationId xmlns:a16="http://schemas.microsoft.com/office/drawing/2014/main" id="{2ED98707-AFCC-6143-A33A-614B276B2B71}"/>
                    </a:ext>
                  </a:extLst>
                </p:cNvPr>
                <p:cNvGrpSpPr/>
                <p:nvPr/>
              </p:nvGrpSpPr>
              <p:grpSpPr>
                <a:xfrm>
                  <a:off x="2710500" y="1350175"/>
                  <a:ext cx="91325" cy="71925"/>
                  <a:chOff x="2710500" y="1350175"/>
                  <a:chExt cx="91325" cy="71925"/>
                </a:xfrm>
              </p:grpSpPr>
              <p:sp>
                <p:nvSpPr>
                  <p:cNvPr id="216" name="Google Shape;3504;p43">
                    <a:extLst>
                      <a:ext uri="{FF2B5EF4-FFF2-40B4-BE49-F238E27FC236}">
                        <a16:creationId xmlns:a16="http://schemas.microsoft.com/office/drawing/2014/main" id="{519D7FD3-B7FF-7145-9925-377ACD3B8C9E}"/>
                      </a:ext>
                    </a:extLst>
                  </p:cNvPr>
                  <p:cNvSpPr/>
                  <p:nvPr/>
                </p:nvSpPr>
                <p:spPr>
                  <a:xfrm>
                    <a:off x="2710500" y="1386125"/>
                    <a:ext cx="91325" cy="25"/>
                  </a:xfrm>
                  <a:custGeom>
                    <a:avLst/>
                    <a:gdLst/>
                    <a:ahLst/>
                    <a:cxnLst/>
                    <a:rect l="l" t="t" r="r" b="b"/>
                    <a:pathLst>
                      <a:path w="3653" h="1" fill="none" extrusionOk="0">
                        <a:moveTo>
                          <a:pt x="1" y="0"/>
                        </a:moveTo>
                        <a:lnTo>
                          <a:pt x="3653" y="0"/>
                        </a:lnTo>
                      </a:path>
                    </a:pathLst>
                  </a:custGeom>
                  <a:solidFill>
                    <a:schemeClr val="dk2"/>
                  </a:solidFill>
                  <a:ln w="9700" cap="rnd"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505;p43">
                    <a:extLst>
                      <a:ext uri="{FF2B5EF4-FFF2-40B4-BE49-F238E27FC236}">
                        <a16:creationId xmlns:a16="http://schemas.microsoft.com/office/drawing/2014/main" id="{D3A75BA1-5ABA-5646-9E12-08B833E6A2C9}"/>
                      </a:ext>
                    </a:extLst>
                  </p:cNvPr>
                  <p:cNvSpPr/>
                  <p:nvPr/>
                </p:nvSpPr>
                <p:spPr>
                  <a:xfrm>
                    <a:off x="2753875" y="1422075"/>
                    <a:ext cx="47950" cy="25"/>
                  </a:xfrm>
                  <a:custGeom>
                    <a:avLst/>
                    <a:gdLst/>
                    <a:ahLst/>
                    <a:cxnLst/>
                    <a:rect l="l" t="t" r="r" b="b"/>
                    <a:pathLst>
                      <a:path w="1918" h="1" fill="none" extrusionOk="0">
                        <a:moveTo>
                          <a:pt x="0" y="0"/>
                        </a:moveTo>
                        <a:lnTo>
                          <a:pt x="1918" y="0"/>
                        </a:lnTo>
                      </a:path>
                    </a:pathLst>
                  </a:custGeom>
                  <a:solidFill>
                    <a:schemeClr val="dk2"/>
                  </a:solidFill>
                  <a:ln w="9700" cap="rnd"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506;p43">
                    <a:extLst>
                      <a:ext uri="{FF2B5EF4-FFF2-40B4-BE49-F238E27FC236}">
                        <a16:creationId xmlns:a16="http://schemas.microsoft.com/office/drawing/2014/main" id="{D89E3E76-3284-B94D-815D-ED440301206C}"/>
                      </a:ext>
                    </a:extLst>
                  </p:cNvPr>
                  <p:cNvSpPr/>
                  <p:nvPr/>
                </p:nvSpPr>
                <p:spPr>
                  <a:xfrm>
                    <a:off x="2710500" y="1350175"/>
                    <a:ext cx="47950" cy="25"/>
                  </a:xfrm>
                  <a:custGeom>
                    <a:avLst/>
                    <a:gdLst/>
                    <a:ahLst/>
                    <a:cxnLst/>
                    <a:rect l="l" t="t" r="r" b="b"/>
                    <a:pathLst>
                      <a:path w="1918" h="1" fill="none" extrusionOk="0">
                        <a:moveTo>
                          <a:pt x="1" y="0"/>
                        </a:moveTo>
                        <a:lnTo>
                          <a:pt x="1918" y="0"/>
                        </a:lnTo>
                      </a:path>
                    </a:pathLst>
                  </a:custGeom>
                  <a:solidFill>
                    <a:schemeClr val="dk2"/>
                  </a:solidFill>
                  <a:ln w="9700" cap="rnd" cmpd="sng">
                    <a:solidFill>
                      <a:srgbClr val="1B1B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6" name="Google Shape;3566;p43">
                <a:extLst>
                  <a:ext uri="{FF2B5EF4-FFF2-40B4-BE49-F238E27FC236}">
                    <a16:creationId xmlns:a16="http://schemas.microsoft.com/office/drawing/2014/main" id="{19495309-3267-E849-A5C3-C2A3C72282D9}"/>
                  </a:ext>
                </a:extLst>
              </p:cNvPr>
              <p:cNvSpPr/>
              <p:nvPr/>
            </p:nvSpPr>
            <p:spPr>
              <a:xfrm>
                <a:off x="1367700" y="1234056"/>
                <a:ext cx="304750" cy="304713"/>
              </a:xfrm>
              <a:custGeom>
                <a:avLst/>
                <a:gdLst/>
                <a:ahLst/>
                <a:cxnLst/>
                <a:rect l="l" t="t" r="r" b="b"/>
                <a:pathLst>
                  <a:path w="8378" h="8377" extrusionOk="0">
                    <a:moveTo>
                      <a:pt x="8378" y="4177"/>
                    </a:moveTo>
                    <a:cubicBezTo>
                      <a:pt x="8378" y="6505"/>
                      <a:pt x="6506" y="8377"/>
                      <a:pt x="4178" y="8377"/>
                    </a:cubicBezTo>
                    <a:cubicBezTo>
                      <a:pt x="1873" y="8377"/>
                      <a:pt x="1" y="6505"/>
                      <a:pt x="1" y="4177"/>
                    </a:cubicBezTo>
                    <a:cubicBezTo>
                      <a:pt x="1" y="1872"/>
                      <a:pt x="1873" y="0"/>
                      <a:pt x="4178" y="0"/>
                    </a:cubicBezTo>
                    <a:cubicBezTo>
                      <a:pt x="6506" y="0"/>
                      <a:pt x="8378" y="1872"/>
                      <a:pt x="8378" y="4177"/>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567;p43">
                <a:extLst>
                  <a:ext uri="{FF2B5EF4-FFF2-40B4-BE49-F238E27FC236}">
                    <a16:creationId xmlns:a16="http://schemas.microsoft.com/office/drawing/2014/main" id="{1B5F3955-25F8-214F-951C-7731E777CE78}"/>
                  </a:ext>
                </a:extLst>
              </p:cNvPr>
              <p:cNvSpPr/>
              <p:nvPr/>
            </p:nvSpPr>
            <p:spPr>
              <a:xfrm>
                <a:off x="1496395" y="1330340"/>
                <a:ext cx="47360" cy="48197"/>
              </a:xfrm>
              <a:custGeom>
                <a:avLst/>
                <a:gdLst/>
                <a:ahLst/>
                <a:cxnLst/>
                <a:rect l="l" t="t" r="r" b="b"/>
                <a:pathLst>
                  <a:path w="1302" h="1325" extrusionOk="0">
                    <a:moveTo>
                      <a:pt x="1302" y="663"/>
                    </a:moveTo>
                    <a:cubicBezTo>
                      <a:pt x="1302" y="1028"/>
                      <a:pt x="1005" y="1325"/>
                      <a:pt x="640" y="1325"/>
                    </a:cubicBezTo>
                    <a:cubicBezTo>
                      <a:pt x="275" y="1325"/>
                      <a:pt x="1" y="1028"/>
                      <a:pt x="1" y="663"/>
                    </a:cubicBezTo>
                    <a:cubicBezTo>
                      <a:pt x="1" y="298"/>
                      <a:pt x="275" y="1"/>
                      <a:pt x="640" y="1"/>
                    </a:cubicBezTo>
                    <a:cubicBezTo>
                      <a:pt x="1005" y="1"/>
                      <a:pt x="1302" y="298"/>
                      <a:pt x="1302" y="6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568;p43">
                <a:extLst>
                  <a:ext uri="{FF2B5EF4-FFF2-40B4-BE49-F238E27FC236}">
                    <a16:creationId xmlns:a16="http://schemas.microsoft.com/office/drawing/2014/main" id="{5DCA7F1C-1C37-4943-B5AE-D30935B3AD4B}"/>
                  </a:ext>
                </a:extLst>
              </p:cNvPr>
              <p:cNvSpPr/>
              <p:nvPr/>
            </p:nvSpPr>
            <p:spPr>
              <a:xfrm>
                <a:off x="1470678" y="1390978"/>
                <a:ext cx="97994" cy="51507"/>
              </a:xfrm>
              <a:custGeom>
                <a:avLst/>
                <a:gdLst/>
                <a:ahLst/>
                <a:cxnLst/>
                <a:rect l="l" t="t" r="r" b="b"/>
                <a:pathLst>
                  <a:path w="2694" h="1416" extrusionOk="0">
                    <a:moveTo>
                      <a:pt x="2694" y="1415"/>
                    </a:moveTo>
                    <a:cubicBezTo>
                      <a:pt x="2694" y="1370"/>
                      <a:pt x="2694" y="1347"/>
                      <a:pt x="2694" y="1324"/>
                    </a:cubicBezTo>
                    <a:cubicBezTo>
                      <a:pt x="2694" y="593"/>
                      <a:pt x="2100" y="0"/>
                      <a:pt x="1347" y="0"/>
                    </a:cubicBezTo>
                    <a:cubicBezTo>
                      <a:pt x="617" y="0"/>
                      <a:pt x="0" y="593"/>
                      <a:pt x="0" y="1324"/>
                    </a:cubicBezTo>
                    <a:cubicBezTo>
                      <a:pt x="0" y="1347"/>
                      <a:pt x="23" y="1370"/>
                      <a:pt x="23" y="14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570;p43">
                <a:extLst>
                  <a:ext uri="{FF2B5EF4-FFF2-40B4-BE49-F238E27FC236}">
                    <a16:creationId xmlns:a16="http://schemas.microsoft.com/office/drawing/2014/main" id="{73819EC3-554B-5D4B-AC8A-6605B6F96A0E}"/>
                  </a:ext>
                </a:extLst>
              </p:cNvPr>
              <p:cNvSpPr txBox="1"/>
              <p:nvPr/>
            </p:nvSpPr>
            <p:spPr>
              <a:xfrm>
                <a:off x="1723203" y="1262975"/>
                <a:ext cx="6261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dirty="0">
                  <a:latin typeface="Fira Sans Extra Condensed SemiBold"/>
                  <a:ea typeface="Fira Sans Extra Condensed SemiBold"/>
                  <a:cs typeface="Fira Sans Extra Condensed SemiBold"/>
                  <a:sym typeface="Fira Sans Extra Condensed SemiBold"/>
                </a:endParaRPr>
              </a:p>
            </p:txBody>
          </p:sp>
          <p:sp>
            <p:nvSpPr>
              <p:cNvPr id="192" name="Google Shape;3599;p43">
                <a:extLst>
                  <a:ext uri="{FF2B5EF4-FFF2-40B4-BE49-F238E27FC236}">
                    <a16:creationId xmlns:a16="http://schemas.microsoft.com/office/drawing/2014/main" id="{A892AA0E-E4DD-B44B-BF2F-67E39734264D}"/>
                  </a:ext>
                </a:extLst>
              </p:cNvPr>
              <p:cNvSpPr/>
              <p:nvPr/>
            </p:nvSpPr>
            <p:spPr>
              <a:xfrm>
                <a:off x="1357600" y="1673464"/>
                <a:ext cx="1426500" cy="1493824"/>
              </a:xfrm>
              <a:prstGeom prst="roundRect">
                <a:avLst>
                  <a:gd name="adj" fmla="val 16667"/>
                </a:avLst>
              </a:prstGeom>
              <a:solidFill>
                <a:schemeClr val="lt1"/>
              </a:solidFill>
              <a:ln>
                <a:noFill/>
              </a:ln>
              <a:effectLst>
                <a:outerShdw blurRad="142875" dist="19050"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600;p43">
                <a:extLst>
                  <a:ext uri="{FF2B5EF4-FFF2-40B4-BE49-F238E27FC236}">
                    <a16:creationId xmlns:a16="http://schemas.microsoft.com/office/drawing/2014/main" id="{FA7D8448-9821-1142-B9CE-49A1A631C89D}"/>
                  </a:ext>
                </a:extLst>
              </p:cNvPr>
              <p:cNvSpPr/>
              <p:nvPr/>
            </p:nvSpPr>
            <p:spPr>
              <a:xfrm>
                <a:off x="1357600" y="3250013"/>
                <a:ext cx="1426500" cy="764400"/>
              </a:xfrm>
              <a:prstGeom prst="roundRect">
                <a:avLst>
                  <a:gd name="adj" fmla="val 16667"/>
                </a:avLst>
              </a:prstGeom>
              <a:gradFill>
                <a:gsLst>
                  <a:gs pos="0">
                    <a:schemeClr val="accent1"/>
                  </a:gs>
                  <a:gs pos="100000">
                    <a:schemeClr val="accent2"/>
                  </a:gs>
                </a:gsLst>
                <a:lin ang="8099331" scaled="0"/>
              </a:gradFill>
              <a:ln>
                <a:noFill/>
              </a:ln>
              <a:effectLst>
                <a:outerShdw blurRad="142875" dist="19050"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3604;p43">
                <a:extLst>
                  <a:ext uri="{FF2B5EF4-FFF2-40B4-BE49-F238E27FC236}">
                    <a16:creationId xmlns:a16="http://schemas.microsoft.com/office/drawing/2014/main" id="{0436D5F5-DEED-CD4E-9A70-4C6A73138B3B}"/>
                  </a:ext>
                </a:extLst>
              </p:cNvPr>
              <p:cNvGrpSpPr/>
              <p:nvPr/>
            </p:nvGrpSpPr>
            <p:grpSpPr>
              <a:xfrm>
                <a:off x="1460507" y="2281339"/>
                <a:ext cx="1220700" cy="598057"/>
                <a:chOff x="1460507" y="2306164"/>
                <a:chExt cx="1220700" cy="598057"/>
              </a:xfrm>
            </p:grpSpPr>
            <p:sp>
              <p:nvSpPr>
                <p:cNvPr id="196" name="Google Shape;3605;p43">
                  <a:extLst>
                    <a:ext uri="{FF2B5EF4-FFF2-40B4-BE49-F238E27FC236}">
                      <a16:creationId xmlns:a16="http://schemas.microsoft.com/office/drawing/2014/main" id="{59B9914A-A99B-6346-8980-5D2AC7CF04F5}"/>
                    </a:ext>
                  </a:extLst>
                </p:cNvPr>
                <p:cNvSpPr txBox="1"/>
                <p:nvPr/>
              </p:nvSpPr>
              <p:spPr>
                <a:xfrm>
                  <a:off x="1460507" y="2467720"/>
                  <a:ext cx="12207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latin typeface="Roboto"/>
                    <a:ea typeface="Roboto"/>
                    <a:cs typeface="Roboto"/>
                    <a:sym typeface="Roboto"/>
                  </a:endParaRPr>
                </a:p>
              </p:txBody>
            </p:sp>
            <p:sp>
              <p:nvSpPr>
                <p:cNvPr id="197" name="Google Shape;3606;p43">
                  <a:extLst>
                    <a:ext uri="{FF2B5EF4-FFF2-40B4-BE49-F238E27FC236}">
                      <a16:creationId xmlns:a16="http://schemas.microsoft.com/office/drawing/2014/main" id="{1E35F823-8014-834C-A181-9B6F2240FB13}"/>
                    </a:ext>
                  </a:extLst>
                </p:cNvPr>
                <p:cNvSpPr txBox="1"/>
                <p:nvPr/>
              </p:nvSpPr>
              <p:spPr>
                <a:xfrm>
                  <a:off x="1460507" y="2306164"/>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dirty="0">
                    <a:latin typeface="Fira Sans Extra Condensed SemiBold"/>
                    <a:ea typeface="Fira Sans Extra Condensed SemiBold"/>
                    <a:cs typeface="Fira Sans Extra Condensed SemiBold"/>
                    <a:sym typeface="Fira Sans Extra Condensed SemiBold"/>
                  </a:endParaRPr>
                </a:p>
              </p:txBody>
            </p:sp>
          </p:grpSp>
          <p:sp>
            <p:nvSpPr>
              <p:cNvPr id="195" name="Rectangle 194">
                <a:extLst>
                  <a:ext uri="{FF2B5EF4-FFF2-40B4-BE49-F238E27FC236}">
                    <a16:creationId xmlns:a16="http://schemas.microsoft.com/office/drawing/2014/main" id="{A5CC4EC2-4B47-E04E-B354-D7BEA4C2CD59}"/>
                  </a:ext>
                </a:extLst>
              </p:cNvPr>
              <p:cNvSpPr/>
              <p:nvPr/>
            </p:nvSpPr>
            <p:spPr>
              <a:xfrm>
                <a:off x="1466250" y="1929827"/>
                <a:ext cx="1286704" cy="1169551"/>
              </a:xfrm>
              <a:prstGeom prst="rect">
                <a:avLst/>
              </a:prstGeom>
            </p:spPr>
            <p:txBody>
              <a:bodyPr wrap="square">
                <a:spAutoFit/>
              </a:bodyPr>
              <a:lstStyle/>
              <a:p>
                <a:pPr algn="just"/>
                <a:r>
                  <a:rPr lang="en-US" dirty="0"/>
                  <a:t>* Our results show that the highest accuracy of classification.</a:t>
                </a:r>
              </a:p>
            </p:txBody>
          </p:sp>
        </p:grpSp>
        <p:sp>
          <p:nvSpPr>
            <p:cNvPr id="4" name="Rectangle 3">
              <a:extLst>
                <a:ext uri="{FF2B5EF4-FFF2-40B4-BE49-F238E27FC236}">
                  <a16:creationId xmlns:a16="http://schemas.microsoft.com/office/drawing/2014/main" id="{13B5C9B6-D3B0-0347-9380-8F1E499059E5}"/>
                </a:ext>
              </a:extLst>
            </p:cNvPr>
            <p:cNvSpPr/>
            <p:nvPr/>
          </p:nvSpPr>
          <p:spPr>
            <a:xfrm>
              <a:off x="3486270" y="3388107"/>
              <a:ext cx="1325853" cy="523220"/>
            </a:xfrm>
            <a:prstGeom prst="rect">
              <a:avLst/>
            </a:prstGeom>
          </p:spPr>
          <p:txBody>
            <a:bodyPr wrap="square">
              <a:spAutoFit/>
            </a:bodyPr>
            <a:lstStyle/>
            <a:p>
              <a:r>
                <a:rPr lang="en-US" dirty="0"/>
                <a:t>K-Neighbors Classifier</a:t>
              </a:r>
            </a:p>
          </p:txBody>
        </p:sp>
      </p:grpSp>
    </p:spTree>
    <p:extLst>
      <p:ext uri="{BB962C8B-B14F-4D97-AF65-F5344CB8AC3E}">
        <p14:creationId xmlns:p14="http://schemas.microsoft.com/office/powerpoint/2010/main" val="64523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2717" name="Google Shape;2717;p36"/>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lvl="0"/>
            <a:r>
              <a:rPr lang="en-US" dirty="0"/>
              <a:t>Recommendations</a:t>
            </a:r>
            <a:endParaRPr dirty="0"/>
          </a:p>
        </p:txBody>
      </p:sp>
      <p:grpSp>
        <p:nvGrpSpPr>
          <p:cNvPr id="2" name="Group 1">
            <a:extLst>
              <a:ext uri="{FF2B5EF4-FFF2-40B4-BE49-F238E27FC236}">
                <a16:creationId xmlns:a16="http://schemas.microsoft.com/office/drawing/2014/main" id="{FB22DBFB-DEF8-174B-9739-C9D15FC66B21}"/>
              </a:ext>
            </a:extLst>
          </p:cNvPr>
          <p:cNvGrpSpPr/>
          <p:nvPr/>
        </p:nvGrpSpPr>
        <p:grpSpPr>
          <a:xfrm>
            <a:off x="1289673" y="1247539"/>
            <a:ext cx="2077500" cy="1719300"/>
            <a:chOff x="702650" y="1236250"/>
            <a:chExt cx="2077500" cy="1719300"/>
          </a:xfrm>
        </p:grpSpPr>
        <p:sp>
          <p:nvSpPr>
            <p:cNvPr id="2716" name="Google Shape;2716;p36"/>
            <p:cNvSpPr/>
            <p:nvPr/>
          </p:nvSpPr>
          <p:spPr>
            <a:xfrm>
              <a:off x="702650" y="1236250"/>
              <a:ext cx="2077500" cy="1719300"/>
            </a:xfrm>
            <a:prstGeom prst="roundRect">
              <a:avLst>
                <a:gd name="adj" fmla="val 16667"/>
              </a:avLst>
            </a:prstGeom>
            <a:solidFill>
              <a:schemeClr val="lt1"/>
            </a:solidFill>
            <a:ln>
              <a:noFill/>
            </a:ln>
            <a:effectLst>
              <a:outerShdw blurRad="85725" dist="9525"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6"/>
            <p:cNvSpPr/>
            <p:nvPr/>
          </p:nvSpPr>
          <p:spPr>
            <a:xfrm rot="10800000">
              <a:off x="2427638" y="1500700"/>
              <a:ext cx="120000" cy="10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9" name="Google Shape;2719;p36"/>
            <p:cNvCxnSpPr/>
            <p:nvPr/>
          </p:nvCxnSpPr>
          <p:spPr>
            <a:xfrm>
              <a:off x="875438" y="2269064"/>
              <a:ext cx="1672200" cy="0"/>
            </a:xfrm>
            <a:prstGeom prst="straightConnector1">
              <a:avLst/>
            </a:prstGeom>
            <a:noFill/>
            <a:ln w="9525" cap="flat" cmpd="sng">
              <a:solidFill>
                <a:schemeClr val="dk2"/>
              </a:solidFill>
              <a:prstDash val="solid"/>
              <a:round/>
              <a:headEnd type="none" w="med" len="med"/>
              <a:tailEnd type="none" w="med" len="med"/>
            </a:ln>
          </p:spPr>
        </p:cxnSp>
        <p:grpSp>
          <p:nvGrpSpPr>
            <p:cNvPr id="2720" name="Google Shape;2720;p36"/>
            <p:cNvGrpSpPr/>
            <p:nvPr/>
          </p:nvGrpSpPr>
          <p:grpSpPr>
            <a:xfrm>
              <a:off x="875437" y="1410400"/>
              <a:ext cx="1782921" cy="1371000"/>
              <a:chOff x="3251249" y="1138175"/>
              <a:chExt cx="1782921" cy="1371000"/>
            </a:xfrm>
          </p:grpSpPr>
          <p:sp>
            <p:nvSpPr>
              <p:cNvPr id="2721" name="Google Shape;2721;p36"/>
              <p:cNvSpPr txBox="1"/>
              <p:nvPr/>
            </p:nvSpPr>
            <p:spPr>
              <a:xfrm>
                <a:off x="3251250" y="1138175"/>
                <a:ext cx="116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1</a:t>
                </a:r>
                <a:endParaRPr dirty="0">
                  <a:latin typeface="Fira Sans Extra Condensed SemiBold"/>
                  <a:ea typeface="Fira Sans Extra Condensed SemiBold"/>
                  <a:cs typeface="Fira Sans Extra Condensed SemiBold"/>
                  <a:sym typeface="Fira Sans Extra Condensed SemiBold"/>
                </a:endParaRPr>
              </a:p>
            </p:txBody>
          </p:sp>
          <p:sp>
            <p:nvSpPr>
              <p:cNvPr id="2722" name="Google Shape;2722;p36"/>
              <p:cNvSpPr txBox="1"/>
              <p:nvPr/>
            </p:nvSpPr>
            <p:spPr>
              <a:xfrm>
                <a:off x="3251256" y="1456075"/>
                <a:ext cx="1552193" cy="436500"/>
              </a:xfrm>
              <a:prstGeom prst="rect">
                <a:avLst/>
              </a:prstGeom>
              <a:noFill/>
              <a:ln>
                <a:noFill/>
              </a:ln>
            </p:spPr>
            <p:txBody>
              <a:bodyPr spcFirstLastPara="1" wrap="square" lIns="91425" tIns="91425" rIns="91425" bIns="91425" anchor="ctr" anchorCtr="0">
                <a:noAutofit/>
              </a:bodyPr>
              <a:lstStyle/>
              <a:p>
                <a:pPr lvl="0"/>
                <a:r>
                  <a:rPr lang="en-US" dirty="0"/>
                  <a:t>Increase the size of the dataset</a:t>
                </a:r>
                <a:r>
                  <a:rPr lang="en-US" sz="1100" dirty="0"/>
                  <a:t> </a:t>
                </a:r>
                <a:endParaRPr sz="1100" dirty="0">
                  <a:latin typeface="Roboto"/>
                  <a:ea typeface="Roboto"/>
                  <a:cs typeface="Roboto"/>
                  <a:sym typeface="Roboto"/>
                </a:endParaRPr>
              </a:p>
            </p:txBody>
          </p:sp>
          <p:sp>
            <p:nvSpPr>
              <p:cNvPr id="2723" name="Google Shape;2723;p36"/>
              <p:cNvSpPr txBox="1"/>
              <p:nvPr/>
            </p:nvSpPr>
            <p:spPr>
              <a:xfrm>
                <a:off x="3251249" y="2072675"/>
                <a:ext cx="1782921" cy="436500"/>
              </a:xfrm>
              <a:prstGeom prst="rect">
                <a:avLst/>
              </a:prstGeom>
              <a:noFill/>
              <a:ln>
                <a:noFill/>
              </a:ln>
            </p:spPr>
            <p:txBody>
              <a:bodyPr spcFirstLastPara="1" wrap="square" lIns="91425" tIns="91425" rIns="91425" bIns="91425" anchor="ctr" anchorCtr="0">
                <a:noAutofit/>
              </a:bodyPr>
              <a:lstStyle/>
              <a:p>
                <a:pPr lvl="0"/>
                <a:r>
                  <a:rPr lang="en" sz="1000" dirty="0">
                    <a:latin typeface="Roboto"/>
                    <a:ea typeface="Roboto"/>
                    <a:cs typeface="Roboto"/>
                    <a:sym typeface="Roboto"/>
                  </a:rPr>
                  <a:t>To </a:t>
                </a:r>
                <a:r>
                  <a:rPr lang="en-US" sz="1100" dirty="0"/>
                  <a:t>increase the accuracy of classification</a:t>
                </a:r>
                <a:r>
                  <a:rPr lang="en-US" sz="1000" dirty="0"/>
                  <a:t> </a:t>
                </a:r>
                <a:endParaRPr sz="1000" dirty="0">
                  <a:latin typeface="Roboto"/>
                  <a:ea typeface="Roboto"/>
                  <a:cs typeface="Roboto"/>
                  <a:sym typeface="Roboto"/>
                </a:endParaRPr>
              </a:p>
            </p:txBody>
          </p:sp>
        </p:grpSp>
      </p:grpSp>
      <p:grpSp>
        <p:nvGrpSpPr>
          <p:cNvPr id="80" name="Group 79">
            <a:extLst>
              <a:ext uri="{FF2B5EF4-FFF2-40B4-BE49-F238E27FC236}">
                <a16:creationId xmlns:a16="http://schemas.microsoft.com/office/drawing/2014/main" id="{BA3C3C4E-1051-4140-8F38-3DBB1D72E431}"/>
              </a:ext>
            </a:extLst>
          </p:cNvPr>
          <p:cNvGrpSpPr/>
          <p:nvPr/>
        </p:nvGrpSpPr>
        <p:grpSpPr>
          <a:xfrm>
            <a:off x="5806684" y="1247539"/>
            <a:ext cx="2077500" cy="1719300"/>
            <a:chOff x="702650" y="1236250"/>
            <a:chExt cx="2077500" cy="1719300"/>
          </a:xfrm>
        </p:grpSpPr>
        <p:sp>
          <p:nvSpPr>
            <p:cNvPr id="81" name="Google Shape;2716;p36">
              <a:extLst>
                <a:ext uri="{FF2B5EF4-FFF2-40B4-BE49-F238E27FC236}">
                  <a16:creationId xmlns:a16="http://schemas.microsoft.com/office/drawing/2014/main" id="{8E7B4CF0-1A1E-5E47-B1D7-A1FA13DFA2FF}"/>
                </a:ext>
              </a:extLst>
            </p:cNvPr>
            <p:cNvSpPr/>
            <p:nvPr/>
          </p:nvSpPr>
          <p:spPr>
            <a:xfrm>
              <a:off x="702650" y="1236250"/>
              <a:ext cx="2077500" cy="1719300"/>
            </a:xfrm>
            <a:prstGeom prst="roundRect">
              <a:avLst>
                <a:gd name="adj" fmla="val 16667"/>
              </a:avLst>
            </a:prstGeom>
            <a:solidFill>
              <a:schemeClr val="lt1"/>
            </a:solidFill>
            <a:ln>
              <a:noFill/>
            </a:ln>
            <a:effectLst>
              <a:outerShdw blurRad="85725" dist="9525"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18;p36">
              <a:extLst>
                <a:ext uri="{FF2B5EF4-FFF2-40B4-BE49-F238E27FC236}">
                  <a16:creationId xmlns:a16="http://schemas.microsoft.com/office/drawing/2014/main" id="{8A46D7BF-32DA-B34E-9DC8-71DEAEAD59B3}"/>
                </a:ext>
              </a:extLst>
            </p:cNvPr>
            <p:cNvSpPr/>
            <p:nvPr/>
          </p:nvSpPr>
          <p:spPr>
            <a:xfrm rot="10800000">
              <a:off x="2427638" y="1500700"/>
              <a:ext cx="120000" cy="10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2719;p36">
              <a:extLst>
                <a:ext uri="{FF2B5EF4-FFF2-40B4-BE49-F238E27FC236}">
                  <a16:creationId xmlns:a16="http://schemas.microsoft.com/office/drawing/2014/main" id="{E02C2ABD-BEC5-CA4E-A755-B7143A273359}"/>
                </a:ext>
              </a:extLst>
            </p:cNvPr>
            <p:cNvCxnSpPr/>
            <p:nvPr/>
          </p:nvCxnSpPr>
          <p:spPr>
            <a:xfrm>
              <a:off x="875438" y="2269064"/>
              <a:ext cx="1672200" cy="0"/>
            </a:xfrm>
            <a:prstGeom prst="straightConnector1">
              <a:avLst/>
            </a:prstGeom>
            <a:noFill/>
            <a:ln w="9525" cap="flat" cmpd="sng">
              <a:solidFill>
                <a:schemeClr val="dk2"/>
              </a:solidFill>
              <a:prstDash val="solid"/>
              <a:round/>
              <a:headEnd type="none" w="med" len="med"/>
              <a:tailEnd type="none" w="med" len="med"/>
            </a:ln>
          </p:spPr>
        </p:cxnSp>
        <p:grpSp>
          <p:nvGrpSpPr>
            <p:cNvPr id="84" name="Google Shape;2720;p36">
              <a:extLst>
                <a:ext uri="{FF2B5EF4-FFF2-40B4-BE49-F238E27FC236}">
                  <a16:creationId xmlns:a16="http://schemas.microsoft.com/office/drawing/2014/main" id="{C24E0784-2864-6641-A59B-E3DAEAC8DAD9}"/>
                </a:ext>
              </a:extLst>
            </p:cNvPr>
            <p:cNvGrpSpPr/>
            <p:nvPr/>
          </p:nvGrpSpPr>
          <p:grpSpPr>
            <a:xfrm>
              <a:off x="875437" y="1410400"/>
              <a:ext cx="1762495" cy="1371000"/>
              <a:chOff x="3251249" y="1138175"/>
              <a:chExt cx="1762495" cy="1371000"/>
            </a:xfrm>
          </p:grpSpPr>
          <p:sp>
            <p:nvSpPr>
              <p:cNvPr id="85" name="Google Shape;2721;p36">
                <a:extLst>
                  <a:ext uri="{FF2B5EF4-FFF2-40B4-BE49-F238E27FC236}">
                    <a16:creationId xmlns:a16="http://schemas.microsoft.com/office/drawing/2014/main" id="{EDF6189A-A4B5-DF49-A758-A183984C99E4}"/>
                  </a:ext>
                </a:extLst>
              </p:cNvPr>
              <p:cNvSpPr txBox="1"/>
              <p:nvPr/>
            </p:nvSpPr>
            <p:spPr>
              <a:xfrm>
                <a:off x="3251250" y="1138175"/>
                <a:ext cx="116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2</a:t>
                </a:r>
                <a:endParaRPr dirty="0">
                  <a:latin typeface="Fira Sans Extra Condensed SemiBold"/>
                  <a:ea typeface="Fira Sans Extra Condensed SemiBold"/>
                  <a:cs typeface="Fira Sans Extra Condensed SemiBold"/>
                  <a:sym typeface="Fira Sans Extra Condensed SemiBold"/>
                </a:endParaRPr>
              </a:p>
            </p:txBody>
          </p:sp>
          <p:sp>
            <p:nvSpPr>
              <p:cNvPr id="86" name="Google Shape;2722;p36">
                <a:extLst>
                  <a:ext uri="{FF2B5EF4-FFF2-40B4-BE49-F238E27FC236}">
                    <a16:creationId xmlns:a16="http://schemas.microsoft.com/office/drawing/2014/main" id="{7103C97E-A3AE-9B40-99ED-EA02DF643C6A}"/>
                  </a:ext>
                </a:extLst>
              </p:cNvPr>
              <p:cNvSpPr txBox="1"/>
              <p:nvPr/>
            </p:nvSpPr>
            <p:spPr>
              <a:xfrm>
                <a:off x="3251257" y="1456075"/>
                <a:ext cx="1479684" cy="436500"/>
              </a:xfrm>
              <a:prstGeom prst="rect">
                <a:avLst/>
              </a:prstGeom>
              <a:noFill/>
              <a:ln>
                <a:noFill/>
              </a:ln>
            </p:spPr>
            <p:txBody>
              <a:bodyPr spcFirstLastPara="1" wrap="square" lIns="91425" tIns="91425" rIns="91425" bIns="91425" anchor="ctr" anchorCtr="0">
                <a:noAutofit/>
              </a:bodyPr>
              <a:lstStyle/>
              <a:p>
                <a:pPr lvl="0"/>
                <a:r>
                  <a:rPr lang="en-US" dirty="0"/>
                  <a:t>Extend the idea of the dataset </a:t>
                </a:r>
                <a:endParaRPr sz="1100" dirty="0">
                  <a:latin typeface="Roboto"/>
                  <a:ea typeface="Roboto"/>
                  <a:cs typeface="Roboto"/>
                  <a:sym typeface="Roboto"/>
                </a:endParaRPr>
              </a:p>
            </p:txBody>
          </p:sp>
          <p:sp>
            <p:nvSpPr>
              <p:cNvPr id="87" name="Google Shape;2723;p36">
                <a:extLst>
                  <a:ext uri="{FF2B5EF4-FFF2-40B4-BE49-F238E27FC236}">
                    <a16:creationId xmlns:a16="http://schemas.microsoft.com/office/drawing/2014/main" id="{3640E655-34D0-CB4C-942D-A6BCD963D8E4}"/>
                  </a:ext>
                </a:extLst>
              </p:cNvPr>
              <p:cNvSpPr txBox="1"/>
              <p:nvPr/>
            </p:nvSpPr>
            <p:spPr>
              <a:xfrm>
                <a:off x="3251249" y="2072675"/>
                <a:ext cx="1762495" cy="436500"/>
              </a:xfrm>
              <a:prstGeom prst="rect">
                <a:avLst/>
              </a:prstGeom>
              <a:noFill/>
              <a:ln>
                <a:noFill/>
              </a:ln>
            </p:spPr>
            <p:txBody>
              <a:bodyPr spcFirstLastPara="1" wrap="square" lIns="91425" tIns="91425" rIns="91425" bIns="91425" anchor="ctr" anchorCtr="0">
                <a:noAutofit/>
              </a:bodyPr>
              <a:lstStyle/>
              <a:p>
                <a:pPr lvl="0"/>
                <a:r>
                  <a:rPr lang="en-US" sz="1100" dirty="0"/>
                  <a:t>and applied on different things like power banks</a:t>
                </a:r>
                <a:r>
                  <a:rPr lang="en-US" sz="1000" dirty="0"/>
                  <a:t> </a:t>
                </a:r>
                <a:endParaRPr sz="1000" dirty="0">
                  <a:latin typeface="Roboto"/>
                  <a:ea typeface="Roboto"/>
                  <a:cs typeface="Roboto"/>
                  <a:sym typeface="Roboto"/>
                </a:endParaRPr>
              </a:p>
            </p:txBody>
          </p:sp>
        </p:grpSp>
      </p:grpSp>
      <p:grpSp>
        <p:nvGrpSpPr>
          <p:cNvPr id="88" name="Group 87">
            <a:extLst>
              <a:ext uri="{FF2B5EF4-FFF2-40B4-BE49-F238E27FC236}">
                <a16:creationId xmlns:a16="http://schemas.microsoft.com/office/drawing/2014/main" id="{14A89E02-9D28-954D-8240-0D1CD5978956}"/>
              </a:ext>
            </a:extLst>
          </p:cNvPr>
          <p:cNvGrpSpPr/>
          <p:nvPr/>
        </p:nvGrpSpPr>
        <p:grpSpPr>
          <a:xfrm>
            <a:off x="3581957" y="3068484"/>
            <a:ext cx="2077500" cy="1719300"/>
            <a:chOff x="702650" y="1236250"/>
            <a:chExt cx="2077500" cy="1719300"/>
          </a:xfrm>
        </p:grpSpPr>
        <p:sp>
          <p:nvSpPr>
            <p:cNvPr id="89" name="Google Shape;2716;p36">
              <a:extLst>
                <a:ext uri="{FF2B5EF4-FFF2-40B4-BE49-F238E27FC236}">
                  <a16:creationId xmlns:a16="http://schemas.microsoft.com/office/drawing/2014/main" id="{5A84972D-95D3-CF4B-8079-B5259CF7548A}"/>
                </a:ext>
              </a:extLst>
            </p:cNvPr>
            <p:cNvSpPr/>
            <p:nvPr/>
          </p:nvSpPr>
          <p:spPr>
            <a:xfrm>
              <a:off x="702650" y="1236250"/>
              <a:ext cx="2077500" cy="1719300"/>
            </a:xfrm>
            <a:prstGeom prst="roundRect">
              <a:avLst>
                <a:gd name="adj" fmla="val 16667"/>
              </a:avLst>
            </a:prstGeom>
            <a:solidFill>
              <a:schemeClr val="lt1"/>
            </a:solidFill>
            <a:ln>
              <a:noFill/>
            </a:ln>
            <a:effectLst>
              <a:outerShdw blurRad="85725" dist="9525"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18;p36">
              <a:extLst>
                <a:ext uri="{FF2B5EF4-FFF2-40B4-BE49-F238E27FC236}">
                  <a16:creationId xmlns:a16="http://schemas.microsoft.com/office/drawing/2014/main" id="{0C85E7F1-9DC8-7C49-BF7B-94900F923ADB}"/>
                </a:ext>
              </a:extLst>
            </p:cNvPr>
            <p:cNvSpPr/>
            <p:nvPr/>
          </p:nvSpPr>
          <p:spPr>
            <a:xfrm rot="10800000">
              <a:off x="2427638" y="1500700"/>
              <a:ext cx="120000" cy="10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2719;p36">
              <a:extLst>
                <a:ext uri="{FF2B5EF4-FFF2-40B4-BE49-F238E27FC236}">
                  <a16:creationId xmlns:a16="http://schemas.microsoft.com/office/drawing/2014/main" id="{CDEA91C5-15EF-CD4E-95DD-8D2CDBD1A80D}"/>
                </a:ext>
              </a:extLst>
            </p:cNvPr>
            <p:cNvCxnSpPr/>
            <p:nvPr/>
          </p:nvCxnSpPr>
          <p:spPr>
            <a:xfrm>
              <a:off x="875438" y="2269064"/>
              <a:ext cx="1672200" cy="0"/>
            </a:xfrm>
            <a:prstGeom prst="straightConnector1">
              <a:avLst/>
            </a:prstGeom>
            <a:noFill/>
            <a:ln w="9525" cap="flat" cmpd="sng">
              <a:solidFill>
                <a:schemeClr val="dk2"/>
              </a:solidFill>
              <a:prstDash val="solid"/>
              <a:round/>
              <a:headEnd type="none" w="med" len="med"/>
              <a:tailEnd type="none" w="med" len="med"/>
            </a:ln>
          </p:spPr>
        </p:cxnSp>
        <p:grpSp>
          <p:nvGrpSpPr>
            <p:cNvPr id="92" name="Google Shape;2720;p36">
              <a:extLst>
                <a:ext uri="{FF2B5EF4-FFF2-40B4-BE49-F238E27FC236}">
                  <a16:creationId xmlns:a16="http://schemas.microsoft.com/office/drawing/2014/main" id="{39DFB00E-A37E-224D-A288-89FAA88760C1}"/>
                </a:ext>
              </a:extLst>
            </p:cNvPr>
            <p:cNvGrpSpPr/>
            <p:nvPr/>
          </p:nvGrpSpPr>
          <p:grpSpPr>
            <a:xfrm>
              <a:off x="875437" y="1410400"/>
              <a:ext cx="1904712" cy="1371000"/>
              <a:chOff x="3251249" y="1138175"/>
              <a:chExt cx="1904712" cy="1371000"/>
            </a:xfrm>
          </p:grpSpPr>
          <p:sp>
            <p:nvSpPr>
              <p:cNvPr id="93" name="Google Shape;2721;p36">
                <a:extLst>
                  <a:ext uri="{FF2B5EF4-FFF2-40B4-BE49-F238E27FC236}">
                    <a16:creationId xmlns:a16="http://schemas.microsoft.com/office/drawing/2014/main" id="{F2B701D8-A4FA-3749-9E3A-824317B9FD5A}"/>
                  </a:ext>
                </a:extLst>
              </p:cNvPr>
              <p:cNvSpPr txBox="1"/>
              <p:nvPr/>
            </p:nvSpPr>
            <p:spPr>
              <a:xfrm>
                <a:off x="3251250" y="1138175"/>
                <a:ext cx="116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3</a:t>
                </a:r>
                <a:endParaRPr dirty="0">
                  <a:latin typeface="Fira Sans Extra Condensed SemiBold"/>
                  <a:ea typeface="Fira Sans Extra Condensed SemiBold"/>
                  <a:cs typeface="Fira Sans Extra Condensed SemiBold"/>
                  <a:sym typeface="Fira Sans Extra Condensed SemiBold"/>
                </a:endParaRPr>
              </a:p>
            </p:txBody>
          </p:sp>
          <p:sp>
            <p:nvSpPr>
              <p:cNvPr id="94" name="Google Shape;2722;p36">
                <a:extLst>
                  <a:ext uri="{FF2B5EF4-FFF2-40B4-BE49-F238E27FC236}">
                    <a16:creationId xmlns:a16="http://schemas.microsoft.com/office/drawing/2014/main" id="{B04DAB26-9603-DF4D-B7BA-0C720B414C0A}"/>
                  </a:ext>
                </a:extLst>
              </p:cNvPr>
              <p:cNvSpPr txBox="1"/>
              <p:nvPr/>
            </p:nvSpPr>
            <p:spPr>
              <a:xfrm>
                <a:off x="3251256" y="1456075"/>
                <a:ext cx="1904705" cy="436500"/>
              </a:xfrm>
              <a:prstGeom prst="rect">
                <a:avLst/>
              </a:prstGeom>
              <a:noFill/>
              <a:ln>
                <a:noFill/>
              </a:ln>
            </p:spPr>
            <p:txBody>
              <a:bodyPr spcFirstLastPara="1" wrap="square" lIns="91425" tIns="91425" rIns="91425" bIns="91425" anchor="ctr" anchorCtr="0">
                <a:noAutofit/>
              </a:bodyPr>
              <a:lstStyle/>
              <a:p>
                <a:pPr lvl="0"/>
                <a:r>
                  <a:rPr lang="en-US" sz="1200" dirty="0"/>
                  <a:t>Record the mobile prices as the price itself in integer format </a:t>
                </a:r>
                <a:endParaRPr sz="1200" dirty="0">
                  <a:latin typeface="Roboto"/>
                  <a:ea typeface="Roboto"/>
                  <a:cs typeface="Roboto"/>
                  <a:sym typeface="Roboto"/>
                </a:endParaRPr>
              </a:p>
            </p:txBody>
          </p:sp>
          <p:sp>
            <p:nvSpPr>
              <p:cNvPr id="95" name="Google Shape;2723;p36">
                <a:extLst>
                  <a:ext uri="{FF2B5EF4-FFF2-40B4-BE49-F238E27FC236}">
                    <a16:creationId xmlns:a16="http://schemas.microsoft.com/office/drawing/2014/main" id="{A8249FAD-69C8-564F-AFC6-603B504361B0}"/>
                  </a:ext>
                </a:extLst>
              </p:cNvPr>
              <p:cNvSpPr txBox="1"/>
              <p:nvPr/>
            </p:nvSpPr>
            <p:spPr>
              <a:xfrm>
                <a:off x="3251249" y="2072675"/>
                <a:ext cx="1781351" cy="436500"/>
              </a:xfrm>
              <a:prstGeom prst="rect">
                <a:avLst/>
              </a:prstGeom>
              <a:noFill/>
              <a:ln>
                <a:noFill/>
              </a:ln>
            </p:spPr>
            <p:txBody>
              <a:bodyPr spcFirstLastPara="1" wrap="square" lIns="91425" tIns="91425" rIns="91425" bIns="91425" anchor="ctr" anchorCtr="0">
                <a:noAutofit/>
              </a:bodyPr>
              <a:lstStyle/>
              <a:p>
                <a:pPr lvl="0" algn="just"/>
                <a:r>
                  <a:rPr lang="en-US" sz="800" dirty="0"/>
                  <a:t>not as category and apply regression technique on it to observe the effectiveness of mobile features on mobile prices</a:t>
                </a:r>
                <a:r>
                  <a:rPr lang="en-US" sz="600" dirty="0"/>
                  <a:t> </a:t>
                </a:r>
                <a:endParaRPr sz="600" dirty="0">
                  <a:latin typeface="Roboto"/>
                  <a:ea typeface="Roboto"/>
                  <a:cs typeface="Roboto"/>
                  <a:sym typeface="Roboto"/>
                </a:endParaRPr>
              </a:p>
            </p:txBody>
          </p:sp>
        </p:grpSp>
      </p:grpSp>
    </p:spTree>
    <p:extLst>
      <p:ext uri="{BB962C8B-B14F-4D97-AF65-F5344CB8AC3E}">
        <p14:creationId xmlns:p14="http://schemas.microsoft.com/office/powerpoint/2010/main" val="288369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914400" y="1726325"/>
            <a:ext cx="7315200" cy="3417177"/>
          </a:xfrm>
          <a:prstGeom prst="rect">
            <a:avLst/>
          </a:prstGeom>
          <a:gradFill flip="none" rotWithShape="1">
            <a:gsLst>
              <a:gs pos="51000">
                <a:schemeClr val="accent2">
                  <a:lumMod val="100000"/>
                  <a:alpha val="70000"/>
                </a:schemeClr>
              </a:gs>
              <a:gs pos="0">
                <a:schemeClr val="accent2">
                  <a:alpha val="0"/>
                  <a:lumMod val="100000"/>
                </a:schemeClr>
              </a:gs>
              <a:gs pos="100000">
                <a:schemeClr val="accent2">
                  <a:alpha val="70000"/>
                  <a:lumMod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050"/>
          </a:p>
        </p:txBody>
      </p:sp>
      <p:sp>
        <p:nvSpPr>
          <p:cNvPr id="4" name="TextBox 3">
            <a:extLst>
              <a:ext uri="{FF2B5EF4-FFF2-40B4-BE49-F238E27FC236}">
                <a16:creationId xmlns:a16="http://schemas.microsoft.com/office/drawing/2014/main" id="{FFCB70AB-01D4-4E9B-AEB3-C9942CF9DF32}"/>
              </a:ext>
            </a:extLst>
          </p:cNvPr>
          <p:cNvSpPr txBox="1"/>
          <p:nvPr/>
        </p:nvSpPr>
        <p:spPr>
          <a:xfrm>
            <a:off x="1323754" y="3937188"/>
            <a:ext cx="6905846" cy="553998"/>
          </a:xfrm>
          <a:prstGeom prst="rect">
            <a:avLst/>
          </a:prstGeom>
          <a:noFill/>
        </p:spPr>
        <p:txBody>
          <a:bodyPr wrap="square" rtlCol="0" anchor="ctr">
            <a:spAutoFit/>
          </a:bodyPr>
          <a:lstStyle/>
          <a:p>
            <a:pPr algn="ctr"/>
            <a:r>
              <a:rPr lang="en-US" altLang="ko-KR" sz="3000" b="1" spc="225" dirty="0">
                <a:solidFill>
                  <a:schemeClr val="bg1"/>
                </a:solidFill>
                <a:latin typeface="Apple Chancery" panose="03020702040506060504" pitchFamily="66" charset="-79"/>
                <a:ea typeface="DengXian" panose="02010600030101010101" pitchFamily="2" charset="-122"/>
                <a:cs typeface="Apple Chancery" panose="03020702040506060504" pitchFamily="66" charset="-79"/>
              </a:rPr>
              <a:t>Do you have any question?</a:t>
            </a:r>
            <a:endParaRPr lang="ko-KR" altLang="en-US" sz="3000" b="1" spc="225" dirty="0">
              <a:solidFill>
                <a:schemeClr val="bg1"/>
              </a:solidFill>
              <a:latin typeface="Apple Chancery" panose="03020702040506060504" pitchFamily="66" charset="-79"/>
              <a:ea typeface="BatangChe" panose="02030609000101010101" pitchFamily="49" charset="-127"/>
              <a:cs typeface="Apple Chancery" panose="03020702040506060504" pitchFamily="66" charset="-79"/>
            </a:endParaRPr>
          </a:p>
        </p:txBody>
      </p:sp>
      <p:sp>
        <p:nvSpPr>
          <p:cNvPr id="12" name="TextBox 11">
            <a:extLst>
              <a:ext uri="{FF2B5EF4-FFF2-40B4-BE49-F238E27FC236}">
                <a16:creationId xmlns:a16="http://schemas.microsoft.com/office/drawing/2014/main" id="{71C44CBF-26B0-784E-A0F6-1E6D8A6CBA52}"/>
              </a:ext>
            </a:extLst>
          </p:cNvPr>
          <p:cNvSpPr txBox="1"/>
          <p:nvPr/>
        </p:nvSpPr>
        <p:spPr>
          <a:xfrm>
            <a:off x="0" y="3007873"/>
            <a:ext cx="9144000" cy="854080"/>
          </a:xfrm>
          <a:prstGeom prst="rect">
            <a:avLst/>
          </a:prstGeom>
          <a:noFill/>
        </p:spPr>
        <p:txBody>
          <a:bodyPr wrap="square" rtlCol="0" anchor="ctr">
            <a:spAutoFit/>
          </a:bodyPr>
          <a:lstStyle/>
          <a:p>
            <a:pPr algn="ctr"/>
            <a:r>
              <a:rPr lang="en-US" altLang="ko-KR" sz="4950" b="1" dirty="0">
                <a:solidFill>
                  <a:schemeClr val="bg1"/>
                </a:solidFill>
                <a:latin typeface="+mj-lt"/>
                <a:cs typeface="Arial" pitchFamily="34" charset="0"/>
              </a:rPr>
              <a:t>THANK YOU</a:t>
            </a:r>
            <a:endParaRPr lang="ko-KR" altLang="en-US" sz="4950" b="1" dirty="0">
              <a:solidFill>
                <a:schemeClr val="bg1"/>
              </a:solidFill>
              <a:latin typeface="+mj-lt"/>
              <a:cs typeface="Arial" pitchFamily="34" charset="0"/>
            </a:endParaRPr>
          </a:p>
        </p:txBody>
      </p:sp>
      <p:sp>
        <p:nvSpPr>
          <p:cNvPr id="13" name="TextBox 12">
            <a:extLst>
              <a:ext uri="{FF2B5EF4-FFF2-40B4-BE49-F238E27FC236}">
                <a16:creationId xmlns:a16="http://schemas.microsoft.com/office/drawing/2014/main" id="{3BE0058C-50CA-DE4C-9E17-016F88B5A44C}"/>
              </a:ext>
            </a:extLst>
          </p:cNvPr>
          <p:cNvSpPr txBox="1"/>
          <p:nvPr/>
        </p:nvSpPr>
        <p:spPr>
          <a:xfrm>
            <a:off x="8554630" y="4853081"/>
            <a:ext cx="735830" cy="230832"/>
          </a:xfrm>
          <a:prstGeom prst="rect">
            <a:avLst/>
          </a:prstGeom>
          <a:noFill/>
        </p:spPr>
        <p:txBody>
          <a:bodyPr wrap="square" lIns="81000" rIns="81000" rtlCol="0">
            <a:spAutoFit/>
          </a:bodyPr>
          <a:lstStyle/>
          <a:p>
            <a:pPr algn="ctr"/>
            <a:r>
              <a:rPr lang="en-US" altLang="ko-KR" sz="900" b="1" dirty="0">
                <a:cs typeface="Arial" pitchFamily="34" charset="0"/>
              </a:rPr>
              <a:t>01</a:t>
            </a:r>
            <a:endParaRPr lang="ko-KR" altLang="en-US" sz="900" b="1" dirty="0">
              <a:cs typeface="Arial" pitchFamily="34" charset="0"/>
            </a:endParaRPr>
          </a:p>
        </p:txBody>
      </p:sp>
    </p:spTree>
    <p:extLst>
      <p:ext uri="{BB962C8B-B14F-4D97-AF65-F5344CB8AC3E}">
        <p14:creationId xmlns:p14="http://schemas.microsoft.com/office/powerpoint/2010/main" val="149612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2717" name="Google Shape;2717;p36"/>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lvl="0"/>
            <a:r>
              <a:rPr lang="en-US" dirty="0"/>
              <a:t>Table of content</a:t>
            </a:r>
            <a:endParaRPr dirty="0"/>
          </a:p>
        </p:txBody>
      </p:sp>
      <p:grpSp>
        <p:nvGrpSpPr>
          <p:cNvPr id="2" name="Group 1">
            <a:extLst>
              <a:ext uri="{FF2B5EF4-FFF2-40B4-BE49-F238E27FC236}">
                <a16:creationId xmlns:a16="http://schemas.microsoft.com/office/drawing/2014/main" id="{FB22DBFB-DEF8-174B-9739-C9D15FC66B21}"/>
              </a:ext>
            </a:extLst>
          </p:cNvPr>
          <p:cNvGrpSpPr/>
          <p:nvPr/>
        </p:nvGrpSpPr>
        <p:grpSpPr>
          <a:xfrm>
            <a:off x="1444269" y="1308411"/>
            <a:ext cx="1955708" cy="1545150"/>
            <a:chOff x="702650" y="1236250"/>
            <a:chExt cx="1955708" cy="1545150"/>
          </a:xfrm>
        </p:grpSpPr>
        <p:sp>
          <p:nvSpPr>
            <p:cNvPr id="2716" name="Google Shape;2716;p36"/>
            <p:cNvSpPr/>
            <p:nvPr/>
          </p:nvSpPr>
          <p:spPr>
            <a:xfrm>
              <a:off x="702650" y="1236250"/>
              <a:ext cx="1844988" cy="1108650"/>
            </a:xfrm>
            <a:prstGeom prst="roundRect">
              <a:avLst>
                <a:gd name="adj" fmla="val 16667"/>
              </a:avLst>
            </a:prstGeom>
            <a:solidFill>
              <a:schemeClr val="lt1"/>
            </a:solidFill>
            <a:ln>
              <a:noFill/>
            </a:ln>
            <a:effectLst>
              <a:outerShdw blurRad="85725" dist="9525"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6"/>
            <p:cNvSpPr/>
            <p:nvPr/>
          </p:nvSpPr>
          <p:spPr>
            <a:xfrm rot="10800000">
              <a:off x="2427638" y="1500700"/>
              <a:ext cx="120000" cy="10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9" name="Google Shape;2719;p36"/>
            <p:cNvCxnSpPr/>
            <p:nvPr/>
          </p:nvCxnSpPr>
          <p:spPr>
            <a:xfrm>
              <a:off x="755437" y="1781225"/>
              <a:ext cx="1672200" cy="0"/>
            </a:xfrm>
            <a:prstGeom prst="straightConnector1">
              <a:avLst/>
            </a:prstGeom>
            <a:noFill/>
            <a:ln w="9525" cap="flat" cmpd="sng">
              <a:solidFill>
                <a:schemeClr val="dk2"/>
              </a:solidFill>
              <a:prstDash val="solid"/>
              <a:round/>
              <a:headEnd type="none" w="med" len="med"/>
              <a:tailEnd type="none" w="med" len="med"/>
            </a:ln>
          </p:spPr>
        </p:cxnSp>
        <p:grpSp>
          <p:nvGrpSpPr>
            <p:cNvPr id="2720" name="Google Shape;2720;p36"/>
            <p:cNvGrpSpPr/>
            <p:nvPr/>
          </p:nvGrpSpPr>
          <p:grpSpPr>
            <a:xfrm>
              <a:off x="875437" y="1410400"/>
              <a:ext cx="1782921" cy="1371000"/>
              <a:chOff x="3251249" y="1138175"/>
              <a:chExt cx="1782921" cy="1371000"/>
            </a:xfrm>
          </p:grpSpPr>
          <p:sp>
            <p:nvSpPr>
              <p:cNvPr id="2721" name="Google Shape;2721;p36"/>
              <p:cNvSpPr txBox="1"/>
              <p:nvPr/>
            </p:nvSpPr>
            <p:spPr>
              <a:xfrm>
                <a:off x="3251250" y="1138175"/>
                <a:ext cx="116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1</a:t>
                </a:r>
                <a:endParaRPr dirty="0">
                  <a:latin typeface="Fira Sans Extra Condensed SemiBold"/>
                  <a:ea typeface="Fira Sans Extra Condensed SemiBold"/>
                  <a:cs typeface="Fira Sans Extra Condensed SemiBold"/>
                  <a:sym typeface="Fira Sans Extra Condensed SemiBold"/>
                </a:endParaRPr>
              </a:p>
            </p:txBody>
          </p:sp>
          <p:sp>
            <p:nvSpPr>
              <p:cNvPr id="2722" name="Google Shape;2722;p36"/>
              <p:cNvSpPr txBox="1"/>
              <p:nvPr/>
            </p:nvSpPr>
            <p:spPr>
              <a:xfrm>
                <a:off x="3251256" y="1456075"/>
                <a:ext cx="1552193" cy="436500"/>
              </a:xfrm>
              <a:prstGeom prst="rect">
                <a:avLst/>
              </a:prstGeom>
              <a:noFill/>
              <a:ln>
                <a:noFill/>
              </a:ln>
            </p:spPr>
            <p:txBody>
              <a:bodyPr spcFirstLastPara="1" wrap="square" lIns="91425" tIns="91425" rIns="91425" bIns="91425" anchor="ctr" anchorCtr="0">
                <a:noAutofit/>
              </a:bodyPr>
              <a:lstStyle/>
              <a:p>
                <a:pPr lvl="0"/>
                <a:r>
                  <a:rPr lang="en-US" dirty="0"/>
                  <a:t>Introduction</a:t>
                </a:r>
                <a:endParaRPr sz="1100" dirty="0">
                  <a:latin typeface="Roboto"/>
                  <a:ea typeface="Roboto"/>
                  <a:cs typeface="Roboto"/>
                  <a:sym typeface="Roboto"/>
                </a:endParaRPr>
              </a:p>
            </p:txBody>
          </p:sp>
          <p:sp>
            <p:nvSpPr>
              <p:cNvPr id="2723" name="Google Shape;2723;p36"/>
              <p:cNvSpPr txBox="1"/>
              <p:nvPr/>
            </p:nvSpPr>
            <p:spPr>
              <a:xfrm>
                <a:off x="3251249" y="2072675"/>
                <a:ext cx="1782921" cy="436500"/>
              </a:xfrm>
              <a:prstGeom prst="rect">
                <a:avLst/>
              </a:prstGeom>
              <a:noFill/>
              <a:ln>
                <a:noFill/>
              </a:ln>
            </p:spPr>
            <p:txBody>
              <a:bodyPr spcFirstLastPara="1" wrap="square" lIns="91425" tIns="91425" rIns="91425" bIns="91425" anchor="ctr" anchorCtr="0">
                <a:noAutofit/>
              </a:bodyPr>
              <a:lstStyle/>
              <a:p>
                <a:pPr lvl="0"/>
                <a:endParaRPr sz="1000" dirty="0">
                  <a:latin typeface="Roboto"/>
                  <a:ea typeface="Roboto"/>
                  <a:cs typeface="Roboto"/>
                  <a:sym typeface="Roboto"/>
                </a:endParaRPr>
              </a:p>
            </p:txBody>
          </p:sp>
        </p:grpSp>
      </p:grpSp>
      <p:grpSp>
        <p:nvGrpSpPr>
          <p:cNvPr id="27" name="Group 26">
            <a:extLst>
              <a:ext uri="{FF2B5EF4-FFF2-40B4-BE49-F238E27FC236}">
                <a16:creationId xmlns:a16="http://schemas.microsoft.com/office/drawing/2014/main" id="{F5CFBC1D-992B-354D-8AA6-29AE7D286EE6}"/>
              </a:ext>
            </a:extLst>
          </p:cNvPr>
          <p:cNvGrpSpPr/>
          <p:nvPr/>
        </p:nvGrpSpPr>
        <p:grpSpPr>
          <a:xfrm>
            <a:off x="1491331" y="2681511"/>
            <a:ext cx="1955708" cy="1545150"/>
            <a:chOff x="702650" y="1236250"/>
            <a:chExt cx="1955708" cy="1545150"/>
          </a:xfrm>
        </p:grpSpPr>
        <p:sp>
          <p:nvSpPr>
            <p:cNvPr id="28" name="Google Shape;2716;p36">
              <a:extLst>
                <a:ext uri="{FF2B5EF4-FFF2-40B4-BE49-F238E27FC236}">
                  <a16:creationId xmlns:a16="http://schemas.microsoft.com/office/drawing/2014/main" id="{EBCC5AA2-AC0E-A945-974E-526C936B5674}"/>
                </a:ext>
              </a:extLst>
            </p:cNvPr>
            <p:cNvSpPr/>
            <p:nvPr/>
          </p:nvSpPr>
          <p:spPr>
            <a:xfrm>
              <a:off x="702650" y="1236250"/>
              <a:ext cx="1844988" cy="1108650"/>
            </a:xfrm>
            <a:prstGeom prst="roundRect">
              <a:avLst>
                <a:gd name="adj" fmla="val 16667"/>
              </a:avLst>
            </a:prstGeom>
            <a:solidFill>
              <a:schemeClr val="lt1"/>
            </a:solidFill>
            <a:ln>
              <a:noFill/>
            </a:ln>
            <a:effectLst>
              <a:outerShdw blurRad="85725" dist="9525"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18;p36">
              <a:extLst>
                <a:ext uri="{FF2B5EF4-FFF2-40B4-BE49-F238E27FC236}">
                  <a16:creationId xmlns:a16="http://schemas.microsoft.com/office/drawing/2014/main" id="{79349B4A-0A7E-2248-8D19-9DE921C7A9EB}"/>
                </a:ext>
              </a:extLst>
            </p:cNvPr>
            <p:cNvSpPr/>
            <p:nvPr/>
          </p:nvSpPr>
          <p:spPr>
            <a:xfrm rot="10800000">
              <a:off x="2427638" y="1500700"/>
              <a:ext cx="120000" cy="10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2719;p36">
              <a:extLst>
                <a:ext uri="{FF2B5EF4-FFF2-40B4-BE49-F238E27FC236}">
                  <a16:creationId xmlns:a16="http://schemas.microsoft.com/office/drawing/2014/main" id="{0A5384C2-414E-5543-A8A6-C4DBDE736D95}"/>
                </a:ext>
              </a:extLst>
            </p:cNvPr>
            <p:cNvCxnSpPr/>
            <p:nvPr/>
          </p:nvCxnSpPr>
          <p:spPr>
            <a:xfrm>
              <a:off x="755437" y="1781225"/>
              <a:ext cx="1672200" cy="0"/>
            </a:xfrm>
            <a:prstGeom prst="straightConnector1">
              <a:avLst/>
            </a:prstGeom>
            <a:noFill/>
            <a:ln w="9525" cap="flat" cmpd="sng">
              <a:solidFill>
                <a:schemeClr val="dk2"/>
              </a:solidFill>
              <a:prstDash val="solid"/>
              <a:round/>
              <a:headEnd type="none" w="med" len="med"/>
              <a:tailEnd type="none" w="med" len="med"/>
            </a:ln>
          </p:spPr>
        </p:cxnSp>
        <p:grpSp>
          <p:nvGrpSpPr>
            <p:cNvPr id="31" name="Google Shape;2720;p36">
              <a:extLst>
                <a:ext uri="{FF2B5EF4-FFF2-40B4-BE49-F238E27FC236}">
                  <a16:creationId xmlns:a16="http://schemas.microsoft.com/office/drawing/2014/main" id="{B4C10438-5AE6-464F-B562-4CD9519432C5}"/>
                </a:ext>
              </a:extLst>
            </p:cNvPr>
            <p:cNvGrpSpPr/>
            <p:nvPr/>
          </p:nvGrpSpPr>
          <p:grpSpPr>
            <a:xfrm>
              <a:off x="875437" y="1410400"/>
              <a:ext cx="1782921" cy="1371000"/>
              <a:chOff x="3251249" y="1138175"/>
              <a:chExt cx="1782921" cy="1371000"/>
            </a:xfrm>
          </p:grpSpPr>
          <p:sp>
            <p:nvSpPr>
              <p:cNvPr id="32" name="Google Shape;2721;p36">
                <a:extLst>
                  <a:ext uri="{FF2B5EF4-FFF2-40B4-BE49-F238E27FC236}">
                    <a16:creationId xmlns:a16="http://schemas.microsoft.com/office/drawing/2014/main" id="{7E3733D0-5407-0046-AF67-7DD1CC46349A}"/>
                  </a:ext>
                </a:extLst>
              </p:cNvPr>
              <p:cNvSpPr txBox="1"/>
              <p:nvPr/>
            </p:nvSpPr>
            <p:spPr>
              <a:xfrm>
                <a:off x="3251250" y="1138175"/>
                <a:ext cx="116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2</a:t>
                </a:r>
                <a:endParaRPr dirty="0">
                  <a:latin typeface="Fira Sans Extra Condensed SemiBold"/>
                  <a:ea typeface="Fira Sans Extra Condensed SemiBold"/>
                  <a:cs typeface="Fira Sans Extra Condensed SemiBold"/>
                  <a:sym typeface="Fira Sans Extra Condensed SemiBold"/>
                </a:endParaRPr>
              </a:p>
            </p:txBody>
          </p:sp>
          <p:sp>
            <p:nvSpPr>
              <p:cNvPr id="33" name="Google Shape;2722;p36">
                <a:extLst>
                  <a:ext uri="{FF2B5EF4-FFF2-40B4-BE49-F238E27FC236}">
                    <a16:creationId xmlns:a16="http://schemas.microsoft.com/office/drawing/2014/main" id="{451E2BB1-24B0-874D-BA79-3B111D9D5E5C}"/>
                  </a:ext>
                </a:extLst>
              </p:cNvPr>
              <p:cNvSpPr txBox="1"/>
              <p:nvPr/>
            </p:nvSpPr>
            <p:spPr>
              <a:xfrm>
                <a:off x="3251256" y="1456075"/>
                <a:ext cx="1552193" cy="436500"/>
              </a:xfrm>
              <a:prstGeom prst="rect">
                <a:avLst/>
              </a:prstGeom>
              <a:noFill/>
              <a:ln>
                <a:noFill/>
              </a:ln>
            </p:spPr>
            <p:txBody>
              <a:bodyPr spcFirstLastPara="1" wrap="square" lIns="91425" tIns="91425" rIns="91425" bIns="91425" anchor="ctr" anchorCtr="0">
                <a:noAutofit/>
              </a:bodyPr>
              <a:lstStyle/>
              <a:p>
                <a:pPr lvl="0"/>
                <a:r>
                  <a:rPr lang="en-US" dirty="0"/>
                  <a:t>Data set</a:t>
                </a:r>
                <a:endParaRPr sz="1100" dirty="0">
                  <a:latin typeface="Roboto"/>
                  <a:ea typeface="Roboto"/>
                  <a:cs typeface="Roboto"/>
                  <a:sym typeface="Roboto"/>
                </a:endParaRPr>
              </a:p>
            </p:txBody>
          </p:sp>
          <p:sp>
            <p:nvSpPr>
              <p:cNvPr id="34" name="Google Shape;2723;p36">
                <a:extLst>
                  <a:ext uri="{FF2B5EF4-FFF2-40B4-BE49-F238E27FC236}">
                    <a16:creationId xmlns:a16="http://schemas.microsoft.com/office/drawing/2014/main" id="{96F4BE76-DFB8-9B4E-BBA9-302F520CAEFD}"/>
                  </a:ext>
                </a:extLst>
              </p:cNvPr>
              <p:cNvSpPr txBox="1"/>
              <p:nvPr/>
            </p:nvSpPr>
            <p:spPr>
              <a:xfrm>
                <a:off x="3251249" y="2072675"/>
                <a:ext cx="1782921" cy="436500"/>
              </a:xfrm>
              <a:prstGeom prst="rect">
                <a:avLst/>
              </a:prstGeom>
              <a:noFill/>
              <a:ln>
                <a:noFill/>
              </a:ln>
            </p:spPr>
            <p:txBody>
              <a:bodyPr spcFirstLastPara="1" wrap="square" lIns="91425" tIns="91425" rIns="91425" bIns="91425" anchor="ctr" anchorCtr="0">
                <a:noAutofit/>
              </a:bodyPr>
              <a:lstStyle/>
              <a:p>
                <a:pPr lvl="0"/>
                <a:endParaRPr sz="1000" dirty="0">
                  <a:latin typeface="Roboto"/>
                  <a:ea typeface="Roboto"/>
                  <a:cs typeface="Roboto"/>
                  <a:sym typeface="Roboto"/>
                </a:endParaRPr>
              </a:p>
            </p:txBody>
          </p:sp>
        </p:grpSp>
      </p:grpSp>
      <p:grpSp>
        <p:nvGrpSpPr>
          <p:cNvPr id="35" name="Group 34">
            <a:extLst>
              <a:ext uri="{FF2B5EF4-FFF2-40B4-BE49-F238E27FC236}">
                <a16:creationId xmlns:a16="http://schemas.microsoft.com/office/drawing/2014/main" id="{CB2682EA-53E2-C14C-8B84-882F046B8551}"/>
              </a:ext>
            </a:extLst>
          </p:cNvPr>
          <p:cNvGrpSpPr/>
          <p:nvPr/>
        </p:nvGrpSpPr>
        <p:grpSpPr>
          <a:xfrm>
            <a:off x="3831938" y="1308411"/>
            <a:ext cx="1955708" cy="1545150"/>
            <a:chOff x="702650" y="1236250"/>
            <a:chExt cx="1955708" cy="1545150"/>
          </a:xfrm>
        </p:grpSpPr>
        <p:sp>
          <p:nvSpPr>
            <p:cNvPr id="36" name="Google Shape;2716;p36">
              <a:extLst>
                <a:ext uri="{FF2B5EF4-FFF2-40B4-BE49-F238E27FC236}">
                  <a16:creationId xmlns:a16="http://schemas.microsoft.com/office/drawing/2014/main" id="{CAA83E09-2217-CA4B-BADC-8616DDB983B2}"/>
                </a:ext>
              </a:extLst>
            </p:cNvPr>
            <p:cNvSpPr/>
            <p:nvPr/>
          </p:nvSpPr>
          <p:spPr>
            <a:xfrm>
              <a:off x="702650" y="1236250"/>
              <a:ext cx="1844988" cy="1108650"/>
            </a:xfrm>
            <a:prstGeom prst="roundRect">
              <a:avLst>
                <a:gd name="adj" fmla="val 16667"/>
              </a:avLst>
            </a:prstGeom>
            <a:solidFill>
              <a:schemeClr val="lt1"/>
            </a:solidFill>
            <a:ln>
              <a:noFill/>
            </a:ln>
            <a:effectLst>
              <a:outerShdw blurRad="85725" dist="9525"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18;p36">
              <a:extLst>
                <a:ext uri="{FF2B5EF4-FFF2-40B4-BE49-F238E27FC236}">
                  <a16:creationId xmlns:a16="http://schemas.microsoft.com/office/drawing/2014/main" id="{87792C4C-15FB-DA4D-9B21-56F7BBFF997E}"/>
                </a:ext>
              </a:extLst>
            </p:cNvPr>
            <p:cNvSpPr/>
            <p:nvPr/>
          </p:nvSpPr>
          <p:spPr>
            <a:xfrm rot="10800000">
              <a:off x="2427638" y="1500700"/>
              <a:ext cx="120000" cy="10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2719;p36">
              <a:extLst>
                <a:ext uri="{FF2B5EF4-FFF2-40B4-BE49-F238E27FC236}">
                  <a16:creationId xmlns:a16="http://schemas.microsoft.com/office/drawing/2014/main" id="{1BFFDC30-FE96-8C4B-BE8D-F5738AAA21BE}"/>
                </a:ext>
              </a:extLst>
            </p:cNvPr>
            <p:cNvCxnSpPr/>
            <p:nvPr/>
          </p:nvCxnSpPr>
          <p:spPr>
            <a:xfrm>
              <a:off x="755437" y="1781225"/>
              <a:ext cx="1672200" cy="0"/>
            </a:xfrm>
            <a:prstGeom prst="straightConnector1">
              <a:avLst/>
            </a:prstGeom>
            <a:noFill/>
            <a:ln w="9525" cap="flat" cmpd="sng">
              <a:solidFill>
                <a:schemeClr val="dk2"/>
              </a:solidFill>
              <a:prstDash val="solid"/>
              <a:round/>
              <a:headEnd type="none" w="med" len="med"/>
              <a:tailEnd type="none" w="med" len="med"/>
            </a:ln>
          </p:spPr>
        </p:cxnSp>
        <p:grpSp>
          <p:nvGrpSpPr>
            <p:cNvPr id="39" name="Google Shape;2720;p36">
              <a:extLst>
                <a:ext uri="{FF2B5EF4-FFF2-40B4-BE49-F238E27FC236}">
                  <a16:creationId xmlns:a16="http://schemas.microsoft.com/office/drawing/2014/main" id="{FF379025-C0A2-A74A-90BD-868634F994A2}"/>
                </a:ext>
              </a:extLst>
            </p:cNvPr>
            <p:cNvGrpSpPr/>
            <p:nvPr/>
          </p:nvGrpSpPr>
          <p:grpSpPr>
            <a:xfrm>
              <a:off x="875437" y="1410400"/>
              <a:ext cx="1782921" cy="1371000"/>
              <a:chOff x="3251249" y="1138175"/>
              <a:chExt cx="1782921" cy="1371000"/>
            </a:xfrm>
          </p:grpSpPr>
          <p:sp>
            <p:nvSpPr>
              <p:cNvPr id="40" name="Google Shape;2721;p36">
                <a:extLst>
                  <a:ext uri="{FF2B5EF4-FFF2-40B4-BE49-F238E27FC236}">
                    <a16:creationId xmlns:a16="http://schemas.microsoft.com/office/drawing/2014/main" id="{CEA39792-1AE8-BA40-A01F-7C1FBFC47A6E}"/>
                  </a:ext>
                </a:extLst>
              </p:cNvPr>
              <p:cNvSpPr txBox="1"/>
              <p:nvPr/>
            </p:nvSpPr>
            <p:spPr>
              <a:xfrm>
                <a:off x="3251250" y="1138175"/>
                <a:ext cx="116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3</a:t>
                </a:r>
                <a:endParaRPr dirty="0">
                  <a:latin typeface="Fira Sans Extra Condensed SemiBold"/>
                  <a:ea typeface="Fira Sans Extra Condensed SemiBold"/>
                  <a:cs typeface="Fira Sans Extra Condensed SemiBold"/>
                  <a:sym typeface="Fira Sans Extra Condensed SemiBold"/>
                </a:endParaRPr>
              </a:p>
            </p:txBody>
          </p:sp>
          <p:sp>
            <p:nvSpPr>
              <p:cNvPr id="41" name="Google Shape;2722;p36">
                <a:extLst>
                  <a:ext uri="{FF2B5EF4-FFF2-40B4-BE49-F238E27FC236}">
                    <a16:creationId xmlns:a16="http://schemas.microsoft.com/office/drawing/2014/main" id="{B694FC30-5B7E-9245-831D-79AA4B11207E}"/>
                  </a:ext>
                </a:extLst>
              </p:cNvPr>
              <p:cNvSpPr txBox="1"/>
              <p:nvPr/>
            </p:nvSpPr>
            <p:spPr>
              <a:xfrm>
                <a:off x="3251256" y="1456075"/>
                <a:ext cx="1552193" cy="436500"/>
              </a:xfrm>
              <a:prstGeom prst="rect">
                <a:avLst/>
              </a:prstGeom>
              <a:noFill/>
              <a:ln>
                <a:noFill/>
              </a:ln>
            </p:spPr>
            <p:txBody>
              <a:bodyPr spcFirstLastPara="1" wrap="square" lIns="91425" tIns="91425" rIns="91425" bIns="91425" anchor="ctr" anchorCtr="0">
                <a:noAutofit/>
              </a:bodyPr>
              <a:lstStyle/>
              <a:p>
                <a:pPr lvl="0"/>
                <a:r>
                  <a:rPr lang="en" dirty="0">
                    <a:solidFill>
                      <a:schemeClr val="tx1"/>
                    </a:solidFill>
                    <a:latin typeface="Aldhabi" panose="01000000000000000000" pitchFamily="2" charset="-78"/>
                    <a:ea typeface="Open Sans ExtraBold"/>
                    <a:cs typeface="Aldhabi" panose="01000000000000000000" pitchFamily="2" charset="-78"/>
                    <a:sym typeface="Open Sans ExtraBold"/>
                  </a:rPr>
                  <a:t>Visualization</a:t>
                </a:r>
                <a:endParaRPr sz="1100" dirty="0">
                  <a:latin typeface="Roboto"/>
                  <a:ea typeface="Roboto"/>
                  <a:cs typeface="Roboto"/>
                  <a:sym typeface="Roboto"/>
                </a:endParaRPr>
              </a:p>
            </p:txBody>
          </p:sp>
          <p:sp>
            <p:nvSpPr>
              <p:cNvPr id="42" name="Google Shape;2723;p36">
                <a:extLst>
                  <a:ext uri="{FF2B5EF4-FFF2-40B4-BE49-F238E27FC236}">
                    <a16:creationId xmlns:a16="http://schemas.microsoft.com/office/drawing/2014/main" id="{3FD63B3C-6834-7249-BCD5-EE3F8DE15626}"/>
                  </a:ext>
                </a:extLst>
              </p:cNvPr>
              <p:cNvSpPr txBox="1"/>
              <p:nvPr/>
            </p:nvSpPr>
            <p:spPr>
              <a:xfrm>
                <a:off x="3251249" y="2072675"/>
                <a:ext cx="1782921" cy="436500"/>
              </a:xfrm>
              <a:prstGeom prst="rect">
                <a:avLst/>
              </a:prstGeom>
              <a:noFill/>
              <a:ln>
                <a:noFill/>
              </a:ln>
            </p:spPr>
            <p:txBody>
              <a:bodyPr spcFirstLastPara="1" wrap="square" lIns="91425" tIns="91425" rIns="91425" bIns="91425" anchor="ctr" anchorCtr="0">
                <a:noAutofit/>
              </a:bodyPr>
              <a:lstStyle/>
              <a:p>
                <a:pPr lvl="0"/>
                <a:endParaRPr sz="1000" dirty="0">
                  <a:latin typeface="Roboto"/>
                  <a:ea typeface="Roboto"/>
                  <a:cs typeface="Roboto"/>
                  <a:sym typeface="Roboto"/>
                </a:endParaRPr>
              </a:p>
            </p:txBody>
          </p:sp>
        </p:grpSp>
      </p:grpSp>
      <p:grpSp>
        <p:nvGrpSpPr>
          <p:cNvPr id="43" name="Group 42">
            <a:extLst>
              <a:ext uri="{FF2B5EF4-FFF2-40B4-BE49-F238E27FC236}">
                <a16:creationId xmlns:a16="http://schemas.microsoft.com/office/drawing/2014/main" id="{900BEE78-DF0C-9D49-B905-57D31521026A}"/>
              </a:ext>
            </a:extLst>
          </p:cNvPr>
          <p:cNvGrpSpPr/>
          <p:nvPr/>
        </p:nvGrpSpPr>
        <p:grpSpPr>
          <a:xfrm>
            <a:off x="3879000" y="2681511"/>
            <a:ext cx="1955708" cy="1545150"/>
            <a:chOff x="702650" y="1236250"/>
            <a:chExt cx="1955708" cy="1545150"/>
          </a:xfrm>
        </p:grpSpPr>
        <p:sp>
          <p:nvSpPr>
            <p:cNvPr id="44" name="Google Shape;2716;p36">
              <a:extLst>
                <a:ext uri="{FF2B5EF4-FFF2-40B4-BE49-F238E27FC236}">
                  <a16:creationId xmlns:a16="http://schemas.microsoft.com/office/drawing/2014/main" id="{391EB87E-0F34-F846-9306-5EF3EF3684D8}"/>
                </a:ext>
              </a:extLst>
            </p:cNvPr>
            <p:cNvSpPr/>
            <p:nvPr/>
          </p:nvSpPr>
          <p:spPr>
            <a:xfrm>
              <a:off x="702650" y="1236250"/>
              <a:ext cx="1844988" cy="1108650"/>
            </a:xfrm>
            <a:prstGeom prst="roundRect">
              <a:avLst>
                <a:gd name="adj" fmla="val 16667"/>
              </a:avLst>
            </a:prstGeom>
            <a:solidFill>
              <a:schemeClr val="lt1"/>
            </a:solidFill>
            <a:ln>
              <a:noFill/>
            </a:ln>
            <a:effectLst>
              <a:outerShdw blurRad="85725" dist="9525"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18;p36">
              <a:extLst>
                <a:ext uri="{FF2B5EF4-FFF2-40B4-BE49-F238E27FC236}">
                  <a16:creationId xmlns:a16="http://schemas.microsoft.com/office/drawing/2014/main" id="{7660754D-D026-134F-8799-A0BF5E2D4496}"/>
                </a:ext>
              </a:extLst>
            </p:cNvPr>
            <p:cNvSpPr/>
            <p:nvPr/>
          </p:nvSpPr>
          <p:spPr>
            <a:xfrm rot="10800000">
              <a:off x="2427638" y="1500700"/>
              <a:ext cx="120000" cy="10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2719;p36">
              <a:extLst>
                <a:ext uri="{FF2B5EF4-FFF2-40B4-BE49-F238E27FC236}">
                  <a16:creationId xmlns:a16="http://schemas.microsoft.com/office/drawing/2014/main" id="{EE2BA29F-02AB-6A4B-9615-22B4B83C2C7D}"/>
                </a:ext>
              </a:extLst>
            </p:cNvPr>
            <p:cNvCxnSpPr/>
            <p:nvPr/>
          </p:nvCxnSpPr>
          <p:spPr>
            <a:xfrm>
              <a:off x="755437" y="1781225"/>
              <a:ext cx="1672200" cy="0"/>
            </a:xfrm>
            <a:prstGeom prst="straightConnector1">
              <a:avLst/>
            </a:prstGeom>
            <a:noFill/>
            <a:ln w="9525" cap="flat" cmpd="sng">
              <a:solidFill>
                <a:schemeClr val="dk2"/>
              </a:solidFill>
              <a:prstDash val="solid"/>
              <a:round/>
              <a:headEnd type="none" w="med" len="med"/>
              <a:tailEnd type="none" w="med" len="med"/>
            </a:ln>
          </p:spPr>
        </p:cxnSp>
        <p:grpSp>
          <p:nvGrpSpPr>
            <p:cNvPr id="47" name="Google Shape;2720;p36">
              <a:extLst>
                <a:ext uri="{FF2B5EF4-FFF2-40B4-BE49-F238E27FC236}">
                  <a16:creationId xmlns:a16="http://schemas.microsoft.com/office/drawing/2014/main" id="{67520FDA-43E4-8F40-8F84-37B9A3445987}"/>
                </a:ext>
              </a:extLst>
            </p:cNvPr>
            <p:cNvGrpSpPr/>
            <p:nvPr/>
          </p:nvGrpSpPr>
          <p:grpSpPr>
            <a:xfrm>
              <a:off x="875437" y="1410400"/>
              <a:ext cx="1782921" cy="1371000"/>
              <a:chOff x="3251249" y="1138175"/>
              <a:chExt cx="1782921" cy="1371000"/>
            </a:xfrm>
          </p:grpSpPr>
          <p:sp>
            <p:nvSpPr>
              <p:cNvPr id="48" name="Google Shape;2721;p36">
                <a:extLst>
                  <a:ext uri="{FF2B5EF4-FFF2-40B4-BE49-F238E27FC236}">
                    <a16:creationId xmlns:a16="http://schemas.microsoft.com/office/drawing/2014/main" id="{FCBC7B63-7167-854B-B9F9-90D6B067F2A0}"/>
                  </a:ext>
                </a:extLst>
              </p:cNvPr>
              <p:cNvSpPr txBox="1"/>
              <p:nvPr/>
            </p:nvSpPr>
            <p:spPr>
              <a:xfrm>
                <a:off x="3251250" y="1138175"/>
                <a:ext cx="116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4</a:t>
                </a:r>
                <a:endParaRPr dirty="0">
                  <a:latin typeface="Fira Sans Extra Condensed SemiBold"/>
                  <a:ea typeface="Fira Sans Extra Condensed SemiBold"/>
                  <a:cs typeface="Fira Sans Extra Condensed SemiBold"/>
                  <a:sym typeface="Fira Sans Extra Condensed SemiBold"/>
                </a:endParaRPr>
              </a:p>
            </p:txBody>
          </p:sp>
          <p:sp>
            <p:nvSpPr>
              <p:cNvPr id="49" name="Google Shape;2722;p36">
                <a:extLst>
                  <a:ext uri="{FF2B5EF4-FFF2-40B4-BE49-F238E27FC236}">
                    <a16:creationId xmlns:a16="http://schemas.microsoft.com/office/drawing/2014/main" id="{979A3723-33CE-C349-B89F-3BD28710DC14}"/>
                  </a:ext>
                </a:extLst>
              </p:cNvPr>
              <p:cNvSpPr txBox="1"/>
              <p:nvPr/>
            </p:nvSpPr>
            <p:spPr>
              <a:xfrm>
                <a:off x="3251256" y="1456075"/>
                <a:ext cx="1552193" cy="436500"/>
              </a:xfrm>
              <a:prstGeom prst="rect">
                <a:avLst/>
              </a:prstGeom>
              <a:noFill/>
              <a:ln>
                <a:noFill/>
              </a:ln>
            </p:spPr>
            <p:txBody>
              <a:bodyPr spcFirstLastPara="1" wrap="square" lIns="91425" tIns="91425" rIns="91425" bIns="91425" anchor="ctr" anchorCtr="0">
                <a:noAutofit/>
              </a:bodyPr>
              <a:lstStyle/>
              <a:p>
                <a:pPr lvl="0" algn="ctr">
                  <a:buClr>
                    <a:srgbClr val="333333"/>
                  </a:buClr>
                  <a:buSzPts val="7200"/>
                  <a:defRPr/>
                </a:pPr>
                <a:r>
                  <a:rPr lang="en" dirty="0">
                    <a:solidFill>
                      <a:schemeClr val="tx1"/>
                    </a:solidFill>
                    <a:latin typeface="Aldhabi" panose="01000000000000000000" pitchFamily="2" charset="-78"/>
                    <a:ea typeface="Open Sans ExtraBold"/>
                    <a:cs typeface="Aldhabi" panose="01000000000000000000" pitchFamily="2" charset="-78"/>
                    <a:sym typeface="Open Sans ExtraBold"/>
                  </a:rPr>
                  <a:t>Data Model</a:t>
                </a:r>
              </a:p>
            </p:txBody>
          </p:sp>
          <p:sp>
            <p:nvSpPr>
              <p:cNvPr id="50" name="Google Shape;2723;p36">
                <a:extLst>
                  <a:ext uri="{FF2B5EF4-FFF2-40B4-BE49-F238E27FC236}">
                    <a16:creationId xmlns:a16="http://schemas.microsoft.com/office/drawing/2014/main" id="{402F8363-07D4-7142-BBF5-B40444BCF304}"/>
                  </a:ext>
                </a:extLst>
              </p:cNvPr>
              <p:cNvSpPr txBox="1"/>
              <p:nvPr/>
            </p:nvSpPr>
            <p:spPr>
              <a:xfrm>
                <a:off x="3251249" y="2072675"/>
                <a:ext cx="1782921" cy="436500"/>
              </a:xfrm>
              <a:prstGeom prst="rect">
                <a:avLst/>
              </a:prstGeom>
              <a:noFill/>
              <a:ln>
                <a:noFill/>
              </a:ln>
            </p:spPr>
            <p:txBody>
              <a:bodyPr spcFirstLastPara="1" wrap="square" lIns="91425" tIns="91425" rIns="91425" bIns="91425" anchor="ctr" anchorCtr="0">
                <a:noAutofit/>
              </a:bodyPr>
              <a:lstStyle/>
              <a:p>
                <a:pPr lvl="0"/>
                <a:endParaRPr sz="1000" dirty="0">
                  <a:latin typeface="Roboto"/>
                  <a:ea typeface="Roboto"/>
                  <a:cs typeface="Roboto"/>
                  <a:sym typeface="Roboto"/>
                </a:endParaRPr>
              </a:p>
            </p:txBody>
          </p:sp>
        </p:grpSp>
      </p:grpSp>
      <p:grpSp>
        <p:nvGrpSpPr>
          <p:cNvPr id="51" name="Group 50">
            <a:extLst>
              <a:ext uri="{FF2B5EF4-FFF2-40B4-BE49-F238E27FC236}">
                <a16:creationId xmlns:a16="http://schemas.microsoft.com/office/drawing/2014/main" id="{06237529-DEC3-FC4D-8B92-EA4535672415}"/>
              </a:ext>
            </a:extLst>
          </p:cNvPr>
          <p:cNvGrpSpPr/>
          <p:nvPr/>
        </p:nvGrpSpPr>
        <p:grpSpPr>
          <a:xfrm>
            <a:off x="6155949" y="1308411"/>
            <a:ext cx="1955708" cy="1545150"/>
            <a:chOff x="702650" y="1236250"/>
            <a:chExt cx="1955708" cy="1545150"/>
          </a:xfrm>
        </p:grpSpPr>
        <p:sp>
          <p:nvSpPr>
            <p:cNvPr id="52" name="Google Shape;2716;p36">
              <a:extLst>
                <a:ext uri="{FF2B5EF4-FFF2-40B4-BE49-F238E27FC236}">
                  <a16:creationId xmlns:a16="http://schemas.microsoft.com/office/drawing/2014/main" id="{3BCBA785-18B5-2D4A-935A-71F52ABC616B}"/>
                </a:ext>
              </a:extLst>
            </p:cNvPr>
            <p:cNvSpPr/>
            <p:nvPr/>
          </p:nvSpPr>
          <p:spPr>
            <a:xfrm>
              <a:off x="702650" y="1236250"/>
              <a:ext cx="1844988" cy="1108650"/>
            </a:xfrm>
            <a:prstGeom prst="roundRect">
              <a:avLst>
                <a:gd name="adj" fmla="val 16667"/>
              </a:avLst>
            </a:prstGeom>
            <a:solidFill>
              <a:schemeClr val="lt1"/>
            </a:solidFill>
            <a:ln>
              <a:noFill/>
            </a:ln>
            <a:effectLst>
              <a:outerShdw blurRad="85725" dist="9525"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18;p36">
              <a:extLst>
                <a:ext uri="{FF2B5EF4-FFF2-40B4-BE49-F238E27FC236}">
                  <a16:creationId xmlns:a16="http://schemas.microsoft.com/office/drawing/2014/main" id="{8767E48B-325C-094C-8F4D-A1900A760D53}"/>
                </a:ext>
              </a:extLst>
            </p:cNvPr>
            <p:cNvSpPr/>
            <p:nvPr/>
          </p:nvSpPr>
          <p:spPr>
            <a:xfrm rot="10800000">
              <a:off x="2427638" y="1500700"/>
              <a:ext cx="120000" cy="10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2719;p36">
              <a:extLst>
                <a:ext uri="{FF2B5EF4-FFF2-40B4-BE49-F238E27FC236}">
                  <a16:creationId xmlns:a16="http://schemas.microsoft.com/office/drawing/2014/main" id="{F5730419-F7FD-0243-9677-E2E765946229}"/>
                </a:ext>
              </a:extLst>
            </p:cNvPr>
            <p:cNvCxnSpPr/>
            <p:nvPr/>
          </p:nvCxnSpPr>
          <p:spPr>
            <a:xfrm>
              <a:off x="755437" y="1781225"/>
              <a:ext cx="1672200" cy="0"/>
            </a:xfrm>
            <a:prstGeom prst="straightConnector1">
              <a:avLst/>
            </a:prstGeom>
            <a:noFill/>
            <a:ln w="9525" cap="flat" cmpd="sng">
              <a:solidFill>
                <a:schemeClr val="dk2"/>
              </a:solidFill>
              <a:prstDash val="solid"/>
              <a:round/>
              <a:headEnd type="none" w="med" len="med"/>
              <a:tailEnd type="none" w="med" len="med"/>
            </a:ln>
          </p:spPr>
        </p:cxnSp>
        <p:grpSp>
          <p:nvGrpSpPr>
            <p:cNvPr id="55" name="Google Shape;2720;p36">
              <a:extLst>
                <a:ext uri="{FF2B5EF4-FFF2-40B4-BE49-F238E27FC236}">
                  <a16:creationId xmlns:a16="http://schemas.microsoft.com/office/drawing/2014/main" id="{3767965E-385A-134B-890E-C89E1C8D28AA}"/>
                </a:ext>
              </a:extLst>
            </p:cNvPr>
            <p:cNvGrpSpPr/>
            <p:nvPr/>
          </p:nvGrpSpPr>
          <p:grpSpPr>
            <a:xfrm>
              <a:off x="875437" y="1410400"/>
              <a:ext cx="1782921" cy="1371000"/>
              <a:chOff x="3251249" y="1138175"/>
              <a:chExt cx="1782921" cy="1371000"/>
            </a:xfrm>
          </p:grpSpPr>
          <p:sp>
            <p:nvSpPr>
              <p:cNvPr id="56" name="Google Shape;2721;p36">
                <a:extLst>
                  <a:ext uri="{FF2B5EF4-FFF2-40B4-BE49-F238E27FC236}">
                    <a16:creationId xmlns:a16="http://schemas.microsoft.com/office/drawing/2014/main" id="{51B99E69-0565-D24F-8AF8-72927A6CB239}"/>
                  </a:ext>
                </a:extLst>
              </p:cNvPr>
              <p:cNvSpPr txBox="1"/>
              <p:nvPr/>
            </p:nvSpPr>
            <p:spPr>
              <a:xfrm>
                <a:off x="3251250" y="1138175"/>
                <a:ext cx="116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5</a:t>
                </a:r>
                <a:endParaRPr dirty="0">
                  <a:latin typeface="Fira Sans Extra Condensed SemiBold"/>
                  <a:ea typeface="Fira Sans Extra Condensed SemiBold"/>
                  <a:cs typeface="Fira Sans Extra Condensed SemiBold"/>
                  <a:sym typeface="Fira Sans Extra Condensed SemiBold"/>
                </a:endParaRPr>
              </a:p>
            </p:txBody>
          </p:sp>
          <p:sp>
            <p:nvSpPr>
              <p:cNvPr id="57" name="Google Shape;2722;p36">
                <a:extLst>
                  <a:ext uri="{FF2B5EF4-FFF2-40B4-BE49-F238E27FC236}">
                    <a16:creationId xmlns:a16="http://schemas.microsoft.com/office/drawing/2014/main" id="{27E3E8E2-3CC5-9445-B32F-625D10780F57}"/>
                  </a:ext>
                </a:extLst>
              </p:cNvPr>
              <p:cNvSpPr txBox="1"/>
              <p:nvPr/>
            </p:nvSpPr>
            <p:spPr>
              <a:xfrm>
                <a:off x="3251256" y="1456075"/>
                <a:ext cx="1552193" cy="436500"/>
              </a:xfrm>
              <a:prstGeom prst="rect">
                <a:avLst/>
              </a:prstGeom>
              <a:noFill/>
              <a:ln>
                <a:noFill/>
              </a:ln>
            </p:spPr>
            <p:txBody>
              <a:bodyPr spcFirstLastPara="1" wrap="square" lIns="91425" tIns="91425" rIns="91425" bIns="91425" anchor="ctr" anchorCtr="0">
                <a:noAutofit/>
              </a:bodyPr>
              <a:lstStyle/>
              <a:p>
                <a:pPr lvl="0"/>
                <a:r>
                  <a:rPr lang="en-US" dirty="0"/>
                  <a:t>Tools</a:t>
                </a:r>
                <a:endParaRPr sz="1100" dirty="0">
                  <a:latin typeface="Roboto"/>
                  <a:ea typeface="Roboto"/>
                  <a:cs typeface="Roboto"/>
                  <a:sym typeface="Roboto"/>
                </a:endParaRPr>
              </a:p>
            </p:txBody>
          </p:sp>
          <p:sp>
            <p:nvSpPr>
              <p:cNvPr id="58" name="Google Shape;2723;p36">
                <a:extLst>
                  <a:ext uri="{FF2B5EF4-FFF2-40B4-BE49-F238E27FC236}">
                    <a16:creationId xmlns:a16="http://schemas.microsoft.com/office/drawing/2014/main" id="{02250027-1491-7A43-8CD2-30031E50C885}"/>
                  </a:ext>
                </a:extLst>
              </p:cNvPr>
              <p:cNvSpPr txBox="1"/>
              <p:nvPr/>
            </p:nvSpPr>
            <p:spPr>
              <a:xfrm>
                <a:off x="3251249" y="2072675"/>
                <a:ext cx="1782921" cy="436500"/>
              </a:xfrm>
              <a:prstGeom prst="rect">
                <a:avLst/>
              </a:prstGeom>
              <a:noFill/>
              <a:ln>
                <a:noFill/>
              </a:ln>
            </p:spPr>
            <p:txBody>
              <a:bodyPr spcFirstLastPara="1" wrap="square" lIns="91425" tIns="91425" rIns="91425" bIns="91425" anchor="ctr" anchorCtr="0">
                <a:noAutofit/>
              </a:bodyPr>
              <a:lstStyle/>
              <a:p>
                <a:pPr lvl="0"/>
                <a:endParaRPr sz="1000" dirty="0">
                  <a:latin typeface="Roboto"/>
                  <a:ea typeface="Roboto"/>
                  <a:cs typeface="Roboto"/>
                  <a:sym typeface="Roboto"/>
                </a:endParaRPr>
              </a:p>
            </p:txBody>
          </p:sp>
        </p:grpSp>
      </p:grpSp>
      <p:grpSp>
        <p:nvGrpSpPr>
          <p:cNvPr id="59" name="Group 58">
            <a:extLst>
              <a:ext uri="{FF2B5EF4-FFF2-40B4-BE49-F238E27FC236}">
                <a16:creationId xmlns:a16="http://schemas.microsoft.com/office/drawing/2014/main" id="{A7530E33-1FE6-564B-AEF0-77FE20930DE6}"/>
              </a:ext>
            </a:extLst>
          </p:cNvPr>
          <p:cNvGrpSpPr/>
          <p:nvPr/>
        </p:nvGrpSpPr>
        <p:grpSpPr>
          <a:xfrm>
            <a:off x="6203011" y="2681511"/>
            <a:ext cx="1955708" cy="1545150"/>
            <a:chOff x="702650" y="1236250"/>
            <a:chExt cx="1955708" cy="1545150"/>
          </a:xfrm>
        </p:grpSpPr>
        <p:sp>
          <p:nvSpPr>
            <p:cNvPr id="60" name="Google Shape;2716;p36">
              <a:extLst>
                <a:ext uri="{FF2B5EF4-FFF2-40B4-BE49-F238E27FC236}">
                  <a16:creationId xmlns:a16="http://schemas.microsoft.com/office/drawing/2014/main" id="{AEFFAE78-525E-4647-8EB5-D70C73B1F6C3}"/>
                </a:ext>
              </a:extLst>
            </p:cNvPr>
            <p:cNvSpPr/>
            <p:nvPr/>
          </p:nvSpPr>
          <p:spPr>
            <a:xfrm>
              <a:off x="702650" y="1236250"/>
              <a:ext cx="1844988" cy="1108650"/>
            </a:xfrm>
            <a:prstGeom prst="roundRect">
              <a:avLst>
                <a:gd name="adj" fmla="val 16667"/>
              </a:avLst>
            </a:prstGeom>
            <a:solidFill>
              <a:schemeClr val="lt1"/>
            </a:solidFill>
            <a:ln>
              <a:noFill/>
            </a:ln>
            <a:effectLst>
              <a:outerShdw blurRad="85725" dist="9525"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18;p36">
              <a:extLst>
                <a:ext uri="{FF2B5EF4-FFF2-40B4-BE49-F238E27FC236}">
                  <a16:creationId xmlns:a16="http://schemas.microsoft.com/office/drawing/2014/main" id="{51B1E282-171E-204A-80CA-4634FE59E7EF}"/>
                </a:ext>
              </a:extLst>
            </p:cNvPr>
            <p:cNvSpPr/>
            <p:nvPr/>
          </p:nvSpPr>
          <p:spPr>
            <a:xfrm rot="10800000">
              <a:off x="2427638" y="1500700"/>
              <a:ext cx="120000" cy="1038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2719;p36">
              <a:extLst>
                <a:ext uri="{FF2B5EF4-FFF2-40B4-BE49-F238E27FC236}">
                  <a16:creationId xmlns:a16="http://schemas.microsoft.com/office/drawing/2014/main" id="{1D567BBD-AF97-454B-975E-A4F2194CD3EE}"/>
                </a:ext>
              </a:extLst>
            </p:cNvPr>
            <p:cNvCxnSpPr/>
            <p:nvPr/>
          </p:nvCxnSpPr>
          <p:spPr>
            <a:xfrm>
              <a:off x="755437" y="1781225"/>
              <a:ext cx="1672200" cy="0"/>
            </a:xfrm>
            <a:prstGeom prst="straightConnector1">
              <a:avLst/>
            </a:prstGeom>
            <a:noFill/>
            <a:ln w="9525" cap="flat" cmpd="sng">
              <a:solidFill>
                <a:schemeClr val="dk2"/>
              </a:solidFill>
              <a:prstDash val="solid"/>
              <a:round/>
              <a:headEnd type="none" w="med" len="med"/>
              <a:tailEnd type="none" w="med" len="med"/>
            </a:ln>
          </p:spPr>
        </p:cxnSp>
        <p:grpSp>
          <p:nvGrpSpPr>
            <p:cNvPr id="63" name="Google Shape;2720;p36">
              <a:extLst>
                <a:ext uri="{FF2B5EF4-FFF2-40B4-BE49-F238E27FC236}">
                  <a16:creationId xmlns:a16="http://schemas.microsoft.com/office/drawing/2014/main" id="{E98F0AB0-771E-4941-90DA-88D9FED39D55}"/>
                </a:ext>
              </a:extLst>
            </p:cNvPr>
            <p:cNvGrpSpPr/>
            <p:nvPr/>
          </p:nvGrpSpPr>
          <p:grpSpPr>
            <a:xfrm>
              <a:off x="875437" y="1410400"/>
              <a:ext cx="1782921" cy="1371000"/>
              <a:chOff x="3251249" y="1138175"/>
              <a:chExt cx="1782921" cy="1371000"/>
            </a:xfrm>
          </p:grpSpPr>
          <p:sp>
            <p:nvSpPr>
              <p:cNvPr id="64" name="Google Shape;2721;p36">
                <a:extLst>
                  <a:ext uri="{FF2B5EF4-FFF2-40B4-BE49-F238E27FC236}">
                    <a16:creationId xmlns:a16="http://schemas.microsoft.com/office/drawing/2014/main" id="{74C7310B-7300-C24B-83BE-0672892310F5}"/>
                  </a:ext>
                </a:extLst>
              </p:cNvPr>
              <p:cNvSpPr txBox="1"/>
              <p:nvPr/>
            </p:nvSpPr>
            <p:spPr>
              <a:xfrm>
                <a:off x="3251250" y="1138175"/>
                <a:ext cx="11673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6</a:t>
                </a:r>
                <a:endParaRPr dirty="0">
                  <a:latin typeface="Fira Sans Extra Condensed SemiBold"/>
                  <a:ea typeface="Fira Sans Extra Condensed SemiBold"/>
                  <a:cs typeface="Fira Sans Extra Condensed SemiBold"/>
                  <a:sym typeface="Fira Sans Extra Condensed SemiBold"/>
                </a:endParaRPr>
              </a:p>
            </p:txBody>
          </p:sp>
          <p:sp>
            <p:nvSpPr>
              <p:cNvPr id="65" name="Google Shape;2722;p36">
                <a:extLst>
                  <a:ext uri="{FF2B5EF4-FFF2-40B4-BE49-F238E27FC236}">
                    <a16:creationId xmlns:a16="http://schemas.microsoft.com/office/drawing/2014/main" id="{EADA0FFD-D1C4-4940-B512-0B6A5EF055B6}"/>
                  </a:ext>
                </a:extLst>
              </p:cNvPr>
              <p:cNvSpPr txBox="1"/>
              <p:nvPr/>
            </p:nvSpPr>
            <p:spPr>
              <a:xfrm>
                <a:off x="3251256" y="1513950"/>
                <a:ext cx="1552193" cy="436500"/>
              </a:xfrm>
              <a:prstGeom prst="rect">
                <a:avLst/>
              </a:prstGeom>
              <a:noFill/>
              <a:ln>
                <a:noFill/>
              </a:ln>
            </p:spPr>
            <p:txBody>
              <a:bodyPr spcFirstLastPara="1" wrap="square" lIns="91425" tIns="91425" rIns="91425" bIns="91425" anchor="ctr" anchorCtr="0">
                <a:noAutofit/>
              </a:bodyPr>
              <a:lstStyle/>
              <a:p>
                <a:pPr lvl="0"/>
                <a:r>
                  <a:rPr lang="en-US" dirty="0">
                    <a:solidFill>
                      <a:schemeClr val="tx1"/>
                    </a:solidFill>
                    <a:latin typeface="Aldhabi" panose="01000000000000000000" pitchFamily="2" charset="-78"/>
                    <a:ea typeface="Open Sans ExtraBold"/>
                    <a:cs typeface="Aldhabi" panose="01000000000000000000" pitchFamily="2" charset="-78"/>
                    <a:sym typeface="Open Sans ExtraBold"/>
                  </a:rPr>
                  <a:t> Conclusion &amp; Recommends </a:t>
                </a:r>
                <a:endParaRPr sz="1100" dirty="0">
                  <a:latin typeface="Roboto"/>
                  <a:ea typeface="Roboto"/>
                  <a:cs typeface="Roboto"/>
                  <a:sym typeface="Roboto"/>
                </a:endParaRPr>
              </a:p>
            </p:txBody>
          </p:sp>
          <p:sp>
            <p:nvSpPr>
              <p:cNvPr id="66" name="Google Shape;2723;p36">
                <a:extLst>
                  <a:ext uri="{FF2B5EF4-FFF2-40B4-BE49-F238E27FC236}">
                    <a16:creationId xmlns:a16="http://schemas.microsoft.com/office/drawing/2014/main" id="{0E610520-163E-8C43-9442-84714D29B2A9}"/>
                  </a:ext>
                </a:extLst>
              </p:cNvPr>
              <p:cNvSpPr txBox="1"/>
              <p:nvPr/>
            </p:nvSpPr>
            <p:spPr>
              <a:xfrm>
                <a:off x="3251249" y="2072675"/>
                <a:ext cx="1782921" cy="436500"/>
              </a:xfrm>
              <a:prstGeom prst="rect">
                <a:avLst/>
              </a:prstGeom>
              <a:noFill/>
              <a:ln>
                <a:noFill/>
              </a:ln>
            </p:spPr>
            <p:txBody>
              <a:bodyPr spcFirstLastPara="1" wrap="square" lIns="91425" tIns="91425" rIns="91425" bIns="91425" anchor="ctr" anchorCtr="0">
                <a:noAutofit/>
              </a:bodyPr>
              <a:lstStyle/>
              <a:p>
                <a:pPr lvl="0"/>
                <a:endParaRPr sz="1000" dirty="0">
                  <a:latin typeface="Roboto"/>
                  <a:ea typeface="Roboto"/>
                  <a:cs typeface="Roboto"/>
                  <a:sym typeface="Roboto"/>
                </a:endParaRPr>
              </a:p>
            </p:txBody>
          </p:sp>
        </p:grpSp>
      </p:grpSp>
    </p:spTree>
    <p:extLst>
      <p:ext uri="{BB962C8B-B14F-4D97-AF65-F5344CB8AC3E}">
        <p14:creationId xmlns:p14="http://schemas.microsoft.com/office/powerpoint/2010/main" val="86623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a:t>
            </a:r>
            <a:endParaRPr dirty="0"/>
          </a:p>
        </p:txBody>
      </p:sp>
      <p:grpSp>
        <p:nvGrpSpPr>
          <p:cNvPr id="4" name="Group 3">
            <a:extLst>
              <a:ext uri="{FF2B5EF4-FFF2-40B4-BE49-F238E27FC236}">
                <a16:creationId xmlns:a16="http://schemas.microsoft.com/office/drawing/2014/main" id="{6098E6CA-31E0-CF42-A753-C1943021CEDD}"/>
              </a:ext>
            </a:extLst>
          </p:cNvPr>
          <p:cNvGrpSpPr/>
          <p:nvPr/>
        </p:nvGrpSpPr>
        <p:grpSpPr>
          <a:xfrm>
            <a:off x="853682" y="874690"/>
            <a:ext cx="2246565" cy="3953342"/>
            <a:chOff x="5987615" y="900983"/>
            <a:chExt cx="2298401" cy="4156592"/>
          </a:xfrm>
        </p:grpSpPr>
        <p:grpSp>
          <p:nvGrpSpPr>
            <p:cNvPr id="112" name="Google Shape;1716;p28">
              <a:extLst>
                <a:ext uri="{FF2B5EF4-FFF2-40B4-BE49-F238E27FC236}">
                  <a16:creationId xmlns:a16="http://schemas.microsoft.com/office/drawing/2014/main" id="{7D6F70E8-1E82-DB4B-A23A-432D73C5F81D}"/>
                </a:ext>
              </a:extLst>
            </p:cNvPr>
            <p:cNvGrpSpPr/>
            <p:nvPr/>
          </p:nvGrpSpPr>
          <p:grpSpPr>
            <a:xfrm>
              <a:off x="5987615" y="900983"/>
              <a:ext cx="2298401" cy="4156592"/>
              <a:chOff x="3530702" y="1106225"/>
              <a:chExt cx="1845049" cy="3625811"/>
            </a:xfrm>
          </p:grpSpPr>
          <p:grpSp>
            <p:nvGrpSpPr>
              <p:cNvPr id="113" name="Google Shape;1717;p28">
                <a:extLst>
                  <a:ext uri="{FF2B5EF4-FFF2-40B4-BE49-F238E27FC236}">
                    <a16:creationId xmlns:a16="http://schemas.microsoft.com/office/drawing/2014/main" id="{78B9CD9E-BF61-FF46-A8DF-9A529C998BA5}"/>
                  </a:ext>
                </a:extLst>
              </p:cNvPr>
              <p:cNvGrpSpPr/>
              <p:nvPr/>
            </p:nvGrpSpPr>
            <p:grpSpPr>
              <a:xfrm>
                <a:off x="3530702" y="1106225"/>
                <a:ext cx="1845049" cy="3625811"/>
                <a:chOff x="3530702" y="1106225"/>
                <a:chExt cx="1845049" cy="3625811"/>
              </a:xfrm>
            </p:grpSpPr>
            <p:sp>
              <p:nvSpPr>
                <p:cNvPr id="132" name="Google Shape;1718;p28">
                  <a:extLst>
                    <a:ext uri="{FF2B5EF4-FFF2-40B4-BE49-F238E27FC236}">
                      <a16:creationId xmlns:a16="http://schemas.microsoft.com/office/drawing/2014/main" id="{3895B651-A582-9248-BB6E-BB0774876225}"/>
                    </a:ext>
                  </a:extLst>
                </p:cNvPr>
                <p:cNvSpPr/>
                <p:nvPr/>
              </p:nvSpPr>
              <p:spPr>
                <a:xfrm>
                  <a:off x="3564457" y="1106225"/>
                  <a:ext cx="1780134" cy="3625811"/>
                </a:xfrm>
                <a:custGeom>
                  <a:avLst/>
                  <a:gdLst/>
                  <a:ahLst/>
                  <a:cxnLst/>
                  <a:rect l="l" t="t" r="r" b="b"/>
                  <a:pathLst>
                    <a:path w="86857" h="176912" extrusionOk="0">
                      <a:moveTo>
                        <a:pt x="13246" y="0"/>
                      </a:moveTo>
                      <a:cubicBezTo>
                        <a:pt x="5926" y="0"/>
                        <a:pt x="1" y="5926"/>
                        <a:pt x="1" y="13277"/>
                      </a:cubicBezTo>
                      <a:lnTo>
                        <a:pt x="1" y="163635"/>
                      </a:lnTo>
                      <a:cubicBezTo>
                        <a:pt x="1" y="170986"/>
                        <a:pt x="5926" y="176912"/>
                        <a:pt x="13246" y="176912"/>
                      </a:cubicBezTo>
                      <a:lnTo>
                        <a:pt x="73579" y="176912"/>
                      </a:lnTo>
                      <a:cubicBezTo>
                        <a:pt x="80899" y="176912"/>
                        <a:pt x="86856" y="170986"/>
                        <a:pt x="86856" y="163635"/>
                      </a:cubicBezTo>
                      <a:lnTo>
                        <a:pt x="86856" y="13277"/>
                      </a:lnTo>
                      <a:cubicBezTo>
                        <a:pt x="86856" y="5926"/>
                        <a:pt x="80899" y="0"/>
                        <a:pt x="7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19;p28">
                  <a:extLst>
                    <a:ext uri="{FF2B5EF4-FFF2-40B4-BE49-F238E27FC236}">
                      <a16:creationId xmlns:a16="http://schemas.microsoft.com/office/drawing/2014/main" id="{6B366B85-3C26-1742-9997-6CCE07FF6D7D}"/>
                    </a:ext>
                  </a:extLst>
                </p:cNvPr>
                <p:cNvSpPr/>
                <p:nvPr/>
              </p:nvSpPr>
              <p:spPr>
                <a:xfrm>
                  <a:off x="5326378" y="1943335"/>
                  <a:ext cx="49372" cy="420844"/>
                </a:xfrm>
                <a:custGeom>
                  <a:avLst/>
                  <a:gdLst/>
                  <a:ahLst/>
                  <a:cxnLst/>
                  <a:rect l="l" t="t" r="r" b="b"/>
                  <a:pathLst>
                    <a:path w="2409" h="20534" extrusionOk="0">
                      <a:moveTo>
                        <a:pt x="1204" y="0"/>
                      </a:moveTo>
                      <a:cubicBezTo>
                        <a:pt x="539" y="0"/>
                        <a:pt x="0" y="539"/>
                        <a:pt x="0" y="1204"/>
                      </a:cubicBezTo>
                      <a:lnTo>
                        <a:pt x="0" y="19330"/>
                      </a:lnTo>
                      <a:cubicBezTo>
                        <a:pt x="0" y="19963"/>
                        <a:pt x="539" y="20534"/>
                        <a:pt x="1204" y="20534"/>
                      </a:cubicBezTo>
                      <a:cubicBezTo>
                        <a:pt x="1870" y="20534"/>
                        <a:pt x="2408" y="19963"/>
                        <a:pt x="2408" y="19330"/>
                      </a:cubicBezTo>
                      <a:lnTo>
                        <a:pt x="2408" y="1204"/>
                      </a:lnTo>
                      <a:cubicBezTo>
                        <a:pt x="2408" y="539"/>
                        <a:pt x="1870" y="0"/>
                        <a:pt x="1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20;p28">
                  <a:extLst>
                    <a:ext uri="{FF2B5EF4-FFF2-40B4-BE49-F238E27FC236}">
                      <a16:creationId xmlns:a16="http://schemas.microsoft.com/office/drawing/2014/main" id="{A217FF21-B526-644E-8DF2-EEE3FC599CA6}"/>
                    </a:ext>
                  </a:extLst>
                </p:cNvPr>
                <p:cNvSpPr/>
                <p:nvPr/>
              </p:nvSpPr>
              <p:spPr>
                <a:xfrm>
                  <a:off x="3532649" y="1845267"/>
                  <a:ext cx="66896" cy="276027"/>
                </a:xfrm>
                <a:custGeom>
                  <a:avLst/>
                  <a:gdLst/>
                  <a:ahLst/>
                  <a:cxnLst/>
                  <a:rect l="l" t="t" r="r" b="b"/>
                  <a:pathLst>
                    <a:path w="3264" h="13468" extrusionOk="0">
                      <a:moveTo>
                        <a:pt x="1616" y="0"/>
                      </a:moveTo>
                      <a:cubicBezTo>
                        <a:pt x="729" y="0"/>
                        <a:pt x="0" y="729"/>
                        <a:pt x="0" y="1617"/>
                      </a:cubicBezTo>
                      <a:lnTo>
                        <a:pt x="0" y="11820"/>
                      </a:lnTo>
                      <a:cubicBezTo>
                        <a:pt x="0" y="12739"/>
                        <a:pt x="729" y="13468"/>
                        <a:pt x="1616" y="13468"/>
                      </a:cubicBezTo>
                      <a:cubicBezTo>
                        <a:pt x="2535" y="13468"/>
                        <a:pt x="3264" y="12739"/>
                        <a:pt x="3264" y="11820"/>
                      </a:cubicBezTo>
                      <a:lnTo>
                        <a:pt x="3264" y="1617"/>
                      </a:lnTo>
                      <a:cubicBezTo>
                        <a:pt x="3264" y="729"/>
                        <a:pt x="2535" y="0"/>
                        <a:pt x="16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21;p28">
                  <a:extLst>
                    <a:ext uri="{FF2B5EF4-FFF2-40B4-BE49-F238E27FC236}">
                      <a16:creationId xmlns:a16="http://schemas.microsoft.com/office/drawing/2014/main" id="{5FBAF453-7C8D-E74C-9552-50561A4064B0}"/>
                    </a:ext>
                  </a:extLst>
                </p:cNvPr>
                <p:cNvSpPr/>
                <p:nvPr/>
              </p:nvSpPr>
              <p:spPr>
                <a:xfrm>
                  <a:off x="3530702" y="2173881"/>
                  <a:ext cx="66896" cy="276027"/>
                </a:xfrm>
                <a:custGeom>
                  <a:avLst/>
                  <a:gdLst/>
                  <a:ahLst/>
                  <a:cxnLst/>
                  <a:rect l="l" t="t" r="r" b="b"/>
                  <a:pathLst>
                    <a:path w="3264" h="13468" extrusionOk="0">
                      <a:moveTo>
                        <a:pt x="1648" y="0"/>
                      </a:moveTo>
                      <a:cubicBezTo>
                        <a:pt x="729" y="0"/>
                        <a:pt x="0" y="729"/>
                        <a:pt x="0" y="1616"/>
                      </a:cubicBezTo>
                      <a:lnTo>
                        <a:pt x="0" y="11852"/>
                      </a:lnTo>
                      <a:cubicBezTo>
                        <a:pt x="0" y="12739"/>
                        <a:pt x="729" y="13468"/>
                        <a:pt x="1648" y="13468"/>
                      </a:cubicBezTo>
                      <a:cubicBezTo>
                        <a:pt x="2535" y="13468"/>
                        <a:pt x="3264" y="12739"/>
                        <a:pt x="3264" y="11852"/>
                      </a:cubicBezTo>
                      <a:lnTo>
                        <a:pt x="3264" y="1616"/>
                      </a:lnTo>
                      <a:cubicBezTo>
                        <a:pt x="3264" y="729"/>
                        <a:pt x="2535" y="0"/>
                        <a:pt x="1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22;p28">
                  <a:extLst>
                    <a:ext uri="{FF2B5EF4-FFF2-40B4-BE49-F238E27FC236}">
                      <a16:creationId xmlns:a16="http://schemas.microsoft.com/office/drawing/2014/main" id="{A089C83C-44DB-B148-B906-67C076674BA9}"/>
                    </a:ext>
                  </a:extLst>
                </p:cNvPr>
                <p:cNvSpPr/>
                <p:nvPr/>
              </p:nvSpPr>
              <p:spPr>
                <a:xfrm>
                  <a:off x="3537834" y="1580290"/>
                  <a:ext cx="52631" cy="158488"/>
                </a:xfrm>
                <a:custGeom>
                  <a:avLst/>
                  <a:gdLst/>
                  <a:ahLst/>
                  <a:cxnLst/>
                  <a:rect l="l" t="t" r="r" b="b"/>
                  <a:pathLst>
                    <a:path w="2568" h="7733" extrusionOk="0">
                      <a:moveTo>
                        <a:pt x="1300" y="1"/>
                      </a:moveTo>
                      <a:cubicBezTo>
                        <a:pt x="571" y="1"/>
                        <a:pt x="1" y="571"/>
                        <a:pt x="1" y="1300"/>
                      </a:cubicBezTo>
                      <a:lnTo>
                        <a:pt x="1" y="6434"/>
                      </a:lnTo>
                      <a:cubicBezTo>
                        <a:pt x="1" y="7131"/>
                        <a:pt x="571" y="7733"/>
                        <a:pt x="1300" y="7733"/>
                      </a:cubicBezTo>
                      <a:cubicBezTo>
                        <a:pt x="1997" y="7733"/>
                        <a:pt x="2567" y="7131"/>
                        <a:pt x="2567" y="6434"/>
                      </a:cubicBezTo>
                      <a:lnTo>
                        <a:pt x="2567" y="1300"/>
                      </a:lnTo>
                      <a:cubicBezTo>
                        <a:pt x="2567" y="571"/>
                        <a:pt x="1997" y="1"/>
                        <a:pt x="1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723;p28">
                <a:extLst>
                  <a:ext uri="{FF2B5EF4-FFF2-40B4-BE49-F238E27FC236}">
                    <a16:creationId xmlns:a16="http://schemas.microsoft.com/office/drawing/2014/main" id="{62C8FAD6-1185-E948-8B4C-F5E44BBB58D3}"/>
                  </a:ext>
                </a:extLst>
              </p:cNvPr>
              <p:cNvSpPr/>
              <p:nvPr/>
            </p:nvSpPr>
            <p:spPr>
              <a:xfrm>
                <a:off x="3674227" y="1216610"/>
                <a:ext cx="1559956" cy="3405675"/>
              </a:xfrm>
              <a:custGeom>
                <a:avLst/>
                <a:gdLst/>
                <a:ahLst/>
                <a:cxnLst/>
                <a:rect l="l" t="t" r="r" b="b"/>
                <a:pathLst>
                  <a:path w="76114" h="166171" extrusionOk="0">
                    <a:moveTo>
                      <a:pt x="7890" y="1"/>
                    </a:moveTo>
                    <a:cubicBezTo>
                      <a:pt x="3549" y="1"/>
                      <a:pt x="0" y="3518"/>
                      <a:pt x="0" y="7891"/>
                    </a:cubicBezTo>
                    <a:lnTo>
                      <a:pt x="0" y="158249"/>
                    </a:lnTo>
                    <a:cubicBezTo>
                      <a:pt x="0" y="162622"/>
                      <a:pt x="3549" y="166171"/>
                      <a:pt x="7890" y="166171"/>
                    </a:cubicBezTo>
                    <a:lnTo>
                      <a:pt x="68223" y="166171"/>
                    </a:lnTo>
                    <a:cubicBezTo>
                      <a:pt x="72565" y="166171"/>
                      <a:pt x="76114" y="162622"/>
                      <a:pt x="76114" y="158249"/>
                    </a:cubicBezTo>
                    <a:lnTo>
                      <a:pt x="76114" y="7891"/>
                    </a:lnTo>
                    <a:cubicBezTo>
                      <a:pt x="76114" y="3518"/>
                      <a:pt x="72565" y="1"/>
                      <a:pt x="68223" y="1"/>
                    </a:cubicBezTo>
                    <a:lnTo>
                      <a:pt x="61379" y="1"/>
                    </a:lnTo>
                    <a:cubicBezTo>
                      <a:pt x="60555" y="1"/>
                      <a:pt x="59921" y="635"/>
                      <a:pt x="59921" y="1459"/>
                    </a:cubicBezTo>
                    <a:cubicBezTo>
                      <a:pt x="59921" y="3994"/>
                      <a:pt x="57862" y="6053"/>
                      <a:pt x="55295" y="6053"/>
                    </a:cubicBezTo>
                    <a:lnTo>
                      <a:pt x="20977" y="6053"/>
                    </a:lnTo>
                    <a:cubicBezTo>
                      <a:pt x="18442" y="6053"/>
                      <a:pt x="16382" y="3994"/>
                      <a:pt x="16382" y="1459"/>
                    </a:cubicBezTo>
                    <a:cubicBezTo>
                      <a:pt x="16382" y="635"/>
                      <a:pt x="15717" y="1"/>
                      <a:pt x="14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24;p28">
                <a:extLst>
                  <a:ext uri="{FF2B5EF4-FFF2-40B4-BE49-F238E27FC236}">
                    <a16:creationId xmlns:a16="http://schemas.microsoft.com/office/drawing/2014/main" id="{696848BE-6008-D843-85CF-73EC3ACCDB54}"/>
                  </a:ext>
                </a:extLst>
              </p:cNvPr>
              <p:cNvSpPr/>
              <p:nvPr/>
            </p:nvSpPr>
            <p:spPr>
              <a:xfrm>
                <a:off x="4961385" y="1297154"/>
                <a:ext cx="11723" cy="49372"/>
              </a:xfrm>
              <a:custGeom>
                <a:avLst/>
                <a:gdLst/>
                <a:ahLst/>
                <a:cxnLst/>
                <a:rect l="l" t="t" r="r" b="b"/>
                <a:pathLst>
                  <a:path w="572" h="2409" extrusionOk="0">
                    <a:moveTo>
                      <a:pt x="1" y="0"/>
                    </a:moveTo>
                    <a:lnTo>
                      <a:pt x="1" y="2408"/>
                    </a:lnTo>
                    <a:lnTo>
                      <a:pt x="571" y="2408"/>
                    </a:lnTo>
                    <a:lnTo>
                      <a:pt x="571" y="0"/>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25;p28">
                <a:extLst>
                  <a:ext uri="{FF2B5EF4-FFF2-40B4-BE49-F238E27FC236}">
                    <a16:creationId xmlns:a16="http://schemas.microsoft.com/office/drawing/2014/main" id="{D63F9493-F655-E446-BEA8-A2FA3B8A6F7C}"/>
                  </a:ext>
                </a:extLst>
              </p:cNvPr>
              <p:cNvSpPr/>
              <p:nvPr/>
            </p:nvSpPr>
            <p:spPr>
              <a:xfrm>
                <a:off x="4941259" y="1308181"/>
                <a:ext cx="11703" cy="38346"/>
              </a:xfrm>
              <a:custGeom>
                <a:avLst/>
                <a:gdLst/>
                <a:ahLst/>
                <a:cxnLst/>
                <a:rect l="l" t="t" r="r" b="b"/>
                <a:pathLst>
                  <a:path w="571" h="1871" extrusionOk="0">
                    <a:moveTo>
                      <a:pt x="0" y="1"/>
                    </a:moveTo>
                    <a:lnTo>
                      <a:pt x="0" y="1870"/>
                    </a:lnTo>
                    <a:lnTo>
                      <a:pt x="571" y="1870"/>
                    </a:lnTo>
                    <a:lnTo>
                      <a:pt x="571"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26;p28">
                <a:extLst>
                  <a:ext uri="{FF2B5EF4-FFF2-40B4-BE49-F238E27FC236}">
                    <a16:creationId xmlns:a16="http://schemas.microsoft.com/office/drawing/2014/main" id="{214BAE34-F3FA-8A42-93BB-3730CED88815}"/>
                  </a:ext>
                </a:extLst>
              </p:cNvPr>
              <p:cNvSpPr/>
              <p:nvPr/>
            </p:nvSpPr>
            <p:spPr>
              <a:xfrm>
                <a:off x="4921133" y="1321830"/>
                <a:ext cx="11703" cy="24696"/>
              </a:xfrm>
              <a:custGeom>
                <a:avLst/>
                <a:gdLst/>
                <a:ahLst/>
                <a:cxnLst/>
                <a:rect l="l" t="t" r="r" b="b"/>
                <a:pathLst>
                  <a:path w="571" h="1205" extrusionOk="0">
                    <a:moveTo>
                      <a:pt x="0" y="0"/>
                    </a:moveTo>
                    <a:lnTo>
                      <a:pt x="0" y="1204"/>
                    </a:lnTo>
                    <a:lnTo>
                      <a:pt x="571" y="1204"/>
                    </a:lnTo>
                    <a:lnTo>
                      <a:pt x="571" y="0"/>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27;p28">
                <a:extLst>
                  <a:ext uri="{FF2B5EF4-FFF2-40B4-BE49-F238E27FC236}">
                    <a16:creationId xmlns:a16="http://schemas.microsoft.com/office/drawing/2014/main" id="{9E5794CD-8C0C-ED44-A5CC-440FAAD86E90}"/>
                  </a:ext>
                </a:extLst>
              </p:cNvPr>
              <p:cNvSpPr/>
              <p:nvPr/>
            </p:nvSpPr>
            <p:spPr>
              <a:xfrm>
                <a:off x="4900987" y="1332856"/>
                <a:ext cx="11723" cy="13670"/>
              </a:xfrm>
              <a:custGeom>
                <a:avLst/>
                <a:gdLst/>
                <a:ahLst/>
                <a:cxnLst/>
                <a:rect l="l" t="t" r="r" b="b"/>
                <a:pathLst>
                  <a:path w="572" h="667" extrusionOk="0">
                    <a:moveTo>
                      <a:pt x="1" y="1"/>
                    </a:moveTo>
                    <a:lnTo>
                      <a:pt x="1" y="666"/>
                    </a:lnTo>
                    <a:lnTo>
                      <a:pt x="571" y="666"/>
                    </a:lnTo>
                    <a:lnTo>
                      <a:pt x="571"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28;p28">
                <a:extLst>
                  <a:ext uri="{FF2B5EF4-FFF2-40B4-BE49-F238E27FC236}">
                    <a16:creationId xmlns:a16="http://schemas.microsoft.com/office/drawing/2014/main" id="{F35D6A3F-9633-0B44-99BA-B4981547578B}"/>
                  </a:ext>
                </a:extLst>
              </p:cNvPr>
              <p:cNvSpPr/>
              <p:nvPr/>
            </p:nvSpPr>
            <p:spPr>
              <a:xfrm>
                <a:off x="5019181" y="1331565"/>
                <a:ext cx="15617" cy="14961"/>
              </a:xfrm>
              <a:custGeom>
                <a:avLst/>
                <a:gdLst/>
                <a:ahLst/>
                <a:cxnLst/>
                <a:rect l="l" t="t" r="r" b="b"/>
                <a:pathLst>
                  <a:path w="762" h="730" extrusionOk="0">
                    <a:moveTo>
                      <a:pt x="381" y="1"/>
                    </a:moveTo>
                    <a:cubicBezTo>
                      <a:pt x="191" y="1"/>
                      <a:pt x="1" y="159"/>
                      <a:pt x="1" y="349"/>
                    </a:cubicBezTo>
                    <a:cubicBezTo>
                      <a:pt x="1" y="571"/>
                      <a:pt x="191" y="729"/>
                      <a:pt x="381" y="729"/>
                    </a:cubicBezTo>
                    <a:cubicBezTo>
                      <a:pt x="603" y="729"/>
                      <a:pt x="761" y="571"/>
                      <a:pt x="761" y="349"/>
                    </a:cubicBezTo>
                    <a:cubicBezTo>
                      <a:pt x="761" y="159"/>
                      <a:pt x="603" y="1"/>
                      <a:pt x="381"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29;p28">
                <a:extLst>
                  <a:ext uri="{FF2B5EF4-FFF2-40B4-BE49-F238E27FC236}">
                    <a16:creationId xmlns:a16="http://schemas.microsoft.com/office/drawing/2014/main" id="{353E3284-3213-9347-AE6B-9E6BCBD172B4}"/>
                  </a:ext>
                </a:extLst>
              </p:cNvPr>
              <p:cNvSpPr/>
              <p:nvPr/>
            </p:nvSpPr>
            <p:spPr>
              <a:xfrm>
                <a:off x="5008790" y="1315825"/>
                <a:ext cx="36399" cy="13158"/>
              </a:xfrm>
              <a:custGeom>
                <a:avLst/>
                <a:gdLst/>
                <a:ahLst/>
                <a:cxnLst/>
                <a:rect l="l" t="t" r="r" b="b"/>
                <a:pathLst>
                  <a:path w="1776" h="642" extrusionOk="0">
                    <a:moveTo>
                      <a:pt x="900" y="0"/>
                    </a:moveTo>
                    <a:cubicBezTo>
                      <a:pt x="595" y="0"/>
                      <a:pt x="286" y="119"/>
                      <a:pt x="64" y="357"/>
                    </a:cubicBezTo>
                    <a:cubicBezTo>
                      <a:pt x="1" y="420"/>
                      <a:pt x="1" y="515"/>
                      <a:pt x="64" y="578"/>
                    </a:cubicBezTo>
                    <a:cubicBezTo>
                      <a:pt x="96" y="610"/>
                      <a:pt x="144" y="626"/>
                      <a:pt x="191" y="626"/>
                    </a:cubicBezTo>
                    <a:cubicBezTo>
                      <a:pt x="239" y="626"/>
                      <a:pt x="286" y="610"/>
                      <a:pt x="318" y="578"/>
                    </a:cubicBezTo>
                    <a:cubicBezTo>
                      <a:pt x="476" y="420"/>
                      <a:pt x="690" y="341"/>
                      <a:pt x="900" y="341"/>
                    </a:cubicBezTo>
                    <a:cubicBezTo>
                      <a:pt x="1110" y="341"/>
                      <a:pt x="1316" y="420"/>
                      <a:pt x="1459" y="578"/>
                    </a:cubicBezTo>
                    <a:lnTo>
                      <a:pt x="1585" y="642"/>
                    </a:lnTo>
                    <a:lnTo>
                      <a:pt x="1712" y="578"/>
                    </a:lnTo>
                    <a:cubicBezTo>
                      <a:pt x="1775" y="515"/>
                      <a:pt x="1775" y="420"/>
                      <a:pt x="1712" y="357"/>
                    </a:cubicBezTo>
                    <a:cubicBezTo>
                      <a:pt x="1506" y="119"/>
                      <a:pt x="1205" y="0"/>
                      <a:pt x="900" y="0"/>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30;p28">
                <a:extLst>
                  <a:ext uri="{FF2B5EF4-FFF2-40B4-BE49-F238E27FC236}">
                    <a16:creationId xmlns:a16="http://schemas.microsoft.com/office/drawing/2014/main" id="{2D123B32-5C18-8944-8947-E75CCFA3FE0E}"/>
                  </a:ext>
                </a:extLst>
              </p:cNvPr>
              <p:cNvSpPr/>
              <p:nvPr/>
            </p:nvSpPr>
            <p:spPr>
              <a:xfrm>
                <a:off x="5002313" y="1303549"/>
                <a:ext cx="49372" cy="14408"/>
              </a:xfrm>
              <a:custGeom>
                <a:avLst/>
                <a:gdLst/>
                <a:ahLst/>
                <a:cxnLst/>
                <a:rect l="l" t="t" r="r" b="b"/>
                <a:pathLst>
                  <a:path w="2409" h="703" extrusionOk="0">
                    <a:moveTo>
                      <a:pt x="1226" y="1"/>
                    </a:moveTo>
                    <a:cubicBezTo>
                      <a:pt x="812" y="1"/>
                      <a:pt x="400" y="144"/>
                      <a:pt x="95" y="417"/>
                    </a:cubicBezTo>
                    <a:cubicBezTo>
                      <a:pt x="0" y="449"/>
                      <a:pt x="0" y="575"/>
                      <a:pt x="63" y="639"/>
                    </a:cubicBezTo>
                    <a:cubicBezTo>
                      <a:pt x="101" y="676"/>
                      <a:pt x="149" y="691"/>
                      <a:pt x="201" y="691"/>
                    </a:cubicBezTo>
                    <a:cubicBezTo>
                      <a:pt x="238" y="691"/>
                      <a:pt x="278" y="684"/>
                      <a:pt x="317" y="670"/>
                    </a:cubicBezTo>
                    <a:cubicBezTo>
                      <a:pt x="555" y="449"/>
                      <a:pt x="879" y="338"/>
                      <a:pt x="1208" y="338"/>
                    </a:cubicBezTo>
                    <a:cubicBezTo>
                      <a:pt x="1537" y="338"/>
                      <a:pt x="1870" y="449"/>
                      <a:pt x="2123" y="670"/>
                    </a:cubicBezTo>
                    <a:lnTo>
                      <a:pt x="2218" y="702"/>
                    </a:lnTo>
                    <a:lnTo>
                      <a:pt x="2345" y="639"/>
                    </a:lnTo>
                    <a:cubicBezTo>
                      <a:pt x="2408" y="575"/>
                      <a:pt x="2408" y="449"/>
                      <a:pt x="2345" y="417"/>
                    </a:cubicBezTo>
                    <a:cubicBezTo>
                      <a:pt x="2033" y="136"/>
                      <a:pt x="1628" y="1"/>
                      <a:pt x="1226"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31;p28">
                <a:extLst>
                  <a:ext uri="{FF2B5EF4-FFF2-40B4-BE49-F238E27FC236}">
                    <a16:creationId xmlns:a16="http://schemas.microsoft.com/office/drawing/2014/main" id="{203D25E8-D9D9-404E-A8F8-C02E8D09F1A2}"/>
                  </a:ext>
                </a:extLst>
              </p:cNvPr>
              <p:cNvSpPr/>
              <p:nvPr/>
            </p:nvSpPr>
            <p:spPr>
              <a:xfrm>
                <a:off x="4995817" y="1290166"/>
                <a:ext cx="62366" cy="16150"/>
              </a:xfrm>
              <a:custGeom>
                <a:avLst/>
                <a:gdLst/>
                <a:ahLst/>
                <a:cxnLst/>
                <a:rect l="l" t="t" r="r" b="b"/>
                <a:pathLst>
                  <a:path w="3043" h="788" extrusionOk="0">
                    <a:moveTo>
                      <a:pt x="1537" y="1"/>
                    </a:moveTo>
                    <a:cubicBezTo>
                      <a:pt x="1022" y="1"/>
                      <a:pt x="507" y="167"/>
                      <a:pt x="95" y="500"/>
                    </a:cubicBezTo>
                    <a:cubicBezTo>
                      <a:pt x="0" y="531"/>
                      <a:pt x="0" y="658"/>
                      <a:pt x="64" y="721"/>
                    </a:cubicBezTo>
                    <a:cubicBezTo>
                      <a:pt x="95" y="753"/>
                      <a:pt x="127" y="785"/>
                      <a:pt x="190" y="785"/>
                    </a:cubicBezTo>
                    <a:lnTo>
                      <a:pt x="285" y="753"/>
                    </a:lnTo>
                    <a:cubicBezTo>
                      <a:pt x="634" y="468"/>
                      <a:pt x="1078" y="325"/>
                      <a:pt x="1521" y="325"/>
                    </a:cubicBezTo>
                    <a:cubicBezTo>
                      <a:pt x="1965" y="325"/>
                      <a:pt x="2408" y="468"/>
                      <a:pt x="2757" y="753"/>
                    </a:cubicBezTo>
                    <a:cubicBezTo>
                      <a:pt x="2781" y="777"/>
                      <a:pt x="2815" y="788"/>
                      <a:pt x="2850" y="788"/>
                    </a:cubicBezTo>
                    <a:cubicBezTo>
                      <a:pt x="2908" y="788"/>
                      <a:pt x="2971" y="761"/>
                      <a:pt x="3011" y="721"/>
                    </a:cubicBezTo>
                    <a:cubicBezTo>
                      <a:pt x="3042" y="658"/>
                      <a:pt x="3042" y="531"/>
                      <a:pt x="2979" y="500"/>
                    </a:cubicBezTo>
                    <a:cubicBezTo>
                      <a:pt x="2567" y="167"/>
                      <a:pt x="2052" y="1"/>
                      <a:pt x="1537"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32;p28">
                <a:extLst>
                  <a:ext uri="{FF2B5EF4-FFF2-40B4-BE49-F238E27FC236}">
                    <a16:creationId xmlns:a16="http://schemas.microsoft.com/office/drawing/2014/main" id="{D18B7764-BB7B-9D48-91B9-2B7C611F9E47}"/>
                  </a:ext>
                </a:extLst>
              </p:cNvPr>
              <p:cNvSpPr/>
              <p:nvPr/>
            </p:nvSpPr>
            <p:spPr>
              <a:xfrm>
                <a:off x="5085441" y="1301049"/>
                <a:ext cx="88333" cy="44187"/>
              </a:xfrm>
              <a:custGeom>
                <a:avLst/>
                <a:gdLst/>
                <a:ahLst/>
                <a:cxnLst/>
                <a:rect l="l" t="t" r="r" b="b"/>
                <a:pathLst>
                  <a:path w="4310" h="2156" extrusionOk="0">
                    <a:moveTo>
                      <a:pt x="3708" y="159"/>
                    </a:moveTo>
                    <a:cubicBezTo>
                      <a:pt x="3961" y="159"/>
                      <a:pt x="4151" y="381"/>
                      <a:pt x="4151" y="602"/>
                    </a:cubicBezTo>
                    <a:lnTo>
                      <a:pt x="4151" y="1553"/>
                    </a:lnTo>
                    <a:cubicBezTo>
                      <a:pt x="4151" y="1775"/>
                      <a:pt x="3961" y="1997"/>
                      <a:pt x="3708" y="1997"/>
                    </a:cubicBezTo>
                    <a:lnTo>
                      <a:pt x="602" y="1997"/>
                    </a:lnTo>
                    <a:cubicBezTo>
                      <a:pt x="349" y="1997"/>
                      <a:pt x="159" y="1775"/>
                      <a:pt x="159" y="1553"/>
                    </a:cubicBezTo>
                    <a:lnTo>
                      <a:pt x="159" y="602"/>
                    </a:lnTo>
                    <a:cubicBezTo>
                      <a:pt x="159" y="381"/>
                      <a:pt x="349" y="159"/>
                      <a:pt x="602" y="159"/>
                    </a:cubicBezTo>
                    <a:close/>
                    <a:moveTo>
                      <a:pt x="602" y="0"/>
                    </a:moveTo>
                    <a:cubicBezTo>
                      <a:pt x="285" y="0"/>
                      <a:pt x="0" y="285"/>
                      <a:pt x="0" y="602"/>
                    </a:cubicBezTo>
                    <a:lnTo>
                      <a:pt x="0" y="1553"/>
                    </a:lnTo>
                    <a:cubicBezTo>
                      <a:pt x="0" y="1870"/>
                      <a:pt x="285" y="2155"/>
                      <a:pt x="602" y="2155"/>
                    </a:cubicBezTo>
                    <a:lnTo>
                      <a:pt x="3708" y="2155"/>
                    </a:lnTo>
                    <a:cubicBezTo>
                      <a:pt x="4056" y="2155"/>
                      <a:pt x="4310" y="1870"/>
                      <a:pt x="4310" y="1553"/>
                    </a:cubicBezTo>
                    <a:lnTo>
                      <a:pt x="4310" y="602"/>
                    </a:lnTo>
                    <a:cubicBezTo>
                      <a:pt x="4310" y="285"/>
                      <a:pt x="4056" y="0"/>
                      <a:pt x="3708" y="0"/>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33;p28">
                <a:extLst>
                  <a:ext uri="{FF2B5EF4-FFF2-40B4-BE49-F238E27FC236}">
                    <a16:creationId xmlns:a16="http://schemas.microsoft.com/office/drawing/2014/main" id="{37DC5DEB-E6DF-4946-B9EC-69C6D891D0B2}"/>
                  </a:ext>
                </a:extLst>
              </p:cNvPr>
              <p:cNvSpPr/>
              <p:nvPr/>
            </p:nvSpPr>
            <p:spPr>
              <a:xfrm>
                <a:off x="5094520" y="1307545"/>
                <a:ext cx="64969" cy="31193"/>
              </a:xfrm>
              <a:custGeom>
                <a:avLst/>
                <a:gdLst/>
                <a:ahLst/>
                <a:cxnLst/>
                <a:rect l="l" t="t" r="r" b="b"/>
                <a:pathLst>
                  <a:path w="3170" h="1522" extrusionOk="0">
                    <a:moveTo>
                      <a:pt x="413" y="0"/>
                    </a:moveTo>
                    <a:cubicBezTo>
                      <a:pt x="159" y="0"/>
                      <a:pt x="1" y="190"/>
                      <a:pt x="1" y="412"/>
                    </a:cubicBezTo>
                    <a:lnTo>
                      <a:pt x="1" y="1109"/>
                    </a:lnTo>
                    <a:cubicBezTo>
                      <a:pt x="1" y="1331"/>
                      <a:pt x="159" y="1521"/>
                      <a:pt x="413" y="1521"/>
                    </a:cubicBezTo>
                    <a:lnTo>
                      <a:pt x="2758" y="1521"/>
                    </a:lnTo>
                    <a:cubicBezTo>
                      <a:pt x="3011" y="1521"/>
                      <a:pt x="3169" y="1331"/>
                      <a:pt x="3169" y="1109"/>
                    </a:cubicBezTo>
                    <a:lnTo>
                      <a:pt x="3169" y="412"/>
                    </a:lnTo>
                    <a:cubicBezTo>
                      <a:pt x="3169" y="190"/>
                      <a:pt x="3011" y="0"/>
                      <a:pt x="2758" y="0"/>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34;p28">
                <a:extLst>
                  <a:ext uri="{FF2B5EF4-FFF2-40B4-BE49-F238E27FC236}">
                    <a16:creationId xmlns:a16="http://schemas.microsoft.com/office/drawing/2014/main" id="{CA774498-4860-5C4D-89FA-2208897A5C6A}"/>
                  </a:ext>
                </a:extLst>
              </p:cNvPr>
              <p:cNvSpPr/>
              <p:nvPr/>
            </p:nvSpPr>
            <p:spPr>
              <a:xfrm>
                <a:off x="5170515" y="1312075"/>
                <a:ext cx="11047" cy="22114"/>
              </a:xfrm>
              <a:custGeom>
                <a:avLst/>
                <a:gdLst/>
                <a:ahLst/>
                <a:cxnLst/>
                <a:rect l="l" t="t" r="r" b="b"/>
                <a:pathLst>
                  <a:path w="539" h="1079" extrusionOk="0">
                    <a:moveTo>
                      <a:pt x="380" y="191"/>
                    </a:moveTo>
                    <a:lnTo>
                      <a:pt x="380" y="888"/>
                    </a:lnTo>
                    <a:lnTo>
                      <a:pt x="159" y="888"/>
                    </a:lnTo>
                    <a:lnTo>
                      <a:pt x="159" y="191"/>
                    </a:lnTo>
                    <a:close/>
                    <a:moveTo>
                      <a:pt x="0" y="1"/>
                    </a:moveTo>
                    <a:lnTo>
                      <a:pt x="0" y="1078"/>
                    </a:lnTo>
                    <a:lnTo>
                      <a:pt x="539" y="1078"/>
                    </a:lnTo>
                    <a:lnTo>
                      <a:pt x="539"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735;p28">
                <a:extLst>
                  <a:ext uri="{FF2B5EF4-FFF2-40B4-BE49-F238E27FC236}">
                    <a16:creationId xmlns:a16="http://schemas.microsoft.com/office/drawing/2014/main" id="{ED7A2779-B059-814E-8C4F-47224B61BD27}"/>
                  </a:ext>
                </a:extLst>
              </p:cNvPr>
              <p:cNvGrpSpPr/>
              <p:nvPr/>
            </p:nvGrpSpPr>
            <p:grpSpPr>
              <a:xfrm>
                <a:off x="3786907" y="1302340"/>
                <a:ext cx="143618" cy="38981"/>
                <a:chOff x="1423407" y="1302340"/>
                <a:chExt cx="143618" cy="38981"/>
              </a:xfrm>
            </p:grpSpPr>
            <p:sp>
              <p:nvSpPr>
                <p:cNvPr id="127" name="Google Shape;1736;p28">
                  <a:extLst>
                    <a:ext uri="{FF2B5EF4-FFF2-40B4-BE49-F238E27FC236}">
                      <a16:creationId xmlns:a16="http://schemas.microsoft.com/office/drawing/2014/main" id="{BD759178-92AC-894A-A919-5B9954141C64}"/>
                    </a:ext>
                  </a:extLst>
                </p:cNvPr>
                <p:cNvSpPr/>
                <p:nvPr/>
              </p:nvSpPr>
              <p:spPr>
                <a:xfrm>
                  <a:off x="1423407" y="1302340"/>
                  <a:ext cx="16908" cy="38346"/>
                </a:xfrm>
                <a:custGeom>
                  <a:avLst/>
                  <a:gdLst/>
                  <a:ahLst/>
                  <a:cxnLst/>
                  <a:rect l="l" t="t" r="r" b="b"/>
                  <a:pathLst>
                    <a:path w="825" h="1871" extrusionOk="0">
                      <a:moveTo>
                        <a:pt x="1" y="1"/>
                      </a:moveTo>
                      <a:lnTo>
                        <a:pt x="1" y="413"/>
                      </a:lnTo>
                      <a:lnTo>
                        <a:pt x="349" y="413"/>
                      </a:lnTo>
                      <a:lnTo>
                        <a:pt x="349" y="1870"/>
                      </a:lnTo>
                      <a:lnTo>
                        <a:pt x="824" y="1870"/>
                      </a:lnTo>
                      <a:lnTo>
                        <a:pt x="824"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37;p28">
                  <a:extLst>
                    <a:ext uri="{FF2B5EF4-FFF2-40B4-BE49-F238E27FC236}">
                      <a16:creationId xmlns:a16="http://schemas.microsoft.com/office/drawing/2014/main" id="{C78A38DE-B8B4-7F4D-B2BB-5384EEA7029B}"/>
                    </a:ext>
                  </a:extLst>
                </p:cNvPr>
                <p:cNvSpPr/>
                <p:nvPr/>
              </p:nvSpPr>
              <p:spPr>
                <a:xfrm>
                  <a:off x="1453288" y="1302340"/>
                  <a:ext cx="33776" cy="38981"/>
                </a:xfrm>
                <a:custGeom>
                  <a:avLst/>
                  <a:gdLst/>
                  <a:ahLst/>
                  <a:cxnLst/>
                  <a:rect l="l" t="t" r="r" b="b"/>
                  <a:pathLst>
                    <a:path w="1648" h="1902" extrusionOk="0">
                      <a:moveTo>
                        <a:pt x="824" y="349"/>
                      </a:moveTo>
                      <a:cubicBezTo>
                        <a:pt x="919" y="349"/>
                        <a:pt x="1014" y="413"/>
                        <a:pt x="1078" y="508"/>
                      </a:cubicBezTo>
                      <a:cubicBezTo>
                        <a:pt x="1109" y="603"/>
                        <a:pt x="1141" y="729"/>
                        <a:pt x="1141" y="951"/>
                      </a:cubicBezTo>
                      <a:cubicBezTo>
                        <a:pt x="1141" y="1141"/>
                        <a:pt x="1109" y="1300"/>
                        <a:pt x="1078" y="1395"/>
                      </a:cubicBezTo>
                      <a:cubicBezTo>
                        <a:pt x="1014" y="1490"/>
                        <a:pt x="919" y="1522"/>
                        <a:pt x="824" y="1522"/>
                      </a:cubicBezTo>
                      <a:cubicBezTo>
                        <a:pt x="697" y="1522"/>
                        <a:pt x="602" y="1490"/>
                        <a:pt x="571" y="1395"/>
                      </a:cubicBezTo>
                      <a:cubicBezTo>
                        <a:pt x="507" y="1300"/>
                        <a:pt x="476" y="1141"/>
                        <a:pt x="476" y="951"/>
                      </a:cubicBezTo>
                      <a:cubicBezTo>
                        <a:pt x="476" y="729"/>
                        <a:pt x="507" y="603"/>
                        <a:pt x="571" y="508"/>
                      </a:cubicBezTo>
                      <a:cubicBezTo>
                        <a:pt x="602" y="413"/>
                        <a:pt x="697" y="349"/>
                        <a:pt x="824" y="349"/>
                      </a:cubicBezTo>
                      <a:close/>
                      <a:moveTo>
                        <a:pt x="824" y="1"/>
                      </a:moveTo>
                      <a:cubicBezTo>
                        <a:pt x="539" y="1"/>
                        <a:pt x="349" y="96"/>
                        <a:pt x="190" y="254"/>
                      </a:cubicBezTo>
                      <a:cubicBezTo>
                        <a:pt x="64" y="413"/>
                        <a:pt x="0" y="634"/>
                        <a:pt x="0" y="951"/>
                      </a:cubicBezTo>
                      <a:cubicBezTo>
                        <a:pt x="0" y="1236"/>
                        <a:pt x="64" y="1490"/>
                        <a:pt x="190" y="1648"/>
                      </a:cubicBezTo>
                      <a:cubicBezTo>
                        <a:pt x="349" y="1807"/>
                        <a:pt x="539" y="1902"/>
                        <a:pt x="824" y="1902"/>
                      </a:cubicBezTo>
                      <a:cubicBezTo>
                        <a:pt x="1078" y="1902"/>
                        <a:pt x="1268" y="1807"/>
                        <a:pt x="1426" y="1648"/>
                      </a:cubicBezTo>
                      <a:cubicBezTo>
                        <a:pt x="1553" y="1490"/>
                        <a:pt x="1648" y="1236"/>
                        <a:pt x="1648" y="951"/>
                      </a:cubicBezTo>
                      <a:cubicBezTo>
                        <a:pt x="1648" y="634"/>
                        <a:pt x="1553" y="413"/>
                        <a:pt x="1426" y="254"/>
                      </a:cubicBezTo>
                      <a:cubicBezTo>
                        <a:pt x="1268" y="96"/>
                        <a:pt x="1078" y="1"/>
                        <a:pt x="824"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38;p28">
                  <a:extLst>
                    <a:ext uri="{FF2B5EF4-FFF2-40B4-BE49-F238E27FC236}">
                      <a16:creationId xmlns:a16="http://schemas.microsoft.com/office/drawing/2014/main" id="{6556B2C1-1F2E-BC48-A357-37CF2A4840BF}"/>
                    </a:ext>
                  </a:extLst>
                </p:cNvPr>
                <p:cNvSpPr/>
                <p:nvPr/>
              </p:nvSpPr>
              <p:spPr>
                <a:xfrm>
                  <a:off x="1492181" y="1315333"/>
                  <a:ext cx="9756" cy="25988"/>
                </a:xfrm>
                <a:custGeom>
                  <a:avLst/>
                  <a:gdLst/>
                  <a:ahLst/>
                  <a:cxnLst/>
                  <a:rect l="l" t="t" r="r" b="b"/>
                  <a:pathLst>
                    <a:path w="476" h="1268" extrusionOk="0">
                      <a:moveTo>
                        <a:pt x="222" y="0"/>
                      </a:moveTo>
                      <a:cubicBezTo>
                        <a:pt x="159" y="0"/>
                        <a:pt x="127" y="32"/>
                        <a:pt x="63" y="64"/>
                      </a:cubicBezTo>
                      <a:cubicBezTo>
                        <a:pt x="32" y="127"/>
                        <a:pt x="0" y="191"/>
                        <a:pt x="0" y="254"/>
                      </a:cubicBezTo>
                      <a:cubicBezTo>
                        <a:pt x="0" y="317"/>
                        <a:pt x="32" y="381"/>
                        <a:pt x="63" y="412"/>
                      </a:cubicBezTo>
                      <a:cubicBezTo>
                        <a:pt x="127" y="444"/>
                        <a:pt x="159" y="476"/>
                        <a:pt x="222" y="476"/>
                      </a:cubicBezTo>
                      <a:cubicBezTo>
                        <a:pt x="317" y="476"/>
                        <a:pt x="349" y="444"/>
                        <a:pt x="412" y="412"/>
                      </a:cubicBezTo>
                      <a:cubicBezTo>
                        <a:pt x="444" y="381"/>
                        <a:pt x="475" y="317"/>
                        <a:pt x="475" y="254"/>
                      </a:cubicBezTo>
                      <a:cubicBezTo>
                        <a:pt x="475" y="191"/>
                        <a:pt x="444" y="127"/>
                        <a:pt x="412" y="64"/>
                      </a:cubicBezTo>
                      <a:cubicBezTo>
                        <a:pt x="349" y="32"/>
                        <a:pt x="317" y="0"/>
                        <a:pt x="222" y="0"/>
                      </a:cubicBezTo>
                      <a:close/>
                      <a:moveTo>
                        <a:pt x="222" y="793"/>
                      </a:moveTo>
                      <a:cubicBezTo>
                        <a:pt x="159" y="793"/>
                        <a:pt x="127" y="824"/>
                        <a:pt x="63" y="856"/>
                      </a:cubicBezTo>
                      <a:cubicBezTo>
                        <a:pt x="32" y="919"/>
                        <a:pt x="0" y="951"/>
                        <a:pt x="0" y="1014"/>
                      </a:cubicBezTo>
                      <a:cubicBezTo>
                        <a:pt x="0" y="1109"/>
                        <a:pt x="32" y="1141"/>
                        <a:pt x="63" y="1205"/>
                      </a:cubicBezTo>
                      <a:cubicBezTo>
                        <a:pt x="127" y="1236"/>
                        <a:pt x="159" y="1268"/>
                        <a:pt x="222" y="1268"/>
                      </a:cubicBezTo>
                      <a:cubicBezTo>
                        <a:pt x="317" y="1268"/>
                        <a:pt x="349" y="1236"/>
                        <a:pt x="412" y="1205"/>
                      </a:cubicBezTo>
                      <a:cubicBezTo>
                        <a:pt x="444" y="1141"/>
                        <a:pt x="475" y="1109"/>
                        <a:pt x="475" y="1014"/>
                      </a:cubicBezTo>
                      <a:cubicBezTo>
                        <a:pt x="475" y="951"/>
                        <a:pt x="444" y="919"/>
                        <a:pt x="412" y="856"/>
                      </a:cubicBezTo>
                      <a:cubicBezTo>
                        <a:pt x="349" y="824"/>
                        <a:pt x="317" y="793"/>
                        <a:pt x="222" y="793"/>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39;p28">
                  <a:extLst>
                    <a:ext uri="{FF2B5EF4-FFF2-40B4-BE49-F238E27FC236}">
                      <a16:creationId xmlns:a16="http://schemas.microsoft.com/office/drawing/2014/main" id="{D4EDDE86-E087-2E48-8E87-60B01F244EE8}"/>
                    </a:ext>
                  </a:extLst>
                </p:cNvPr>
                <p:cNvSpPr/>
                <p:nvPr/>
              </p:nvSpPr>
              <p:spPr>
                <a:xfrm>
                  <a:off x="1508553" y="1302340"/>
                  <a:ext cx="16908" cy="38346"/>
                </a:xfrm>
                <a:custGeom>
                  <a:avLst/>
                  <a:gdLst/>
                  <a:ahLst/>
                  <a:cxnLst/>
                  <a:rect l="l" t="t" r="r" b="b"/>
                  <a:pathLst>
                    <a:path w="825" h="1871" extrusionOk="0">
                      <a:moveTo>
                        <a:pt x="0" y="1"/>
                      </a:moveTo>
                      <a:lnTo>
                        <a:pt x="0" y="413"/>
                      </a:lnTo>
                      <a:lnTo>
                        <a:pt x="349" y="413"/>
                      </a:lnTo>
                      <a:lnTo>
                        <a:pt x="349" y="1870"/>
                      </a:lnTo>
                      <a:lnTo>
                        <a:pt x="824" y="1870"/>
                      </a:lnTo>
                      <a:lnTo>
                        <a:pt x="824"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40;p28">
                  <a:extLst>
                    <a:ext uri="{FF2B5EF4-FFF2-40B4-BE49-F238E27FC236}">
                      <a16:creationId xmlns:a16="http://schemas.microsoft.com/office/drawing/2014/main" id="{5FD0B179-AF59-9448-9B7E-CBE7535B54D8}"/>
                    </a:ext>
                  </a:extLst>
                </p:cNvPr>
                <p:cNvSpPr/>
                <p:nvPr/>
              </p:nvSpPr>
              <p:spPr>
                <a:xfrm>
                  <a:off x="1537123" y="1302340"/>
                  <a:ext cx="29902" cy="38346"/>
                </a:xfrm>
                <a:custGeom>
                  <a:avLst/>
                  <a:gdLst/>
                  <a:ahLst/>
                  <a:cxnLst/>
                  <a:rect l="l" t="t" r="r" b="b"/>
                  <a:pathLst>
                    <a:path w="1459" h="1871" extrusionOk="0">
                      <a:moveTo>
                        <a:pt x="761" y="1"/>
                      </a:moveTo>
                      <a:cubicBezTo>
                        <a:pt x="508" y="1"/>
                        <a:pt x="254" y="96"/>
                        <a:pt x="1" y="286"/>
                      </a:cubicBezTo>
                      <a:lnTo>
                        <a:pt x="191" y="634"/>
                      </a:lnTo>
                      <a:cubicBezTo>
                        <a:pt x="254" y="571"/>
                        <a:pt x="349" y="508"/>
                        <a:pt x="444" y="444"/>
                      </a:cubicBezTo>
                      <a:cubicBezTo>
                        <a:pt x="539" y="413"/>
                        <a:pt x="603" y="381"/>
                        <a:pt x="698" y="381"/>
                      </a:cubicBezTo>
                      <a:cubicBezTo>
                        <a:pt x="761" y="381"/>
                        <a:pt x="825" y="413"/>
                        <a:pt x="856" y="444"/>
                      </a:cubicBezTo>
                      <a:cubicBezTo>
                        <a:pt x="888" y="476"/>
                        <a:pt x="888" y="508"/>
                        <a:pt x="888" y="539"/>
                      </a:cubicBezTo>
                      <a:cubicBezTo>
                        <a:pt x="888" y="603"/>
                        <a:pt x="888" y="634"/>
                        <a:pt x="856" y="698"/>
                      </a:cubicBezTo>
                      <a:cubicBezTo>
                        <a:pt x="825" y="761"/>
                        <a:pt x="761" y="793"/>
                        <a:pt x="729" y="856"/>
                      </a:cubicBezTo>
                      <a:lnTo>
                        <a:pt x="32" y="1553"/>
                      </a:lnTo>
                      <a:lnTo>
                        <a:pt x="64" y="1870"/>
                      </a:lnTo>
                      <a:lnTo>
                        <a:pt x="1458" y="1870"/>
                      </a:lnTo>
                      <a:lnTo>
                        <a:pt x="1458" y="1490"/>
                      </a:lnTo>
                      <a:lnTo>
                        <a:pt x="666" y="1490"/>
                      </a:lnTo>
                      <a:lnTo>
                        <a:pt x="1046" y="1110"/>
                      </a:lnTo>
                      <a:cubicBezTo>
                        <a:pt x="1173" y="983"/>
                        <a:pt x="1268" y="888"/>
                        <a:pt x="1332" y="793"/>
                      </a:cubicBezTo>
                      <a:cubicBezTo>
                        <a:pt x="1395" y="666"/>
                        <a:pt x="1427" y="571"/>
                        <a:pt x="1427" y="476"/>
                      </a:cubicBezTo>
                      <a:cubicBezTo>
                        <a:pt x="1427" y="381"/>
                        <a:pt x="1395" y="286"/>
                        <a:pt x="1332" y="222"/>
                      </a:cubicBezTo>
                      <a:cubicBezTo>
                        <a:pt x="1268" y="159"/>
                        <a:pt x="1205" y="96"/>
                        <a:pt x="1110" y="64"/>
                      </a:cubicBezTo>
                      <a:cubicBezTo>
                        <a:pt x="1015" y="1"/>
                        <a:pt x="888" y="1"/>
                        <a:pt x="761"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Rectangle 2">
              <a:extLst>
                <a:ext uri="{FF2B5EF4-FFF2-40B4-BE49-F238E27FC236}">
                  <a16:creationId xmlns:a16="http://schemas.microsoft.com/office/drawing/2014/main" id="{DCDA7163-63F2-224E-80F4-49546846907E}"/>
                </a:ext>
              </a:extLst>
            </p:cNvPr>
            <p:cNvSpPr/>
            <p:nvPr/>
          </p:nvSpPr>
          <p:spPr>
            <a:xfrm>
              <a:off x="6192035" y="1483907"/>
              <a:ext cx="1944284" cy="3323987"/>
            </a:xfrm>
            <a:prstGeom prst="rect">
              <a:avLst/>
            </a:prstGeom>
          </p:spPr>
          <p:txBody>
            <a:bodyPr wrap="square">
              <a:spAutoFit/>
            </a:bodyPr>
            <a:lstStyle/>
            <a:p>
              <a:pPr lvl="0" algn="just"/>
              <a:r>
                <a:rPr lang="en-US" dirty="0"/>
                <a:t>Recently years, with the spreading of using technologies especially smartphones and competition between companies that make up these smartphones, different features and prices for smartphones appeared to attract people to buy these devices. </a:t>
              </a:r>
            </a:p>
          </p:txBody>
        </p:sp>
      </p:grpSp>
      <p:grpSp>
        <p:nvGrpSpPr>
          <p:cNvPr id="269" name="Group 268">
            <a:extLst>
              <a:ext uri="{FF2B5EF4-FFF2-40B4-BE49-F238E27FC236}">
                <a16:creationId xmlns:a16="http://schemas.microsoft.com/office/drawing/2014/main" id="{2D1188E2-EE1A-EC48-9EB4-D543F179854C}"/>
              </a:ext>
            </a:extLst>
          </p:cNvPr>
          <p:cNvGrpSpPr/>
          <p:nvPr/>
        </p:nvGrpSpPr>
        <p:grpSpPr>
          <a:xfrm>
            <a:off x="5922075" y="899074"/>
            <a:ext cx="2246565" cy="3953342"/>
            <a:chOff x="5987615" y="900983"/>
            <a:chExt cx="2298401" cy="4156592"/>
          </a:xfrm>
        </p:grpSpPr>
        <p:grpSp>
          <p:nvGrpSpPr>
            <p:cNvPr id="270" name="Google Shape;1716;p28">
              <a:extLst>
                <a:ext uri="{FF2B5EF4-FFF2-40B4-BE49-F238E27FC236}">
                  <a16:creationId xmlns:a16="http://schemas.microsoft.com/office/drawing/2014/main" id="{C04CA152-BF69-FF48-8606-B378D5009153}"/>
                </a:ext>
              </a:extLst>
            </p:cNvPr>
            <p:cNvGrpSpPr/>
            <p:nvPr/>
          </p:nvGrpSpPr>
          <p:grpSpPr>
            <a:xfrm>
              <a:off x="5987615" y="900983"/>
              <a:ext cx="2298401" cy="4156592"/>
              <a:chOff x="3530702" y="1106225"/>
              <a:chExt cx="1845049" cy="3625811"/>
            </a:xfrm>
          </p:grpSpPr>
          <p:grpSp>
            <p:nvGrpSpPr>
              <p:cNvPr id="272" name="Google Shape;1717;p28">
                <a:extLst>
                  <a:ext uri="{FF2B5EF4-FFF2-40B4-BE49-F238E27FC236}">
                    <a16:creationId xmlns:a16="http://schemas.microsoft.com/office/drawing/2014/main" id="{D1420769-86D3-3A47-8EE7-B8371B6DAB08}"/>
                  </a:ext>
                </a:extLst>
              </p:cNvPr>
              <p:cNvGrpSpPr/>
              <p:nvPr/>
            </p:nvGrpSpPr>
            <p:grpSpPr>
              <a:xfrm>
                <a:off x="3530702" y="1106225"/>
                <a:ext cx="1845049" cy="3625811"/>
                <a:chOff x="3530702" y="1106225"/>
                <a:chExt cx="1845049" cy="3625811"/>
              </a:xfrm>
            </p:grpSpPr>
            <p:sp>
              <p:nvSpPr>
                <p:cNvPr id="291" name="Google Shape;1718;p28">
                  <a:extLst>
                    <a:ext uri="{FF2B5EF4-FFF2-40B4-BE49-F238E27FC236}">
                      <a16:creationId xmlns:a16="http://schemas.microsoft.com/office/drawing/2014/main" id="{A6B8DD69-3527-4E4A-AE3D-79B02BB2593F}"/>
                    </a:ext>
                  </a:extLst>
                </p:cNvPr>
                <p:cNvSpPr/>
                <p:nvPr/>
              </p:nvSpPr>
              <p:spPr>
                <a:xfrm>
                  <a:off x="3564457" y="1106225"/>
                  <a:ext cx="1780134" cy="3625811"/>
                </a:xfrm>
                <a:custGeom>
                  <a:avLst/>
                  <a:gdLst/>
                  <a:ahLst/>
                  <a:cxnLst/>
                  <a:rect l="l" t="t" r="r" b="b"/>
                  <a:pathLst>
                    <a:path w="86857" h="176912" extrusionOk="0">
                      <a:moveTo>
                        <a:pt x="13246" y="0"/>
                      </a:moveTo>
                      <a:cubicBezTo>
                        <a:pt x="5926" y="0"/>
                        <a:pt x="1" y="5926"/>
                        <a:pt x="1" y="13277"/>
                      </a:cubicBezTo>
                      <a:lnTo>
                        <a:pt x="1" y="163635"/>
                      </a:lnTo>
                      <a:cubicBezTo>
                        <a:pt x="1" y="170986"/>
                        <a:pt x="5926" y="176912"/>
                        <a:pt x="13246" y="176912"/>
                      </a:cubicBezTo>
                      <a:lnTo>
                        <a:pt x="73579" y="176912"/>
                      </a:lnTo>
                      <a:cubicBezTo>
                        <a:pt x="80899" y="176912"/>
                        <a:pt x="86856" y="170986"/>
                        <a:pt x="86856" y="163635"/>
                      </a:cubicBezTo>
                      <a:lnTo>
                        <a:pt x="86856" y="13277"/>
                      </a:lnTo>
                      <a:cubicBezTo>
                        <a:pt x="86856" y="5926"/>
                        <a:pt x="80899" y="0"/>
                        <a:pt x="7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719;p28">
                  <a:extLst>
                    <a:ext uri="{FF2B5EF4-FFF2-40B4-BE49-F238E27FC236}">
                      <a16:creationId xmlns:a16="http://schemas.microsoft.com/office/drawing/2014/main" id="{25EDF343-92A6-CB44-87A9-F8927D483436}"/>
                    </a:ext>
                  </a:extLst>
                </p:cNvPr>
                <p:cNvSpPr/>
                <p:nvPr/>
              </p:nvSpPr>
              <p:spPr>
                <a:xfrm>
                  <a:off x="5326378" y="1943335"/>
                  <a:ext cx="49372" cy="420844"/>
                </a:xfrm>
                <a:custGeom>
                  <a:avLst/>
                  <a:gdLst/>
                  <a:ahLst/>
                  <a:cxnLst/>
                  <a:rect l="l" t="t" r="r" b="b"/>
                  <a:pathLst>
                    <a:path w="2409" h="20534" extrusionOk="0">
                      <a:moveTo>
                        <a:pt x="1204" y="0"/>
                      </a:moveTo>
                      <a:cubicBezTo>
                        <a:pt x="539" y="0"/>
                        <a:pt x="0" y="539"/>
                        <a:pt x="0" y="1204"/>
                      </a:cubicBezTo>
                      <a:lnTo>
                        <a:pt x="0" y="19330"/>
                      </a:lnTo>
                      <a:cubicBezTo>
                        <a:pt x="0" y="19963"/>
                        <a:pt x="539" y="20534"/>
                        <a:pt x="1204" y="20534"/>
                      </a:cubicBezTo>
                      <a:cubicBezTo>
                        <a:pt x="1870" y="20534"/>
                        <a:pt x="2408" y="19963"/>
                        <a:pt x="2408" y="19330"/>
                      </a:cubicBezTo>
                      <a:lnTo>
                        <a:pt x="2408" y="1204"/>
                      </a:lnTo>
                      <a:cubicBezTo>
                        <a:pt x="2408" y="539"/>
                        <a:pt x="1870" y="0"/>
                        <a:pt x="1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720;p28">
                  <a:extLst>
                    <a:ext uri="{FF2B5EF4-FFF2-40B4-BE49-F238E27FC236}">
                      <a16:creationId xmlns:a16="http://schemas.microsoft.com/office/drawing/2014/main" id="{B452C5B6-FF80-4542-9AB4-EDDE065A8A8F}"/>
                    </a:ext>
                  </a:extLst>
                </p:cNvPr>
                <p:cNvSpPr/>
                <p:nvPr/>
              </p:nvSpPr>
              <p:spPr>
                <a:xfrm>
                  <a:off x="3532649" y="1845267"/>
                  <a:ext cx="66896" cy="276027"/>
                </a:xfrm>
                <a:custGeom>
                  <a:avLst/>
                  <a:gdLst/>
                  <a:ahLst/>
                  <a:cxnLst/>
                  <a:rect l="l" t="t" r="r" b="b"/>
                  <a:pathLst>
                    <a:path w="3264" h="13468" extrusionOk="0">
                      <a:moveTo>
                        <a:pt x="1616" y="0"/>
                      </a:moveTo>
                      <a:cubicBezTo>
                        <a:pt x="729" y="0"/>
                        <a:pt x="0" y="729"/>
                        <a:pt x="0" y="1617"/>
                      </a:cubicBezTo>
                      <a:lnTo>
                        <a:pt x="0" y="11820"/>
                      </a:lnTo>
                      <a:cubicBezTo>
                        <a:pt x="0" y="12739"/>
                        <a:pt x="729" y="13468"/>
                        <a:pt x="1616" y="13468"/>
                      </a:cubicBezTo>
                      <a:cubicBezTo>
                        <a:pt x="2535" y="13468"/>
                        <a:pt x="3264" y="12739"/>
                        <a:pt x="3264" y="11820"/>
                      </a:cubicBezTo>
                      <a:lnTo>
                        <a:pt x="3264" y="1617"/>
                      </a:lnTo>
                      <a:cubicBezTo>
                        <a:pt x="3264" y="729"/>
                        <a:pt x="2535" y="0"/>
                        <a:pt x="16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21;p28">
                  <a:extLst>
                    <a:ext uri="{FF2B5EF4-FFF2-40B4-BE49-F238E27FC236}">
                      <a16:creationId xmlns:a16="http://schemas.microsoft.com/office/drawing/2014/main" id="{46C949EE-95BD-204E-B001-ECDB00C1265F}"/>
                    </a:ext>
                  </a:extLst>
                </p:cNvPr>
                <p:cNvSpPr/>
                <p:nvPr/>
              </p:nvSpPr>
              <p:spPr>
                <a:xfrm>
                  <a:off x="3530702" y="2173881"/>
                  <a:ext cx="66896" cy="276027"/>
                </a:xfrm>
                <a:custGeom>
                  <a:avLst/>
                  <a:gdLst/>
                  <a:ahLst/>
                  <a:cxnLst/>
                  <a:rect l="l" t="t" r="r" b="b"/>
                  <a:pathLst>
                    <a:path w="3264" h="13468" extrusionOk="0">
                      <a:moveTo>
                        <a:pt x="1648" y="0"/>
                      </a:moveTo>
                      <a:cubicBezTo>
                        <a:pt x="729" y="0"/>
                        <a:pt x="0" y="729"/>
                        <a:pt x="0" y="1616"/>
                      </a:cubicBezTo>
                      <a:lnTo>
                        <a:pt x="0" y="11852"/>
                      </a:lnTo>
                      <a:cubicBezTo>
                        <a:pt x="0" y="12739"/>
                        <a:pt x="729" y="13468"/>
                        <a:pt x="1648" y="13468"/>
                      </a:cubicBezTo>
                      <a:cubicBezTo>
                        <a:pt x="2535" y="13468"/>
                        <a:pt x="3264" y="12739"/>
                        <a:pt x="3264" y="11852"/>
                      </a:cubicBezTo>
                      <a:lnTo>
                        <a:pt x="3264" y="1616"/>
                      </a:lnTo>
                      <a:cubicBezTo>
                        <a:pt x="3264" y="729"/>
                        <a:pt x="2535" y="0"/>
                        <a:pt x="1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22;p28">
                  <a:extLst>
                    <a:ext uri="{FF2B5EF4-FFF2-40B4-BE49-F238E27FC236}">
                      <a16:creationId xmlns:a16="http://schemas.microsoft.com/office/drawing/2014/main" id="{1E67D6B4-80DC-7544-8BD1-257B8C6A7514}"/>
                    </a:ext>
                  </a:extLst>
                </p:cNvPr>
                <p:cNvSpPr/>
                <p:nvPr/>
              </p:nvSpPr>
              <p:spPr>
                <a:xfrm>
                  <a:off x="3537834" y="1580290"/>
                  <a:ext cx="52631" cy="158488"/>
                </a:xfrm>
                <a:custGeom>
                  <a:avLst/>
                  <a:gdLst/>
                  <a:ahLst/>
                  <a:cxnLst/>
                  <a:rect l="l" t="t" r="r" b="b"/>
                  <a:pathLst>
                    <a:path w="2568" h="7733" extrusionOk="0">
                      <a:moveTo>
                        <a:pt x="1300" y="1"/>
                      </a:moveTo>
                      <a:cubicBezTo>
                        <a:pt x="571" y="1"/>
                        <a:pt x="1" y="571"/>
                        <a:pt x="1" y="1300"/>
                      </a:cubicBezTo>
                      <a:lnTo>
                        <a:pt x="1" y="6434"/>
                      </a:lnTo>
                      <a:cubicBezTo>
                        <a:pt x="1" y="7131"/>
                        <a:pt x="571" y="7733"/>
                        <a:pt x="1300" y="7733"/>
                      </a:cubicBezTo>
                      <a:cubicBezTo>
                        <a:pt x="1997" y="7733"/>
                        <a:pt x="2567" y="7131"/>
                        <a:pt x="2567" y="6434"/>
                      </a:cubicBezTo>
                      <a:lnTo>
                        <a:pt x="2567" y="1300"/>
                      </a:lnTo>
                      <a:cubicBezTo>
                        <a:pt x="2567" y="571"/>
                        <a:pt x="1997" y="1"/>
                        <a:pt x="1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1723;p28">
                <a:extLst>
                  <a:ext uri="{FF2B5EF4-FFF2-40B4-BE49-F238E27FC236}">
                    <a16:creationId xmlns:a16="http://schemas.microsoft.com/office/drawing/2014/main" id="{5EF91A7C-4AD6-D045-B7C0-14AECB377D28}"/>
                  </a:ext>
                </a:extLst>
              </p:cNvPr>
              <p:cNvSpPr/>
              <p:nvPr/>
            </p:nvSpPr>
            <p:spPr>
              <a:xfrm>
                <a:off x="3674227" y="1216610"/>
                <a:ext cx="1559956" cy="3405675"/>
              </a:xfrm>
              <a:custGeom>
                <a:avLst/>
                <a:gdLst/>
                <a:ahLst/>
                <a:cxnLst/>
                <a:rect l="l" t="t" r="r" b="b"/>
                <a:pathLst>
                  <a:path w="76114" h="166171" extrusionOk="0">
                    <a:moveTo>
                      <a:pt x="7890" y="1"/>
                    </a:moveTo>
                    <a:cubicBezTo>
                      <a:pt x="3549" y="1"/>
                      <a:pt x="0" y="3518"/>
                      <a:pt x="0" y="7891"/>
                    </a:cubicBezTo>
                    <a:lnTo>
                      <a:pt x="0" y="158249"/>
                    </a:lnTo>
                    <a:cubicBezTo>
                      <a:pt x="0" y="162622"/>
                      <a:pt x="3549" y="166171"/>
                      <a:pt x="7890" y="166171"/>
                    </a:cubicBezTo>
                    <a:lnTo>
                      <a:pt x="68223" y="166171"/>
                    </a:lnTo>
                    <a:cubicBezTo>
                      <a:pt x="72565" y="166171"/>
                      <a:pt x="76114" y="162622"/>
                      <a:pt x="76114" y="158249"/>
                    </a:cubicBezTo>
                    <a:lnTo>
                      <a:pt x="76114" y="7891"/>
                    </a:lnTo>
                    <a:cubicBezTo>
                      <a:pt x="76114" y="3518"/>
                      <a:pt x="72565" y="1"/>
                      <a:pt x="68223" y="1"/>
                    </a:cubicBezTo>
                    <a:lnTo>
                      <a:pt x="61379" y="1"/>
                    </a:lnTo>
                    <a:cubicBezTo>
                      <a:pt x="60555" y="1"/>
                      <a:pt x="59921" y="635"/>
                      <a:pt x="59921" y="1459"/>
                    </a:cubicBezTo>
                    <a:cubicBezTo>
                      <a:pt x="59921" y="3994"/>
                      <a:pt x="57862" y="6053"/>
                      <a:pt x="55295" y="6053"/>
                    </a:cubicBezTo>
                    <a:lnTo>
                      <a:pt x="20977" y="6053"/>
                    </a:lnTo>
                    <a:cubicBezTo>
                      <a:pt x="18442" y="6053"/>
                      <a:pt x="16382" y="3994"/>
                      <a:pt x="16382" y="1459"/>
                    </a:cubicBezTo>
                    <a:cubicBezTo>
                      <a:pt x="16382" y="635"/>
                      <a:pt x="15717" y="1"/>
                      <a:pt x="14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24;p28">
                <a:extLst>
                  <a:ext uri="{FF2B5EF4-FFF2-40B4-BE49-F238E27FC236}">
                    <a16:creationId xmlns:a16="http://schemas.microsoft.com/office/drawing/2014/main" id="{C1230372-CAB5-7A46-B08B-3AA1FF31AC9A}"/>
                  </a:ext>
                </a:extLst>
              </p:cNvPr>
              <p:cNvSpPr/>
              <p:nvPr/>
            </p:nvSpPr>
            <p:spPr>
              <a:xfrm>
                <a:off x="4961385" y="1297154"/>
                <a:ext cx="11723" cy="49372"/>
              </a:xfrm>
              <a:custGeom>
                <a:avLst/>
                <a:gdLst/>
                <a:ahLst/>
                <a:cxnLst/>
                <a:rect l="l" t="t" r="r" b="b"/>
                <a:pathLst>
                  <a:path w="572" h="2409" extrusionOk="0">
                    <a:moveTo>
                      <a:pt x="1" y="0"/>
                    </a:moveTo>
                    <a:lnTo>
                      <a:pt x="1" y="2408"/>
                    </a:lnTo>
                    <a:lnTo>
                      <a:pt x="571" y="2408"/>
                    </a:lnTo>
                    <a:lnTo>
                      <a:pt x="571" y="0"/>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25;p28">
                <a:extLst>
                  <a:ext uri="{FF2B5EF4-FFF2-40B4-BE49-F238E27FC236}">
                    <a16:creationId xmlns:a16="http://schemas.microsoft.com/office/drawing/2014/main" id="{23C6FAA9-818D-BB4F-8B83-C214908C5561}"/>
                  </a:ext>
                </a:extLst>
              </p:cNvPr>
              <p:cNvSpPr/>
              <p:nvPr/>
            </p:nvSpPr>
            <p:spPr>
              <a:xfrm>
                <a:off x="4941259" y="1308181"/>
                <a:ext cx="11703" cy="38346"/>
              </a:xfrm>
              <a:custGeom>
                <a:avLst/>
                <a:gdLst/>
                <a:ahLst/>
                <a:cxnLst/>
                <a:rect l="l" t="t" r="r" b="b"/>
                <a:pathLst>
                  <a:path w="571" h="1871" extrusionOk="0">
                    <a:moveTo>
                      <a:pt x="0" y="1"/>
                    </a:moveTo>
                    <a:lnTo>
                      <a:pt x="0" y="1870"/>
                    </a:lnTo>
                    <a:lnTo>
                      <a:pt x="571" y="1870"/>
                    </a:lnTo>
                    <a:lnTo>
                      <a:pt x="571"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26;p28">
                <a:extLst>
                  <a:ext uri="{FF2B5EF4-FFF2-40B4-BE49-F238E27FC236}">
                    <a16:creationId xmlns:a16="http://schemas.microsoft.com/office/drawing/2014/main" id="{4BA926DC-DD24-5C4B-B162-79C914AC598B}"/>
                  </a:ext>
                </a:extLst>
              </p:cNvPr>
              <p:cNvSpPr/>
              <p:nvPr/>
            </p:nvSpPr>
            <p:spPr>
              <a:xfrm>
                <a:off x="4921133" y="1321830"/>
                <a:ext cx="11703" cy="24696"/>
              </a:xfrm>
              <a:custGeom>
                <a:avLst/>
                <a:gdLst/>
                <a:ahLst/>
                <a:cxnLst/>
                <a:rect l="l" t="t" r="r" b="b"/>
                <a:pathLst>
                  <a:path w="571" h="1205" extrusionOk="0">
                    <a:moveTo>
                      <a:pt x="0" y="0"/>
                    </a:moveTo>
                    <a:lnTo>
                      <a:pt x="0" y="1204"/>
                    </a:lnTo>
                    <a:lnTo>
                      <a:pt x="571" y="1204"/>
                    </a:lnTo>
                    <a:lnTo>
                      <a:pt x="571" y="0"/>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27;p28">
                <a:extLst>
                  <a:ext uri="{FF2B5EF4-FFF2-40B4-BE49-F238E27FC236}">
                    <a16:creationId xmlns:a16="http://schemas.microsoft.com/office/drawing/2014/main" id="{2A04E9BB-682F-DA4C-9D57-D99696E16EBC}"/>
                  </a:ext>
                </a:extLst>
              </p:cNvPr>
              <p:cNvSpPr/>
              <p:nvPr/>
            </p:nvSpPr>
            <p:spPr>
              <a:xfrm>
                <a:off x="4900987" y="1332856"/>
                <a:ext cx="11723" cy="13670"/>
              </a:xfrm>
              <a:custGeom>
                <a:avLst/>
                <a:gdLst/>
                <a:ahLst/>
                <a:cxnLst/>
                <a:rect l="l" t="t" r="r" b="b"/>
                <a:pathLst>
                  <a:path w="572" h="667" extrusionOk="0">
                    <a:moveTo>
                      <a:pt x="1" y="1"/>
                    </a:moveTo>
                    <a:lnTo>
                      <a:pt x="1" y="666"/>
                    </a:lnTo>
                    <a:lnTo>
                      <a:pt x="571" y="666"/>
                    </a:lnTo>
                    <a:lnTo>
                      <a:pt x="571"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28;p28">
                <a:extLst>
                  <a:ext uri="{FF2B5EF4-FFF2-40B4-BE49-F238E27FC236}">
                    <a16:creationId xmlns:a16="http://schemas.microsoft.com/office/drawing/2014/main" id="{CDA438D6-E531-324E-A10C-842A9A17361C}"/>
                  </a:ext>
                </a:extLst>
              </p:cNvPr>
              <p:cNvSpPr/>
              <p:nvPr/>
            </p:nvSpPr>
            <p:spPr>
              <a:xfrm>
                <a:off x="5019181" y="1331565"/>
                <a:ext cx="15617" cy="14961"/>
              </a:xfrm>
              <a:custGeom>
                <a:avLst/>
                <a:gdLst/>
                <a:ahLst/>
                <a:cxnLst/>
                <a:rect l="l" t="t" r="r" b="b"/>
                <a:pathLst>
                  <a:path w="762" h="730" extrusionOk="0">
                    <a:moveTo>
                      <a:pt x="381" y="1"/>
                    </a:moveTo>
                    <a:cubicBezTo>
                      <a:pt x="191" y="1"/>
                      <a:pt x="1" y="159"/>
                      <a:pt x="1" y="349"/>
                    </a:cubicBezTo>
                    <a:cubicBezTo>
                      <a:pt x="1" y="571"/>
                      <a:pt x="191" y="729"/>
                      <a:pt x="381" y="729"/>
                    </a:cubicBezTo>
                    <a:cubicBezTo>
                      <a:pt x="603" y="729"/>
                      <a:pt x="761" y="571"/>
                      <a:pt x="761" y="349"/>
                    </a:cubicBezTo>
                    <a:cubicBezTo>
                      <a:pt x="761" y="159"/>
                      <a:pt x="603" y="1"/>
                      <a:pt x="381"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29;p28">
                <a:extLst>
                  <a:ext uri="{FF2B5EF4-FFF2-40B4-BE49-F238E27FC236}">
                    <a16:creationId xmlns:a16="http://schemas.microsoft.com/office/drawing/2014/main" id="{5537A032-31B5-234C-8799-D05F4C45852F}"/>
                  </a:ext>
                </a:extLst>
              </p:cNvPr>
              <p:cNvSpPr/>
              <p:nvPr/>
            </p:nvSpPr>
            <p:spPr>
              <a:xfrm>
                <a:off x="5008790" y="1315825"/>
                <a:ext cx="36399" cy="13158"/>
              </a:xfrm>
              <a:custGeom>
                <a:avLst/>
                <a:gdLst/>
                <a:ahLst/>
                <a:cxnLst/>
                <a:rect l="l" t="t" r="r" b="b"/>
                <a:pathLst>
                  <a:path w="1776" h="642" extrusionOk="0">
                    <a:moveTo>
                      <a:pt x="900" y="0"/>
                    </a:moveTo>
                    <a:cubicBezTo>
                      <a:pt x="595" y="0"/>
                      <a:pt x="286" y="119"/>
                      <a:pt x="64" y="357"/>
                    </a:cubicBezTo>
                    <a:cubicBezTo>
                      <a:pt x="1" y="420"/>
                      <a:pt x="1" y="515"/>
                      <a:pt x="64" y="578"/>
                    </a:cubicBezTo>
                    <a:cubicBezTo>
                      <a:pt x="96" y="610"/>
                      <a:pt x="144" y="626"/>
                      <a:pt x="191" y="626"/>
                    </a:cubicBezTo>
                    <a:cubicBezTo>
                      <a:pt x="239" y="626"/>
                      <a:pt x="286" y="610"/>
                      <a:pt x="318" y="578"/>
                    </a:cubicBezTo>
                    <a:cubicBezTo>
                      <a:pt x="476" y="420"/>
                      <a:pt x="690" y="341"/>
                      <a:pt x="900" y="341"/>
                    </a:cubicBezTo>
                    <a:cubicBezTo>
                      <a:pt x="1110" y="341"/>
                      <a:pt x="1316" y="420"/>
                      <a:pt x="1459" y="578"/>
                    </a:cubicBezTo>
                    <a:lnTo>
                      <a:pt x="1585" y="642"/>
                    </a:lnTo>
                    <a:lnTo>
                      <a:pt x="1712" y="578"/>
                    </a:lnTo>
                    <a:cubicBezTo>
                      <a:pt x="1775" y="515"/>
                      <a:pt x="1775" y="420"/>
                      <a:pt x="1712" y="357"/>
                    </a:cubicBezTo>
                    <a:cubicBezTo>
                      <a:pt x="1506" y="119"/>
                      <a:pt x="1205" y="0"/>
                      <a:pt x="900" y="0"/>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730;p28">
                <a:extLst>
                  <a:ext uri="{FF2B5EF4-FFF2-40B4-BE49-F238E27FC236}">
                    <a16:creationId xmlns:a16="http://schemas.microsoft.com/office/drawing/2014/main" id="{F6BE2AEB-3C1E-8348-87A4-08C426AA0399}"/>
                  </a:ext>
                </a:extLst>
              </p:cNvPr>
              <p:cNvSpPr/>
              <p:nvPr/>
            </p:nvSpPr>
            <p:spPr>
              <a:xfrm>
                <a:off x="5002313" y="1303549"/>
                <a:ext cx="49372" cy="14408"/>
              </a:xfrm>
              <a:custGeom>
                <a:avLst/>
                <a:gdLst/>
                <a:ahLst/>
                <a:cxnLst/>
                <a:rect l="l" t="t" r="r" b="b"/>
                <a:pathLst>
                  <a:path w="2409" h="703" extrusionOk="0">
                    <a:moveTo>
                      <a:pt x="1226" y="1"/>
                    </a:moveTo>
                    <a:cubicBezTo>
                      <a:pt x="812" y="1"/>
                      <a:pt x="400" y="144"/>
                      <a:pt x="95" y="417"/>
                    </a:cubicBezTo>
                    <a:cubicBezTo>
                      <a:pt x="0" y="449"/>
                      <a:pt x="0" y="575"/>
                      <a:pt x="63" y="639"/>
                    </a:cubicBezTo>
                    <a:cubicBezTo>
                      <a:pt x="101" y="676"/>
                      <a:pt x="149" y="691"/>
                      <a:pt x="201" y="691"/>
                    </a:cubicBezTo>
                    <a:cubicBezTo>
                      <a:pt x="238" y="691"/>
                      <a:pt x="278" y="684"/>
                      <a:pt x="317" y="670"/>
                    </a:cubicBezTo>
                    <a:cubicBezTo>
                      <a:pt x="555" y="449"/>
                      <a:pt x="879" y="338"/>
                      <a:pt x="1208" y="338"/>
                    </a:cubicBezTo>
                    <a:cubicBezTo>
                      <a:pt x="1537" y="338"/>
                      <a:pt x="1870" y="449"/>
                      <a:pt x="2123" y="670"/>
                    </a:cubicBezTo>
                    <a:lnTo>
                      <a:pt x="2218" y="702"/>
                    </a:lnTo>
                    <a:lnTo>
                      <a:pt x="2345" y="639"/>
                    </a:lnTo>
                    <a:cubicBezTo>
                      <a:pt x="2408" y="575"/>
                      <a:pt x="2408" y="449"/>
                      <a:pt x="2345" y="417"/>
                    </a:cubicBezTo>
                    <a:cubicBezTo>
                      <a:pt x="2033" y="136"/>
                      <a:pt x="1628" y="1"/>
                      <a:pt x="1226"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731;p28">
                <a:extLst>
                  <a:ext uri="{FF2B5EF4-FFF2-40B4-BE49-F238E27FC236}">
                    <a16:creationId xmlns:a16="http://schemas.microsoft.com/office/drawing/2014/main" id="{F2335598-C401-2B41-AEC6-F3F4385D3FCC}"/>
                  </a:ext>
                </a:extLst>
              </p:cNvPr>
              <p:cNvSpPr/>
              <p:nvPr/>
            </p:nvSpPr>
            <p:spPr>
              <a:xfrm>
                <a:off x="4995817" y="1290166"/>
                <a:ext cx="62366" cy="16150"/>
              </a:xfrm>
              <a:custGeom>
                <a:avLst/>
                <a:gdLst/>
                <a:ahLst/>
                <a:cxnLst/>
                <a:rect l="l" t="t" r="r" b="b"/>
                <a:pathLst>
                  <a:path w="3043" h="788" extrusionOk="0">
                    <a:moveTo>
                      <a:pt x="1537" y="1"/>
                    </a:moveTo>
                    <a:cubicBezTo>
                      <a:pt x="1022" y="1"/>
                      <a:pt x="507" y="167"/>
                      <a:pt x="95" y="500"/>
                    </a:cubicBezTo>
                    <a:cubicBezTo>
                      <a:pt x="0" y="531"/>
                      <a:pt x="0" y="658"/>
                      <a:pt x="64" y="721"/>
                    </a:cubicBezTo>
                    <a:cubicBezTo>
                      <a:pt x="95" y="753"/>
                      <a:pt x="127" y="785"/>
                      <a:pt x="190" y="785"/>
                    </a:cubicBezTo>
                    <a:lnTo>
                      <a:pt x="285" y="753"/>
                    </a:lnTo>
                    <a:cubicBezTo>
                      <a:pt x="634" y="468"/>
                      <a:pt x="1078" y="325"/>
                      <a:pt x="1521" y="325"/>
                    </a:cubicBezTo>
                    <a:cubicBezTo>
                      <a:pt x="1965" y="325"/>
                      <a:pt x="2408" y="468"/>
                      <a:pt x="2757" y="753"/>
                    </a:cubicBezTo>
                    <a:cubicBezTo>
                      <a:pt x="2781" y="777"/>
                      <a:pt x="2815" y="788"/>
                      <a:pt x="2850" y="788"/>
                    </a:cubicBezTo>
                    <a:cubicBezTo>
                      <a:pt x="2908" y="788"/>
                      <a:pt x="2971" y="761"/>
                      <a:pt x="3011" y="721"/>
                    </a:cubicBezTo>
                    <a:cubicBezTo>
                      <a:pt x="3042" y="658"/>
                      <a:pt x="3042" y="531"/>
                      <a:pt x="2979" y="500"/>
                    </a:cubicBezTo>
                    <a:cubicBezTo>
                      <a:pt x="2567" y="167"/>
                      <a:pt x="2052" y="1"/>
                      <a:pt x="1537"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732;p28">
                <a:extLst>
                  <a:ext uri="{FF2B5EF4-FFF2-40B4-BE49-F238E27FC236}">
                    <a16:creationId xmlns:a16="http://schemas.microsoft.com/office/drawing/2014/main" id="{4583AA74-2173-F040-8A73-6C5C2F502ABD}"/>
                  </a:ext>
                </a:extLst>
              </p:cNvPr>
              <p:cNvSpPr/>
              <p:nvPr/>
            </p:nvSpPr>
            <p:spPr>
              <a:xfrm>
                <a:off x="5085441" y="1301049"/>
                <a:ext cx="88333" cy="44187"/>
              </a:xfrm>
              <a:custGeom>
                <a:avLst/>
                <a:gdLst/>
                <a:ahLst/>
                <a:cxnLst/>
                <a:rect l="l" t="t" r="r" b="b"/>
                <a:pathLst>
                  <a:path w="4310" h="2156" extrusionOk="0">
                    <a:moveTo>
                      <a:pt x="3708" y="159"/>
                    </a:moveTo>
                    <a:cubicBezTo>
                      <a:pt x="3961" y="159"/>
                      <a:pt x="4151" y="381"/>
                      <a:pt x="4151" y="602"/>
                    </a:cubicBezTo>
                    <a:lnTo>
                      <a:pt x="4151" y="1553"/>
                    </a:lnTo>
                    <a:cubicBezTo>
                      <a:pt x="4151" y="1775"/>
                      <a:pt x="3961" y="1997"/>
                      <a:pt x="3708" y="1997"/>
                    </a:cubicBezTo>
                    <a:lnTo>
                      <a:pt x="602" y="1997"/>
                    </a:lnTo>
                    <a:cubicBezTo>
                      <a:pt x="349" y="1997"/>
                      <a:pt x="159" y="1775"/>
                      <a:pt x="159" y="1553"/>
                    </a:cubicBezTo>
                    <a:lnTo>
                      <a:pt x="159" y="602"/>
                    </a:lnTo>
                    <a:cubicBezTo>
                      <a:pt x="159" y="381"/>
                      <a:pt x="349" y="159"/>
                      <a:pt x="602" y="159"/>
                    </a:cubicBezTo>
                    <a:close/>
                    <a:moveTo>
                      <a:pt x="602" y="0"/>
                    </a:moveTo>
                    <a:cubicBezTo>
                      <a:pt x="285" y="0"/>
                      <a:pt x="0" y="285"/>
                      <a:pt x="0" y="602"/>
                    </a:cubicBezTo>
                    <a:lnTo>
                      <a:pt x="0" y="1553"/>
                    </a:lnTo>
                    <a:cubicBezTo>
                      <a:pt x="0" y="1870"/>
                      <a:pt x="285" y="2155"/>
                      <a:pt x="602" y="2155"/>
                    </a:cubicBezTo>
                    <a:lnTo>
                      <a:pt x="3708" y="2155"/>
                    </a:lnTo>
                    <a:cubicBezTo>
                      <a:pt x="4056" y="2155"/>
                      <a:pt x="4310" y="1870"/>
                      <a:pt x="4310" y="1553"/>
                    </a:cubicBezTo>
                    <a:lnTo>
                      <a:pt x="4310" y="602"/>
                    </a:lnTo>
                    <a:cubicBezTo>
                      <a:pt x="4310" y="285"/>
                      <a:pt x="4056" y="0"/>
                      <a:pt x="3708" y="0"/>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733;p28">
                <a:extLst>
                  <a:ext uri="{FF2B5EF4-FFF2-40B4-BE49-F238E27FC236}">
                    <a16:creationId xmlns:a16="http://schemas.microsoft.com/office/drawing/2014/main" id="{6268EA5D-06FC-9D43-8E3E-4A24144CEE7B}"/>
                  </a:ext>
                </a:extLst>
              </p:cNvPr>
              <p:cNvSpPr/>
              <p:nvPr/>
            </p:nvSpPr>
            <p:spPr>
              <a:xfrm>
                <a:off x="5094520" y="1307545"/>
                <a:ext cx="64969" cy="31193"/>
              </a:xfrm>
              <a:custGeom>
                <a:avLst/>
                <a:gdLst/>
                <a:ahLst/>
                <a:cxnLst/>
                <a:rect l="l" t="t" r="r" b="b"/>
                <a:pathLst>
                  <a:path w="3170" h="1522" extrusionOk="0">
                    <a:moveTo>
                      <a:pt x="413" y="0"/>
                    </a:moveTo>
                    <a:cubicBezTo>
                      <a:pt x="159" y="0"/>
                      <a:pt x="1" y="190"/>
                      <a:pt x="1" y="412"/>
                    </a:cubicBezTo>
                    <a:lnTo>
                      <a:pt x="1" y="1109"/>
                    </a:lnTo>
                    <a:cubicBezTo>
                      <a:pt x="1" y="1331"/>
                      <a:pt x="159" y="1521"/>
                      <a:pt x="413" y="1521"/>
                    </a:cubicBezTo>
                    <a:lnTo>
                      <a:pt x="2758" y="1521"/>
                    </a:lnTo>
                    <a:cubicBezTo>
                      <a:pt x="3011" y="1521"/>
                      <a:pt x="3169" y="1331"/>
                      <a:pt x="3169" y="1109"/>
                    </a:cubicBezTo>
                    <a:lnTo>
                      <a:pt x="3169" y="412"/>
                    </a:lnTo>
                    <a:cubicBezTo>
                      <a:pt x="3169" y="190"/>
                      <a:pt x="3011" y="0"/>
                      <a:pt x="2758" y="0"/>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734;p28">
                <a:extLst>
                  <a:ext uri="{FF2B5EF4-FFF2-40B4-BE49-F238E27FC236}">
                    <a16:creationId xmlns:a16="http://schemas.microsoft.com/office/drawing/2014/main" id="{65A9A7DD-F88F-C548-B563-8FF2D2AD4AEA}"/>
                  </a:ext>
                </a:extLst>
              </p:cNvPr>
              <p:cNvSpPr/>
              <p:nvPr/>
            </p:nvSpPr>
            <p:spPr>
              <a:xfrm>
                <a:off x="5170515" y="1312075"/>
                <a:ext cx="11047" cy="22114"/>
              </a:xfrm>
              <a:custGeom>
                <a:avLst/>
                <a:gdLst/>
                <a:ahLst/>
                <a:cxnLst/>
                <a:rect l="l" t="t" r="r" b="b"/>
                <a:pathLst>
                  <a:path w="539" h="1079" extrusionOk="0">
                    <a:moveTo>
                      <a:pt x="380" y="191"/>
                    </a:moveTo>
                    <a:lnTo>
                      <a:pt x="380" y="888"/>
                    </a:lnTo>
                    <a:lnTo>
                      <a:pt x="159" y="888"/>
                    </a:lnTo>
                    <a:lnTo>
                      <a:pt x="159" y="191"/>
                    </a:lnTo>
                    <a:close/>
                    <a:moveTo>
                      <a:pt x="0" y="1"/>
                    </a:moveTo>
                    <a:lnTo>
                      <a:pt x="0" y="1078"/>
                    </a:lnTo>
                    <a:lnTo>
                      <a:pt x="539" y="1078"/>
                    </a:lnTo>
                    <a:lnTo>
                      <a:pt x="539"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1735;p28">
                <a:extLst>
                  <a:ext uri="{FF2B5EF4-FFF2-40B4-BE49-F238E27FC236}">
                    <a16:creationId xmlns:a16="http://schemas.microsoft.com/office/drawing/2014/main" id="{1CD30487-B862-F145-A71B-80F0121F0A2F}"/>
                  </a:ext>
                </a:extLst>
              </p:cNvPr>
              <p:cNvGrpSpPr/>
              <p:nvPr/>
            </p:nvGrpSpPr>
            <p:grpSpPr>
              <a:xfrm>
                <a:off x="3786907" y="1302340"/>
                <a:ext cx="143618" cy="38981"/>
                <a:chOff x="1423407" y="1302340"/>
                <a:chExt cx="143618" cy="38981"/>
              </a:xfrm>
            </p:grpSpPr>
            <p:sp>
              <p:nvSpPr>
                <p:cNvPr id="286" name="Google Shape;1736;p28">
                  <a:extLst>
                    <a:ext uri="{FF2B5EF4-FFF2-40B4-BE49-F238E27FC236}">
                      <a16:creationId xmlns:a16="http://schemas.microsoft.com/office/drawing/2014/main" id="{08AAD2C1-1F28-4649-9601-CBA0F35ADDBA}"/>
                    </a:ext>
                  </a:extLst>
                </p:cNvPr>
                <p:cNvSpPr/>
                <p:nvPr/>
              </p:nvSpPr>
              <p:spPr>
                <a:xfrm>
                  <a:off x="1423407" y="1302340"/>
                  <a:ext cx="16908" cy="38346"/>
                </a:xfrm>
                <a:custGeom>
                  <a:avLst/>
                  <a:gdLst/>
                  <a:ahLst/>
                  <a:cxnLst/>
                  <a:rect l="l" t="t" r="r" b="b"/>
                  <a:pathLst>
                    <a:path w="825" h="1871" extrusionOk="0">
                      <a:moveTo>
                        <a:pt x="1" y="1"/>
                      </a:moveTo>
                      <a:lnTo>
                        <a:pt x="1" y="413"/>
                      </a:lnTo>
                      <a:lnTo>
                        <a:pt x="349" y="413"/>
                      </a:lnTo>
                      <a:lnTo>
                        <a:pt x="349" y="1870"/>
                      </a:lnTo>
                      <a:lnTo>
                        <a:pt x="824" y="1870"/>
                      </a:lnTo>
                      <a:lnTo>
                        <a:pt x="824"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737;p28">
                  <a:extLst>
                    <a:ext uri="{FF2B5EF4-FFF2-40B4-BE49-F238E27FC236}">
                      <a16:creationId xmlns:a16="http://schemas.microsoft.com/office/drawing/2014/main" id="{DB70EDE9-93F9-E343-993F-FF8E8CC774D0}"/>
                    </a:ext>
                  </a:extLst>
                </p:cNvPr>
                <p:cNvSpPr/>
                <p:nvPr/>
              </p:nvSpPr>
              <p:spPr>
                <a:xfrm>
                  <a:off x="1453288" y="1302340"/>
                  <a:ext cx="33776" cy="38981"/>
                </a:xfrm>
                <a:custGeom>
                  <a:avLst/>
                  <a:gdLst/>
                  <a:ahLst/>
                  <a:cxnLst/>
                  <a:rect l="l" t="t" r="r" b="b"/>
                  <a:pathLst>
                    <a:path w="1648" h="1902" extrusionOk="0">
                      <a:moveTo>
                        <a:pt x="824" y="349"/>
                      </a:moveTo>
                      <a:cubicBezTo>
                        <a:pt x="919" y="349"/>
                        <a:pt x="1014" y="413"/>
                        <a:pt x="1078" y="508"/>
                      </a:cubicBezTo>
                      <a:cubicBezTo>
                        <a:pt x="1109" y="603"/>
                        <a:pt x="1141" y="729"/>
                        <a:pt x="1141" y="951"/>
                      </a:cubicBezTo>
                      <a:cubicBezTo>
                        <a:pt x="1141" y="1141"/>
                        <a:pt x="1109" y="1300"/>
                        <a:pt x="1078" y="1395"/>
                      </a:cubicBezTo>
                      <a:cubicBezTo>
                        <a:pt x="1014" y="1490"/>
                        <a:pt x="919" y="1522"/>
                        <a:pt x="824" y="1522"/>
                      </a:cubicBezTo>
                      <a:cubicBezTo>
                        <a:pt x="697" y="1522"/>
                        <a:pt x="602" y="1490"/>
                        <a:pt x="571" y="1395"/>
                      </a:cubicBezTo>
                      <a:cubicBezTo>
                        <a:pt x="507" y="1300"/>
                        <a:pt x="476" y="1141"/>
                        <a:pt x="476" y="951"/>
                      </a:cubicBezTo>
                      <a:cubicBezTo>
                        <a:pt x="476" y="729"/>
                        <a:pt x="507" y="603"/>
                        <a:pt x="571" y="508"/>
                      </a:cubicBezTo>
                      <a:cubicBezTo>
                        <a:pt x="602" y="413"/>
                        <a:pt x="697" y="349"/>
                        <a:pt x="824" y="349"/>
                      </a:cubicBezTo>
                      <a:close/>
                      <a:moveTo>
                        <a:pt x="824" y="1"/>
                      </a:moveTo>
                      <a:cubicBezTo>
                        <a:pt x="539" y="1"/>
                        <a:pt x="349" y="96"/>
                        <a:pt x="190" y="254"/>
                      </a:cubicBezTo>
                      <a:cubicBezTo>
                        <a:pt x="64" y="413"/>
                        <a:pt x="0" y="634"/>
                        <a:pt x="0" y="951"/>
                      </a:cubicBezTo>
                      <a:cubicBezTo>
                        <a:pt x="0" y="1236"/>
                        <a:pt x="64" y="1490"/>
                        <a:pt x="190" y="1648"/>
                      </a:cubicBezTo>
                      <a:cubicBezTo>
                        <a:pt x="349" y="1807"/>
                        <a:pt x="539" y="1902"/>
                        <a:pt x="824" y="1902"/>
                      </a:cubicBezTo>
                      <a:cubicBezTo>
                        <a:pt x="1078" y="1902"/>
                        <a:pt x="1268" y="1807"/>
                        <a:pt x="1426" y="1648"/>
                      </a:cubicBezTo>
                      <a:cubicBezTo>
                        <a:pt x="1553" y="1490"/>
                        <a:pt x="1648" y="1236"/>
                        <a:pt x="1648" y="951"/>
                      </a:cubicBezTo>
                      <a:cubicBezTo>
                        <a:pt x="1648" y="634"/>
                        <a:pt x="1553" y="413"/>
                        <a:pt x="1426" y="254"/>
                      </a:cubicBezTo>
                      <a:cubicBezTo>
                        <a:pt x="1268" y="96"/>
                        <a:pt x="1078" y="1"/>
                        <a:pt x="824"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738;p28">
                  <a:extLst>
                    <a:ext uri="{FF2B5EF4-FFF2-40B4-BE49-F238E27FC236}">
                      <a16:creationId xmlns:a16="http://schemas.microsoft.com/office/drawing/2014/main" id="{17FDA93F-119A-2347-8E94-8C178DF1868D}"/>
                    </a:ext>
                  </a:extLst>
                </p:cNvPr>
                <p:cNvSpPr/>
                <p:nvPr/>
              </p:nvSpPr>
              <p:spPr>
                <a:xfrm>
                  <a:off x="1492181" y="1315333"/>
                  <a:ext cx="9756" cy="25988"/>
                </a:xfrm>
                <a:custGeom>
                  <a:avLst/>
                  <a:gdLst/>
                  <a:ahLst/>
                  <a:cxnLst/>
                  <a:rect l="l" t="t" r="r" b="b"/>
                  <a:pathLst>
                    <a:path w="476" h="1268" extrusionOk="0">
                      <a:moveTo>
                        <a:pt x="222" y="0"/>
                      </a:moveTo>
                      <a:cubicBezTo>
                        <a:pt x="159" y="0"/>
                        <a:pt x="127" y="32"/>
                        <a:pt x="63" y="64"/>
                      </a:cubicBezTo>
                      <a:cubicBezTo>
                        <a:pt x="32" y="127"/>
                        <a:pt x="0" y="191"/>
                        <a:pt x="0" y="254"/>
                      </a:cubicBezTo>
                      <a:cubicBezTo>
                        <a:pt x="0" y="317"/>
                        <a:pt x="32" y="381"/>
                        <a:pt x="63" y="412"/>
                      </a:cubicBezTo>
                      <a:cubicBezTo>
                        <a:pt x="127" y="444"/>
                        <a:pt x="159" y="476"/>
                        <a:pt x="222" y="476"/>
                      </a:cubicBezTo>
                      <a:cubicBezTo>
                        <a:pt x="317" y="476"/>
                        <a:pt x="349" y="444"/>
                        <a:pt x="412" y="412"/>
                      </a:cubicBezTo>
                      <a:cubicBezTo>
                        <a:pt x="444" y="381"/>
                        <a:pt x="475" y="317"/>
                        <a:pt x="475" y="254"/>
                      </a:cubicBezTo>
                      <a:cubicBezTo>
                        <a:pt x="475" y="191"/>
                        <a:pt x="444" y="127"/>
                        <a:pt x="412" y="64"/>
                      </a:cubicBezTo>
                      <a:cubicBezTo>
                        <a:pt x="349" y="32"/>
                        <a:pt x="317" y="0"/>
                        <a:pt x="222" y="0"/>
                      </a:cubicBezTo>
                      <a:close/>
                      <a:moveTo>
                        <a:pt x="222" y="793"/>
                      </a:moveTo>
                      <a:cubicBezTo>
                        <a:pt x="159" y="793"/>
                        <a:pt x="127" y="824"/>
                        <a:pt x="63" y="856"/>
                      </a:cubicBezTo>
                      <a:cubicBezTo>
                        <a:pt x="32" y="919"/>
                        <a:pt x="0" y="951"/>
                        <a:pt x="0" y="1014"/>
                      </a:cubicBezTo>
                      <a:cubicBezTo>
                        <a:pt x="0" y="1109"/>
                        <a:pt x="32" y="1141"/>
                        <a:pt x="63" y="1205"/>
                      </a:cubicBezTo>
                      <a:cubicBezTo>
                        <a:pt x="127" y="1236"/>
                        <a:pt x="159" y="1268"/>
                        <a:pt x="222" y="1268"/>
                      </a:cubicBezTo>
                      <a:cubicBezTo>
                        <a:pt x="317" y="1268"/>
                        <a:pt x="349" y="1236"/>
                        <a:pt x="412" y="1205"/>
                      </a:cubicBezTo>
                      <a:cubicBezTo>
                        <a:pt x="444" y="1141"/>
                        <a:pt x="475" y="1109"/>
                        <a:pt x="475" y="1014"/>
                      </a:cubicBezTo>
                      <a:cubicBezTo>
                        <a:pt x="475" y="951"/>
                        <a:pt x="444" y="919"/>
                        <a:pt x="412" y="856"/>
                      </a:cubicBezTo>
                      <a:cubicBezTo>
                        <a:pt x="349" y="824"/>
                        <a:pt x="317" y="793"/>
                        <a:pt x="222" y="793"/>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739;p28">
                  <a:extLst>
                    <a:ext uri="{FF2B5EF4-FFF2-40B4-BE49-F238E27FC236}">
                      <a16:creationId xmlns:a16="http://schemas.microsoft.com/office/drawing/2014/main" id="{18917796-32FC-D343-B72F-14350413C411}"/>
                    </a:ext>
                  </a:extLst>
                </p:cNvPr>
                <p:cNvSpPr/>
                <p:nvPr/>
              </p:nvSpPr>
              <p:spPr>
                <a:xfrm>
                  <a:off x="1508553" y="1302340"/>
                  <a:ext cx="16908" cy="38346"/>
                </a:xfrm>
                <a:custGeom>
                  <a:avLst/>
                  <a:gdLst/>
                  <a:ahLst/>
                  <a:cxnLst/>
                  <a:rect l="l" t="t" r="r" b="b"/>
                  <a:pathLst>
                    <a:path w="825" h="1871" extrusionOk="0">
                      <a:moveTo>
                        <a:pt x="0" y="1"/>
                      </a:moveTo>
                      <a:lnTo>
                        <a:pt x="0" y="413"/>
                      </a:lnTo>
                      <a:lnTo>
                        <a:pt x="349" y="413"/>
                      </a:lnTo>
                      <a:lnTo>
                        <a:pt x="349" y="1870"/>
                      </a:lnTo>
                      <a:lnTo>
                        <a:pt x="824" y="1870"/>
                      </a:lnTo>
                      <a:lnTo>
                        <a:pt x="824"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40;p28">
                  <a:extLst>
                    <a:ext uri="{FF2B5EF4-FFF2-40B4-BE49-F238E27FC236}">
                      <a16:creationId xmlns:a16="http://schemas.microsoft.com/office/drawing/2014/main" id="{E619F90A-9C82-E048-864C-EEC0341BEC4F}"/>
                    </a:ext>
                  </a:extLst>
                </p:cNvPr>
                <p:cNvSpPr/>
                <p:nvPr/>
              </p:nvSpPr>
              <p:spPr>
                <a:xfrm>
                  <a:off x="1537123" y="1302340"/>
                  <a:ext cx="29902" cy="38346"/>
                </a:xfrm>
                <a:custGeom>
                  <a:avLst/>
                  <a:gdLst/>
                  <a:ahLst/>
                  <a:cxnLst/>
                  <a:rect l="l" t="t" r="r" b="b"/>
                  <a:pathLst>
                    <a:path w="1459" h="1871" extrusionOk="0">
                      <a:moveTo>
                        <a:pt x="761" y="1"/>
                      </a:moveTo>
                      <a:cubicBezTo>
                        <a:pt x="508" y="1"/>
                        <a:pt x="254" y="96"/>
                        <a:pt x="1" y="286"/>
                      </a:cubicBezTo>
                      <a:lnTo>
                        <a:pt x="191" y="634"/>
                      </a:lnTo>
                      <a:cubicBezTo>
                        <a:pt x="254" y="571"/>
                        <a:pt x="349" y="508"/>
                        <a:pt x="444" y="444"/>
                      </a:cubicBezTo>
                      <a:cubicBezTo>
                        <a:pt x="539" y="413"/>
                        <a:pt x="603" y="381"/>
                        <a:pt x="698" y="381"/>
                      </a:cubicBezTo>
                      <a:cubicBezTo>
                        <a:pt x="761" y="381"/>
                        <a:pt x="825" y="413"/>
                        <a:pt x="856" y="444"/>
                      </a:cubicBezTo>
                      <a:cubicBezTo>
                        <a:pt x="888" y="476"/>
                        <a:pt x="888" y="508"/>
                        <a:pt x="888" y="539"/>
                      </a:cubicBezTo>
                      <a:cubicBezTo>
                        <a:pt x="888" y="603"/>
                        <a:pt x="888" y="634"/>
                        <a:pt x="856" y="698"/>
                      </a:cubicBezTo>
                      <a:cubicBezTo>
                        <a:pt x="825" y="761"/>
                        <a:pt x="761" y="793"/>
                        <a:pt x="729" y="856"/>
                      </a:cubicBezTo>
                      <a:lnTo>
                        <a:pt x="32" y="1553"/>
                      </a:lnTo>
                      <a:lnTo>
                        <a:pt x="64" y="1870"/>
                      </a:lnTo>
                      <a:lnTo>
                        <a:pt x="1458" y="1870"/>
                      </a:lnTo>
                      <a:lnTo>
                        <a:pt x="1458" y="1490"/>
                      </a:lnTo>
                      <a:lnTo>
                        <a:pt x="666" y="1490"/>
                      </a:lnTo>
                      <a:lnTo>
                        <a:pt x="1046" y="1110"/>
                      </a:lnTo>
                      <a:cubicBezTo>
                        <a:pt x="1173" y="983"/>
                        <a:pt x="1268" y="888"/>
                        <a:pt x="1332" y="793"/>
                      </a:cubicBezTo>
                      <a:cubicBezTo>
                        <a:pt x="1395" y="666"/>
                        <a:pt x="1427" y="571"/>
                        <a:pt x="1427" y="476"/>
                      </a:cubicBezTo>
                      <a:cubicBezTo>
                        <a:pt x="1427" y="381"/>
                        <a:pt x="1395" y="286"/>
                        <a:pt x="1332" y="222"/>
                      </a:cubicBezTo>
                      <a:cubicBezTo>
                        <a:pt x="1268" y="159"/>
                        <a:pt x="1205" y="96"/>
                        <a:pt x="1110" y="64"/>
                      </a:cubicBezTo>
                      <a:cubicBezTo>
                        <a:pt x="1015" y="1"/>
                        <a:pt x="888" y="1"/>
                        <a:pt x="761"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1" name="Rectangle 270">
              <a:extLst>
                <a:ext uri="{FF2B5EF4-FFF2-40B4-BE49-F238E27FC236}">
                  <a16:creationId xmlns:a16="http://schemas.microsoft.com/office/drawing/2014/main" id="{30BD081C-C007-DB48-BF80-7F4ACB52BFA1}"/>
                </a:ext>
              </a:extLst>
            </p:cNvPr>
            <p:cNvSpPr/>
            <p:nvPr/>
          </p:nvSpPr>
          <p:spPr>
            <a:xfrm>
              <a:off x="6172980" y="1634143"/>
              <a:ext cx="1944284" cy="2362280"/>
            </a:xfrm>
            <a:prstGeom prst="rect">
              <a:avLst/>
            </a:prstGeom>
          </p:spPr>
          <p:txBody>
            <a:bodyPr wrap="square">
              <a:spAutoFit/>
            </a:bodyPr>
            <a:lstStyle/>
            <a:p>
              <a:pPr algn="just"/>
              <a:r>
                <a:rPr lang="en-US" dirty="0">
                  <a:ea typeface="Times New Roman" panose="02020603050405020304" pitchFamily="18" charset="0"/>
                </a:rPr>
                <a:t>We apply a machine-learning approach with specific classification algorithms to classify mobile prices based on 20 features for smartphones such as battery power, ram and so on.</a:t>
              </a:r>
              <a:r>
                <a:rPr lang="en-US" dirty="0"/>
                <a:t> </a:t>
              </a:r>
            </a:p>
          </p:txBody>
        </p:sp>
      </p:grpSp>
      <p:grpSp>
        <p:nvGrpSpPr>
          <p:cNvPr id="296" name="Group 295">
            <a:extLst>
              <a:ext uri="{FF2B5EF4-FFF2-40B4-BE49-F238E27FC236}">
                <a16:creationId xmlns:a16="http://schemas.microsoft.com/office/drawing/2014/main" id="{CC7B29DC-943A-B64D-8013-EBFAB7E20740}"/>
              </a:ext>
            </a:extLst>
          </p:cNvPr>
          <p:cNvGrpSpPr/>
          <p:nvPr/>
        </p:nvGrpSpPr>
        <p:grpSpPr>
          <a:xfrm>
            <a:off x="3408904" y="912221"/>
            <a:ext cx="2246565" cy="3953342"/>
            <a:chOff x="5987615" y="900983"/>
            <a:chExt cx="2298401" cy="4156592"/>
          </a:xfrm>
        </p:grpSpPr>
        <p:grpSp>
          <p:nvGrpSpPr>
            <p:cNvPr id="297" name="Google Shape;1716;p28">
              <a:extLst>
                <a:ext uri="{FF2B5EF4-FFF2-40B4-BE49-F238E27FC236}">
                  <a16:creationId xmlns:a16="http://schemas.microsoft.com/office/drawing/2014/main" id="{9869FF9A-5F3D-5844-B97D-01D1E5AE3D6F}"/>
                </a:ext>
              </a:extLst>
            </p:cNvPr>
            <p:cNvGrpSpPr/>
            <p:nvPr/>
          </p:nvGrpSpPr>
          <p:grpSpPr>
            <a:xfrm>
              <a:off x="5987615" y="900983"/>
              <a:ext cx="2298401" cy="4156592"/>
              <a:chOff x="3530702" y="1106225"/>
              <a:chExt cx="1845049" cy="3625811"/>
            </a:xfrm>
          </p:grpSpPr>
          <p:grpSp>
            <p:nvGrpSpPr>
              <p:cNvPr id="299" name="Google Shape;1717;p28">
                <a:extLst>
                  <a:ext uri="{FF2B5EF4-FFF2-40B4-BE49-F238E27FC236}">
                    <a16:creationId xmlns:a16="http://schemas.microsoft.com/office/drawing/2014/main" id="{83884362-30AF-2042-987D-66F980258C0D}"/>
                  </a:ext>
                </a:extLst>
              </p:cNvPr>
              <p:cNvGrpSpPr/>
              <p:nvPr/>
            </p:nvGrpSpPr>
            <p:grpSpPr>
              <a:xfrm>
                <a:off x="3530702" y="1106225"/>
                <a:ext cx="1845049" cy="3625811"/>
                <a:chOff x="3530702" y="1106225"/>
                <a:chExt cx="1845049" cy="3625811"/>
              </a:xfrm>
            </p:grpSpPr>
            <p:sp>
              <p:nvSpPr>
                <p:cNvPr id="318" name="Google Shape;1718;p28">
                  <a:extLst>
                    <a:ext uri="{FF2B5EF4-FFF2-40B4-BE49-F238E27FC236}">
                      <a16:creationId xmlns:a16="http://schemas.microsoft.com/office/drawing/2014/main" id="{7787CE7A-C5E5-4C4A-BAE4-81919385B8F1}"/>
                    </a:ext>
                  </a:extLst>
                </p:cNvPr>
                <p:cNvSpPr/>
                <p:nvPr/>
              </p:nvSpPr>
              <p:spPr>
                <a:xfrm>
                  <a:off x="3564457" y="1106225"/>
                  <a:ext cx="1780134" cy="3625811"/>
                </a:xfrm>
                <a:custGeom>
                  <a:avLst/>
                  <a:gdLst/>
                  <a:ahLst/>
                  <a:cxnLst/>
                  <a:rect l="l" t="t" r="r" b="b"/>
                  <a:pathLst>
                    <a:path w="86857" h="176912" extrusionOk="0">
                      <a:moveTo>
                        <a:pt x="13246" y="0"/>
                      </a:moveTo>
                      <a:cubicBezTo>
                        <a:pt x="5926" y="0"/>
                        <a:pt x="1" y="5926"/>
                        <a:pt x="1" y="13277"/>
                      </a:cubicBezTo>
                      <a:lnTo>
                        <a:pt x="1" y="163635"/>
                      </a:lnTo>
                      <a:cubicBezTo>
                        <a:pt x="1" y="170986"/>
                        <a:pt x="5926" y="176912"/>
                        <a:pt x="13246" y="176912"/>
                      </a:cubicBezTo>
                      <a:lnTo>
                        <a:pt x="73579" y="176912"/>
                      </a:lnTo>
                      <a:cubicBezTo>
                        <a:pt x="80899" y="176912"/>
                        <a:pt x="86856" y="170986"/>
                        <a:pt x="86856" y="163635"/>
                      </a:cubicBezTo>
                      <a:lnTo>
                        <a:pt x="86856" y="13277"/>
                      </a:lnTo>
                      <a:cubicBezTo>
                        <a:pt x="86856" y="5926"/>
                        <a:pt x="80899" y="0"/>
                        <a:pt x="7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719;p28">
                  <a:extLst>
                    <a:ext uri="{FF2B5EF4-FFF2-40B4-BE49-F238E27FC236}">
                      <a16:creationId xmlns:a16="http://schemas.microsoft.com/office/drawing/2014/main" id="{E720DFDE-553B-2F45-B248-312F43D6D0D7}"/>
                    </a:ext>
                  </a:extLst>
                </p:cNvPr>
                <p:cNvSpPr/>
                <p:nvPr/>
              </p:nvSpPr>
              <p:spPr>
                <a:xfrm>
                  <a:off x="5326378" y="1943335"/>
                  <a:ext cx="49372" cy="420844"/>
                </a:xfrm>
                <a:custGeom>
                  <a:avLst/>
                  <a:gdLst/>
                  <a:ahLst/>
                  <a:cxnLst/>
                  <a:rect l="l" t="t" r="r" b="b"/>
                  <a:pathLst>
                    <a:path w="2409" h="20534" extrusionOk="0">
                      <a:moveTo>
                        <a:pt x="1204" y="0"/>
                      </a:moveTo>
                      <a:cubicBezTo>
                        <a:pt x="539" y="0"/>
                        <a:pt x="0" y="539"/>
                        <a:pt x="0" y="1204"/>
                      </a:cubicBezTo>
                      <a:lnTo>
                        <a:pt x="0" y="19330"/>
                      </a:lnTo>
                      <a:cubicBezTo>
                        <a:pt x="0" y="19963"/>
                        <a:pt x="539" y="20534"/>
                        <a:pt x="1204" y="20534"/>
                      </a:cubicBezTo>
                      <a:cubicBezTo>
                        <a:pt x="1870" y="20534"/>
                        <a:pt x="2408" y="19963"/>
                        <a:pt x="2408" y="19330"/>
                      </a:cubicBezTo>
                      <a:lnTo>
                        <a:pt x="2408" y="1204"/>
                      </a:lnTo>
                      <a:cubicBezTo>
                        <a:pt x="2408" y="539"/>
                        <a:pt x="1870" y="0"/>
                        <a:pt x="1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720;p28">
                  <a:extLst>
                    <a:ext uri="{FF2B5EF4-FFF2-40B4-BE49-F238E27FC236}">
                      <a16:creationId xmlns:a16="http://schemas.microsoft.com/office/drawing/2014/main" id="{F95B8BE2-DB58-A54A-BB4D-3BD66283D0D7}"/>
                    </a:ext>
                  </a:extLst>
                </p:cNvPr>
                <p:cNvSpPr/>
                <p:nvPr/>
              </p:nvSpPr>
              <p:spPr>
                <a:xfrm>
                  <a:off x="3532649" y="1845267"/>
                  <a:ext cx="66896" cy="276027"/>
                </a:xfrm>
                <a:custGeom>
                  <a:avLst/>
                  <a:gdLst/>
                  <a:ahLst/>
                  <a:cxnLst/>
                  <a:rect l="l" t="t" r="r" b="b"/>
                  <a:pathLst>
                    <a:path w="3264" h="13468" extrusionOk="0">
                      <a:moveTo>
                        <a:pt x="1616" y="0"/>
                      </a:moveTo>
                      <a:cubicBezTo>
                        <a:pt x="729" y="0"/>
                        <a:pt x="0" y="729"/>
                        <a:pt x="0" y="1617"/>
                      </a:cubicBezTo>
                      <a:lnTo>
                        <a:pt x="0" y="11820"/>
                      </a:lnTo>
                      <a:cubicBezTo>
                        <a:pt x="0" y="12739"/>
                        <a:pt x="729" y="13468"/>
                        <a:pt x="1616" y="13468"/>
                      </a:cubicBezTo>
                      <a:cubicBezTo>
                        <a:pt x="2535" y="13468"/>
                        <a:pt x="3264" y="12739"/>
                        <a:pt x="3264" y="11820"/>
                      </a:cubicBezTo>
                      <a:lnTo>
                        <a:pt x="3264" y="1617"/>
                      </a:lnTo>
                      <a:cubicBezTo>
                        <a:pt x="3264" y="729"/>
                        <a:pt x="2535" y="0"/>
                        <a:pt x="16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721;p28">
                  <a:extLst>
                    <a:ext uri="{FF2B5EF4-FFF2-40B4-BE49-F238E27FC236}">
                      <a16:creationId xmlns:a16="http://schemas.microsoft.com/office/drawing/2014/main" id="{2634EF59-340D-6443-8429-11E59B620167}"/>
                    </a:ext>
                  </a:extLst>
                </p:cNvPr>
                <p:cNvSpPr/>
                <p:nvPr/>
              </p:nvSpPr>
              <p:spPr>
                <a:xfrm>
                  <a:off x="3530702" y="2173881"/>
                  <a:ext cx="66896" cy="276027"/>
                </a:xfrm>
                <a:custGeom>
                  <a:avLst/>
                  <a:gdLst/>
                  <a:ahLst/>
                  <a:cxnLst/>
                  <a:rect l="l" t="t" r="r" b="b"/>
                  <a:pathLst>
                    <a:path w="3264" h="13468" extrusionOk="0">
                      <a:moveTo>
                        <a:pt x="1648" y="0"/>
                      </a:moveTo>
                      <a:cubicBezTo>
                        <a:pt x="729" y="0"/>
                        <a:pt x="0" y="729"/>
                        <a:pt x="0" y="1616"/>
                      </a:cubicBezTo>
                      <a:lnTo>
                        <a:pt x="0" y="11852"/>
                      </a:lnTo>
                      <a:cubicBezTo>
                        <a:pt x="0" y="12739"/>
                        <a:pt x="729" y="13468"/>
                        <a:pt x="1648" y="13468"/>
                      </a:cubicBezTo>
                      <a:cubicBezTo>
                        <a:pt x="2535" y="13468"/>
                        <a:pt x="3264" y="12739"/>
                        <a:pt x="3264" y="11852"/>
                      </a:cubicBezTo>
                      <a:lnTo>
                        <a:pt x="3264" y="1616"/>
                      </a:lnTo>
                      <a:cubicBezTo>
                        <a:pt x="3264" y="729"/>
                        <a:pt x="2535" y="0"/>
                        <a:pt x="1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722;p28">
                  <a:extLst>
                    <a:ext uri="{FF2B5EF4-FFF2-40B4-BE49-F238E27FC236}">
                      <a16:creationId xmlns:a16="http://schemas.microsoft.com/office/drawing/2014/main" id="{BF3A0F78-2A7B-F840-965E-769E3F4C2563}"/>
                    </a:ext>
                  </a:extLst>
                </p:cNvPr>
                <p:cNvSpPr/>
                <p:nvPr/>
              </p:nvSpPr>
              <p:spPr>
                <a:xfrm>
                  <a:off x="3537834" y="1580290"/>
                  <a:ext cx="52631" cy="158488"/>
                </a:xfrm>
                <a:custGeom>
                  <a:avLst/>
                  <a:gdLst/>
                  <a:ahLst/>
                  <a:cxnLst/>
                  <a:rect l="l" t="t" r="r" b="b"/>
                  <a:pathLst>
                    <a:path w="2568" h="7733" extrusionOk="0">
                      <a:moveTo>
                        <a:pt x="1300" y="1"/>
                      </a:moveTo>
                      <a:cubicBezTo>
                        <a:pt x="571" y="1"/>
                        <a:pt x="1" y="571"/>
                        <a:pt x="1" y="1300"/>
                      </a:cubicBezTo>
                      <a:lnTo>
                        <a:pt x="1" y="6434"/>
                      </a:lnTo>
                      <a:cubicBezTo>
                        <a:pt x="1" y="7131"/>
                        <a:pt x="571" y="7733"/>
                        <a:pt x="1300" y="7733"/>
                      </a:cubicBezTo>
                      <a:cubicBezTo>
                        <a:pt x="1997" y="7733"/>
                        <a:pt x="2567" y="7131"/>
                        <a:pt x="2567" y="6434"/>
                      </a:cubicBezTo>
                      <a:lnTo>
                        <a:pt x="2567" y="1300"/>
                      </a:lnTo>
                      <a:cubicBezTo>
                        <a:pt x="2567" y="571"/>
                        <a:pt x="1997" y="1"/>
                        <a:pt x="1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1723;p28">
                <a:extLst>
                  <a:ext uri="{FF2B5EF4-FFF2-40B4-BE49-F238E27FC236}">
                    <a16:creationId xmlns:a16="http://schemas.microsoft.com/office/drawing/2014/main" id="{16ECF329-6DFE-3942-B1D5-2F74B202E3AB}"/>
                  </a:ext>
                </a:extLst>
              </p:cNvPr>
              <p:cNvSpPr/>
              <p:nvPr/>
            </p:nvSpPr>
            <p:spPr>
              <a:xfrm>
                <a:off x="3674227" y="1216610"/>
                <a:ext cx="1559956" cy="3405675"/>
              </a:xfrm>
              <a:custGeom>
                <a:avLst/>
                <a:gdLst/>
                <a:ahLst/>
                <a:cxnLst/>
                <a:rect l="l" t="t" r="r" b="b"/>
                <a:pathLst>
                  <a:path w="76114" h="166171" extrusionOk="0">
                    <a:moveTo>
                      <a:pt x="7890" y="1"/>
                    </a:moveTo>
                    <a:cubicBezTo>
                      <a:pt x="3549" y="1"/>
                      <a:pt x="0" y="3518"/>
                      <a:pt x="0" y="7891"/>
                    </a:cubicBezTo>
                    <a:lnTo>
                      <a:pt x="0" y="158249"/>
                    </a:lnTo>
                    <a:cubicBezTo>
                      <a:pt x="0" y="162622"/>
                      <a:pt x="3549" y="166171"/>
                      <a:pt x="7890" y="166171"/>
                    </a:cubicBezTo>
                    <a:lnTo>
                      <a:pt x="68223" y="166171"/>
                    </a:lnTo>
                    <a:cubicBezTo>
                      <a:pt x="72565" y="166171"/>
                      <a:pt x="76114" y="162622"/>
                      <a:pt x="76114" y="158249"/>
                    </a:cubicBezTo>
                    <a:lnTo>
                      <a:pt x="76114" y="7891"/>
                    </a:lnTo>
                    <a:cubicBezTo>
                      <a:pt x="76114" y="3518"/>
                      <a:pt x="72565" y="1"/>
                      <a:pt x="68223" y="1"/>
                    </a:cubicBezTo>
                    <a:lnTo>
                      <a:pt x="61379" y="1"/>
                    </a:lnTo>
                    <a:cubicBezTo>
                      <a:pt x="60555" y="1"/>
                      <a:pt x="59921" y="635"/>
                      <a:pt x="59921" y="1459"/>
                    </a:cubicBezTo>
                    <a:cubicBezTo>
                      <a:pt x="59921" y="3994"/>
                      <a:pt x="57862" y="6053"/>
                      <a:pt x="55295" y="6053"/>
                    </a:cubicBezTo>
                    <a:lnTo>
                      <a:pt x="20977" y="6053"/>
                    </a:lnTo>
                    <a:cubicBezTo>
                      <a:pt x="18442" y="6053"/>
                      <a:pt x="16382" y="3994"/>
                      <a:pt x="16382" y="1459"/>
                    </a:cubicBezTo>
                    <a:cubicBezTo>
                      <a:pt x="16382" y="635"/>
                      <a:pt x="15717" y="1"/>
                      <a:pt x="14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724;p28">
                <a:extLst>
                  <a:ext uri="{FF2B5EF4-FFF2-40B4-BE49-F238E27FC236}">
                    <a16:creationId xmlns:a16="http://schemas.microsoft.com/office/drawing/2014/main" id="{BBBB5C88-0A02-8743-AD2C-8EA0650ECCCA}"/>
                  </a:ext>
                </a:extLst>
              </p:cNvPr>
              <p:cNvSpPr/>
              <p:nvPr/>
            </p:nvSpPr>
            <p:spPr>
              <a:xfrm>
                <a:off x="4961385" y="1297154"/>
                <a:ext cx="11723" cy="49372"/>
              </a:xfrm>
              <a:custGeom>
                <a:avLst/>
                <a:gdLst/>
                <a:ahLst/>
                <a:cxnLst/>
                <a:rect l="l" t="t" r="r" b="b"/>
                <a:pathLst>
                  <a:path w="572" h="2409" extrusionOk="0">
                    <a:moveTo>
                      <a:pt x="1" y="0"/>
                    </a:moveTo>
                    <a:lnTo>
                      <a:pt x="1" y="2408"/>
                    </a:lnTo>
                    <a:lnTo>
                      <a:pt x="571" y="2408"/>
                    </a:lnTo>
                    <a:lnTo>
                      <a:pt x="571" y="0"/>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725;p28">
                <a:extLst>
                  <a:ext uri="{FF2B5EF4-FFF2-40B4-BE49-F238E27FC236}">
                    <a16:creationId xmlns:a16="http://schemas.microsoft.com/office/drawing/2014/main" id="{653E227D-66C5-9E4D-B406-56A509520DC4}"/>
                  </a:ext>
                </a:extLst>
              </p:cNvPr>
              <p:cNvSpPr/>
              <p:nvPr/>
            </p:nvSpPr>
            <p:spPr>
              <a:xfrm>
                <a:off x="4941259" y="1308181"/>
                <a:ext cx="11703" cy="38346"/>
              </a:xfrm>
              <a:custGeom>
                <a:avLst/>
                <a:gdLst/>
                <a:ahLst/>
                <a:cxnLst/>
                <a:rect l="l" t="t" r="r" b="b"/>
                <a:pathLst>
                  <a:path w="571" h="1871" extrusionOk="0">
                    <a:moveTo>
                      <a:pt x="0" y="1"/>
                    </a:moveTo>
                    <a:lnTo>
                      <a:pt x="0" y="1870"/>
                    </a:lnTo>
                    <a:lnTo>
                      <a:pt x="571" y="1870"/>
                    </a:lnTo>
                    <a:lnTo>
                      <a:pt x="571"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726;p28">
                <a:extLst>
                  <a:ext uri="{FF2B5EF4-FFF2-40B4-BE49-F238E27FC236}">
                    <a16:creationId xmlns:a16="http://schemas.microsoft.com/office/drawing/2014/main" id="{47B798A2-CCA9-B743-BFDE-E0627AC27034}"/>
                  </a:ext>
                </a:extLst>
              </p:cNvPr>
              <p:cNvSpPr/>
              <p:nvPr/>
            </p:nvSpPr>
            <p:spPr>
              <a:xfrm>
                <a:off x="4921133" y="1321830"/>
                <a:ext cx="11703" cy="24696"/>
              </a:xfrm>
              <a:custGeom>
                <a:avLst/>
                <a:gdLst/>
                <a:ahLst/>
                <a:cxnLst/>
                <a:rect l="l" t="t" r="r" b="b"/>
                <a:pathLst>
                  <a:path w="571" h="1205" extrusionOk="0">
                    <a:moveTo>
                      <a:pt x="0" y="0"/>
                    </a:moveTo>
                    <a:lnTo>
                      <a:pt x="0" y="1204"/>
                    </a:lnTo>
                    <a:lnTo>
                      <a:pt x="571" y="1204"/>
                    </a:lnTo>
                    <a:lnTo>
                      <a:pt x="571" y="0"/>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727;p28">
                <a:extLst>
                  <a:ext uri="{FF2B5EF4-FFF2-40B4-BE49-F238E27FC236}">
                    <a16:creationId xmlns:a16="http://schemas.microsoft.com/office/drawing/2014/main" id="{4B6CC48C-6583-B84C-B46D-1B9FAF27BA3E}"/>
                  </a:ext>
                </a:extLst>
              </p:cNvPr>
              <p:cNvSpPr/>
              <p:nvPr/>
            </p:nvSpPr>
            <p:spPr>
              <a:xfrm>
                <a:off x="4900987" y="1332856"/>
                <a:ext cx="11723" cy="13670"/>
              </a:xfrm>
              <a:custGeom>
                <a:avLst/>
                <a:gdLst/>
                <a:ahLst/>
                <a:cxnLst/>
                <a:rect l="l" t="t" r="r" b="b"/>
                <a:pathLst>
                  <a:path w="572" h="667" extrusionOk="0">
                    <a:moveTo>
                      <a:pt x="1" y="1"/>
                    </a:moveTo>
                    <a:lnTo>
                      <a:pt x="1" y="666"/>
                    </a:lnTo>
                    <a:lnTo>
                      <a:pt x="571" y="666"/>
                    </a:lnTo>
                    <a:lnTo>
                      <a:pt x="571"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728;p28">
                <a:extLst>
                  <a:ext uri="{FF2B5EF4-FFF2-40B4-BE49-F238E27FC236}">
                    <a16:creationId xmlns:a16="http://schemas.microsoft.com/office/drawing/2014/main" id="{F81799F2-D927-324D-9953-9FFA1A8C6645}"/>
                  </a:ext>
                </a:extLst>
              </p:cNvPr>
              <p:cNvSpPr/>
              <p:nvPr/>
            </p:nvSpPr>
            <p:spPr>
              <a:xfrm>
                <a:off x="5019181" y="1331565"/>
                <a:ext cx="15617" cy="14961"/>
              </a:xfrm>
              <a:custGeom>
                <a:avLst/>
                <a:gdLst/>
                <a:ahLst/>
                <a:cxnLst/>
                <a:rect l="l" t="t" r="r" b="b"/>
                <a:pathLst>
                  <a:path w="762" h="730" extrusionOk="0">
                    <a:moveTo>
                      <a:pt x="381" y="1"/>
                    </a:moveTo>
                    <a:cubicBezTo>
                      <a:pt x="191" y="1"/>
                      <a:pt x="1" y="159"/>
                      <a:pt x="1" y="349"/>
                    </a:cubicBezTo>
                    <a:cubicBezTo>
                      <a:pt x="1" y="571"/>
                      <a:pt x="191" y="729"/>
                      <a:pt x="381" y="729"/>
                    </a:cubicBezTo>
                    <a:cubicBezTo>
                      <a:pt x="603" y="729"/>
                      <a:pt x="761" y="571"/>
                      <a:pt x="761" y="349"/>
                    </a:cubicBezTo>
                    <a:cubicBezTo>
                      <a:pt x="761" y="159"/>
                      <a:pt x="603" y="1"/>
                      <a:pt x="381"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729;p28">
                <a:extLst>
                  <a:ext uri="{FF2B5EF4-FFF2-40B4-BE49-F238E27FC236}">
                    <a16:creationId xmlns:a16="http://schemas.microsoft.com/office/drawing/2014/main" id="{43F98AF4-8528-B54B-BD25-424B91CAC00D}"/>
                  </a:ext>
                </a:extLst>
              </p:cNvPr>
              <p:cNvSpPr/>
              <p:nvPr/>
            </p:nvSpPr>
            <p:spPr>
              <a:xfrm>
                <a:off x="5008790" y="1315825"/>
                <a:ext cx="36399" cy="13158"/>
              </a:xfrm>
              <a:custGeom>
                <a:avLst/>
                <a:gdLst/>
                <a:ahLst/>
                <a:cxnLst/>
                <a:rect l="l" t="t" r="r" b="b"/>
                <a:pathLst>
                  <a:path w="1776" h="642" extrusionOk="0">
                    <a:moveTo>
                      <a:pt x="900" y="0"/>
                    </a:moveTo>
                    <a:cubicBezTo>
                      <a:pt x="595" y="0"/>
                      <a:pt x="286" y="119"/>
                      <a:pt x="64" y="357"/>
                    </a:cubicBezTo>
                    <a:cubicBezTo>
                      <a:pt x="1" y="420"/>
                      <a:pt x="1" y="515"/>
                      <a:pt x="64" y="578"/>
                    </a:cubicBezTo>
                    <a:cubicBezTo>
                      <a:pt x="96" y="610"/>
                      <a:pt x="144" y="626"/>
                      <a:pt x="191" y="626"/>
                    </a:cubicBezTo>
                    <a:cubicBezTo>
                      <a:pt x="239" y="626"/>
                      <a:pt x="286" y="610"/>
                      <a:pt x="318" y="578"/>
                    </a:cubicBezTo>
                    <a:cubicBezTo>
                      <a:pt x="476" y="420"/>
                      <a:pt x="690" y="341"/>
                      <a:pt x="900" y="341"/>
                    </a:cubicBezTo>
                    <a:cubicBezTo>
                      <a:pt x="1110" y="341"/>
                      <a:pt x="1316" y="420"/>
                      <a:pt x="1459" y="578"/>
                    </a:cubicBezTo>
                    <a:lnTo>
                      <a:pt x="1585" y="642"/>
                    </a:lnTo>
                    <a:lnTo>
                      <a:pt x="1712" y="578"/>
                    </a:lnTo>
                    <a:cubicBezTo>
                      <a:pt x="1775" y="515"/>
                      <a:pt x="1775" y="420"/>
                      <a:pt x="1712" y="357"/>
                    </a:cubicBezTo>
                    <a:cubicBezTo>
                      <a:pt x="1506" y="119"/>
                      <a:pt x="1205" y="0"/>
                      <a:pt x="900" y="0"/>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730;p28">
                <a:extLst>
                  <a:ext uri="{FF2B5EF4-FFF2-40B4-BE49-F238E27FC236}">
                    <a16:creationId xmlns:a16="http://schemas.microsoft.com/office/drawing/2014/main" id="{F95A13FE-A542-694A-88B3-1200C79E2FD5}"/>
                  </a:ext>
                </a:extLst>
              </p:cNvPr>
              <p:cNvSpPr/>
              <p:nvPr/>
            </p:nvSpPr>
            <p:spPr>
              <a:xfrm>
                <a:off x="5002313" y="1303549"/>
                <a:ext cx="49372" cy="14408"/>
              </a:xfrm>
              <a:custGeom>
                <a:avLst/>
                <a:gdLst/>
                <a:ahLst/>
                <a:cxnLst/>
                <a:rect l="l" t="t" r="r" b="b"/>
                <a:pathLst>
                  <a:path w="2409" h="703" extrusionOk="0">
                    <a:moveTo>
                      <a:pt x="1226" y="1"/>
                    </a:moveTo>
                    <a:cubicBezTo>
                      <a:pt x="812" y="1"/>
                      <a:pt x="400" y="144"/>
                      <a:pt x="95" y="417"/>
                    </a:cubicBezTo>
                    <a:cubicBezTo>
                      <a:pt x="0" y="449"/>
                      <a:pt x="0" y="575"/>
                      <a:pt x="63" y="639"/>
                    </a:cubicBezTo>
                    <a:cubicBezTo>
                      <a:pt x="101" y="676"/>
                      <a:pt x="149" y="691"/>
                      <a:pt x="201" y="691"/>
                    </a:cubicBezTo>
                    <a:cubicBezTo>
                      <a:pt x="238" y="691"/>
                      <a:pt x="278" y="684"/>
                      <a:pt x="317" y="670"/>
                    </a:cubicBezTo>
                    <a:cubicBezTo>
                      <a:pt x="555" y="449"/>
                      <a:pt x="879" y="338"/>
                      <a:pt x="1208" y="338"/>
                    </a:cubicBezTo>
                    <a:cubicBezTo>
                      <a:pt x="1537" y="338"/>
                      <a:pt x="1870" y="449"/>
                      <a:pt x="2123" y="670"/>
                    </a:cubicBezTo>
                    <a:lnTo>
                      <a:pt x="2218" y="702"/>
                    </a:lnTo>
                    <a:lnTo>
                      <a:pt x="2345" y="639"/>
                    </a:lnTo>
                    <a:cubicBezTo>
                      <a:pt x="2408" y="575"/>
                      <a:pt x="2408" y="449"/>
                      <a:pt x="2345" y="417"/>
                    </a:cubicBezTo>
                    <a:cubicBezTo>
                      <a:pt x="2033" y="136"/>
                      <a:pt x="1628" y="1"/>
                      <a:pt x="1226"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731;p28">
                <a:extLst>
                  <a:ext uri="{FF2B5EF4-FFF2-40B4-BE49-F238E27FC236}">
                    <a16:creationId xmlns:a16="http://schemas.microsoft.com/office/drawing/2014/main" id="{B98768E3-B288-3C47-8FD6-E228F673D21A}"/>
                  </a:ext>
                </a:extLst>
              </p:cNvPr>
              <p:cNvSpPr/>
              <p:nvPr/>
            </p:nvSpPr>
            <p:spPr>
              <a:xfrm>
                <a:off x="4995817" y="1290166"/>
                <a:ext cx="62366" cy="16150"/>
              </a:xfrm>
              <a:custGeom>
                <a:avLst/>
                <a:gdLst/>
                <a:ahLst/>
                <a:cxnLst/>
                <a:rect l="l" t="t" r="r" b="b"/>
                <a:pathLst>
                  <a:path w="3043" h="788" extrusionOk="0">
                    <a:moveTo>
                      <a:pt x="1537" y="1"/>
                    </a:moveTo>
                    <a:cubicBezTo>
                      <a:pt x="1022" y="1"/>
                      <a:pt x="507" y="167"/>
                      <a:pt x="95" y="500"/>
                    </a:cubicBezTo>
                    <a:cubicBezTo>
                      <a:pt x="0" y="531"/>
                      <a:pt x="0" y="658"/>
                      <a:pt x="64" y="721"/>
                    </a:cubicBezTo>
                    <a:cubicBezTo>
                      <a:pt x="95" y="753"/>
                      <a:pt x="127" y="785"/>
                      <a:pt x="190" y="785"/>
                    </a:cubicBezTo>
                    <a:lnTo>
                      <a:pt x="285" y="753"/>
                    </a:lnTo>
                    <a:cubicBezTo>
                      <a:pt x="634" y="468"/>
                      <a:pt x="1078" y="325"/>
                      <a:pt x="1521" y="325"/>
                    </a:cubicBezTo>
                    <a:cubicBezTo>
                      <a:pt x="1965" y="325"/>
                      <a:pt x="2408" y="468"/>
                      <a:pt x="2757" y="753"/>
                    </a:cubicBezTo>
                    <a:cubicBezTo>
                      <a:pt x="2781" y="777"/>
                      <a:pt x="2815" y="788"/>
                      <a:pt x="2850" y="788"/>
                    </a:cubicBezTo>
                    <a:cubicBezTo>
                      <a:pt x="2908" y="788"/>
                      <a:pt x="2971" y="761"/>
                      <a:pt x="3011" y="721"/>
                    </a:cubicBezTo>
                    <a:cubicBezTo>
                      <a:pt x="3042" y="658"/>
                      <a:pt x="3042" y="531"/>
                      <a:pt x="2979" y="500"/>
                    </a:cubicBezTo>
                    <a:cubicBezTo>
                      <a:pt x="2567" y="167"/>
                      <a:pt x="2052" y="1"/>
                      <a:pt x="1537"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732;p28">
                <a:extLst>
                  <a:ext uri="{FF2B5EF4-FFF2-40B4-BE49-F238E27FC236}">
                    <a16:creationId xmlns:a16="http://schemas.microsoft.com/office/drawing/2014/main" id="{A2745A5B-796B-ED4C-9336-2CF9895DC7A9}"/>
                  </a:ext>
                </a:extLst>
              </p:cNvPr>
              <p:cNvSpPr/>
              <p:nvPr/>
            </p:nvSpPr>
            <p:spPr>
              <a:xfrm>
                <a:off x="5085441" y="1301049"/>
                <a:ext cx="88333" cy="44187"/>
              </a:xfrm>
              <a:custGeom>
                <a:avLst/>
                <a:gdLst/>
                <a:ahLst/>
                <a:cxnLst/>
                <a:rect l="l" t="t" r="r" b="b"/>
                <a:pathLst>
                  <a:path w="4310" h="2156" extrusionOk="0">
                    <a:moveTo>
                      <a:pt x="3708" y="159"/>
                    </a:moveTo>
                    <a:cubicBezTo>
                      <a:pt x="3961" y="159"/>
                      <a:pt x="4151" y="381"/>
                      <a:pt x="4151" y="602"/>
                    </a:cubicBezTo>
                    <a:lnTo>
                      <a:pt x="4151" y="1553"/>
                    </a:lnTo>
                    <a:cubicBezTo>
                      <a:pt x="4151" y="1775"/>
                      <a:pt x="3961" y="1997"/>
                      <a:pt x="3708" y="1997"/>
                    </a:cubicBezTo>
                    <a:lnTo>
                      <a:pt x="602" y="1997"/>
                    </a:lnTo>
                    <a:cubicBezTo>
                      <a:pt x="349" y="1997"/>
                      <a:pt x="159" y="1775"/>
                      <a:pt x="159" y="1553"/>
                    </a:cubicBezTo>
                    <a:lnTo>
                      <a:pt x="159" y="602"/>
                    </a:lnTo>
                    <a:cubicBezTo>
                      <a:pt x="159" y="381"/>
                      <a:pt x="349" y="159"/>
                      <a:pt x="602" y="159"/>
                    </a:cubicBezTo>
                    <a:close/>
                    <a:moveTo>
                      <a:pt x="602" y="0"/>
                    </a:moveTo>
                    <a:cubicBezTo>
                      <a:pt x="285" y="0"/>
                      <a:pt x="0" y="285"/>
                      <a:pt x="0" y="602"/>
                    </a:cubicBezTo>
                    <a:lnTo>
                      <a:pt x="0" y="1553"/>
                    </a:lnTo>
                    <a:cubicBezTo>
                      <a:pt x="0" y="1870"/>
                      <a:pt x="285" y="2155"/>
                      <a:pt x="602" y="2155"/>
                    </a:cubicBezTo>
                    <a:lnTo>
                      <a:pt x="3708" y="2155"/>
                    </a:lnTo>
                    <a:cubicBezTo>
                      <a:pt x="4056" y="2155"/>
                      <a:pt x="4310" y="1870"/>
                      <a:pt x="4310" y="1553"/>
                    </a:cubicBezTo>
                    <a:lnTo>
                      <a:pt x="4310" y="602"/>
                    </a:lnTo>
                    <a:cubicBezTo>
                      <a:pt x="4310" y="285"/>
                      <a:pt x="4056" y="0"/>
                      <a:pt x="3708" y="0"/>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733;p28">
                <a:extLst>
                  <a:ext uri="{FF2B5EF4-FFF2-40B4-BE49-F238E27FC236}">
                    <a16:creationId xmlns:a16="http://schemas.microsoft.com/office/drawing/2014/main" id="{29B7D96B-9069-F74A-98DC-605D8295C16A}"/>
                  </a:ext>
                </a:extLst>
              </p:cNvPr>
              <p:cNvSpPr/>
              <p:nvPr/>
            </p:nvSpPr>
            <p:spPr>
              <a:xfrm>
                <a:off x="5094520" y="1307545"/>
                <a:ext cx="64969" cy="31193"/>
              </a:xfrm>
              <a:custGeom>
                <a:avLst/>
                <a:gdLst/>
                <a:ahLst/>
                <a:cxnLst/>
                <a:rect l="l" t="t" r="r" b="b"/>
                <a:pathLst>
                  <a:path w="3170" h="1522" extrusionOk="0">
                    <a:moveTo>
                      <a:pt x="413" y="0"/>
                    </a:moveTo>
                    <a:cubicBezTo>
                      <a:pt x="159" y="0"/>
                      <a:pt x="1" y="190"/>
                      <a:pt x="1" y="412"/>
                    </a:cubicBezTo>
                    <a:lnTo>
                      <a:pt x="1" y="1109"/>
                    </a:lnTo>
                    <a:cubicBezTo>
                      <a:pt x="1" y="1331"/>
                      <a:pt x="159" y="1521"/>
                      <a:pt x="413" y="1521"/>
                    </a:cubicBezTo>
                    <a:lnTo>
                      <a:pt x="2758" y="1521"/>
                    </a:lnTo>
                    <a:cubicBezTo>
                      <a:pt x="3011" y="1521"/>
                      <a:pt x="3169" y="1331"/>
                      <a:pt x="3169" y="1109"/>
                    </a:cubicBezTo>
                    <a:lnTo>
                      <a:pt x="3169" y="412"/>
                    </a:lnTo>
                    <a:cubicBezTo>
                      <a:pt x="3169" y="190"/>
                      <a:pt x="3011" y="0"/>
                      <a:pt x="2758" y="0"/>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734;p28">
                <a:extLst>
                  <a:ext uri="{FF2B5EF4-FFF2-40B4-BE49-F238E27FC236}">
                    <a16:creationId xmlns:a16="http://schemas.microsoft.com/office/drawing/2014/main" id="{36C73CB6-4C7D-2E41-A315-6C9A83BAF078}"/>
                  </a:ext>
                </a:extLst>
              </p:cNvPr>
              <p:cNvSpPr/>
              <p:nvPr/>
            </p:nvSpPr>
            <p:spPr>
              <a:xfrm>
                <a:off x="5170515" y="1312075"/>
                <a:ext cx="11047" cy="22114"/>
              </a:xfrm>
              <a:custGeom>
                <a:avLst/>
                <a:gdLst/>
                <a:ahLst/>
                <a:cxnLst/>
                <a:rect l="l" t="t" r="r" b="b"/>
                <a:pathLst>
                  <a:path w="539" h="1079" extrusionOk="0">
                    <a:moveTo>
                      <a:pt x="380" y="191"/>
                    </a:moveTo>
                    <a:lnTo>
                      <a:pt x="380" y="888"/>
                    </a:lnTo>
                    <a:lnTo>
                      <a:pt x="159" y="888"/>
                    </a:lnTo>
                    <a:lnTo>
                      <a:pt x="159" y="191"/>
                    </a:lnTo>
                    <a:close/>
                    <a:moveTo>
                      <a:pt x="0" y="1"/>
                    </a:moveTo>
                    <a:lnTo>
                      <a:pt x="0" y="1078"/>
                    </a:lnTo>
                    <a:lnTo>
                      <a:pt x="539" y="1078"/>
                    </a:lnTo>
                    <a:lnTo>
                      <a:pt x="539"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1735;p28">
                <a:extLst>
                  <a:ext uri="{FF2B5EF4-FFF2-40B4-BE49-F238E27FC236}">
                    <a16:creationId xmlns:a16="http://schemas.microsoft.com/office/drawing/2014/main" id="{E95B8350-05F1-594F-A0F5-A463422593D4}"/>
                  </a:ext>
                </a:extLst>
              </p:cNvPr>
              <p:cNvGrpSpPr/>
              <p:nvPr/>
            </p:nvGrpSpPr>
            <p:grpSpPr>
              <a:xfrm>
                <a:off x="3786907" y="1302340"/>
                <a:ext cx="143618" cy="38981"/>
                <a:chOff x="1423407" y="1302340"/>
                <a:chExt cx="143618" cy="38981"/>
              </a:xfrm>
            </p:grpSpPr>
            <p:sp>
              <p:nvSpPr>
                <p:cNvPr id="313" name="Google Shape;1736;p28">
                  <a:extLst>
                    <a:ext uri="{FF2B5EF4-FFF2-40B4-BE49-F238E27FC236}">
                      <a16:creationId xmlns:a16="http://schemas.microsoft.com/office/drawing/2014/main" id="{E8696765-1006-344F-85BA-99713426DA75}"/>
                    </a:ext>
                  </a:extLst>
                </p:cNvPr>
                <p:cNvSpPr/>
                <p:nvPr/>
              </p:nvSpPr>
              <p:spPr>
                <a:xfrm>
                  <a:off x="1423407" y="1302340"/>
                  <a:ext cx="16908" cy="38346"/>
                </a:xfrm>
                <a:custGeom>
                  <a:avLst/>
                  <a:gdLst/>
                  <a:ahLst/>
                  <a:cxnLst/>
                  <a:rect l="l" t="t" r="r" b="b"/>
                  <a:pathLst>
                    <a:path w="825" h="1871" extrusionOk="0">
                      <a:moveTo>
                        <a:pt x="1" y="1"/>
                      </a:moveTo>
                      <a:lnTo>
                        <a:pt x="1" y="413"/>
                      </a:lnTo>
                      <a:lnTo>
                        <a:pt x="349" y="413"/>
                      </a:lnTo>
                      <a:lnTo>
                        <a:pt x="349" y="1870"/>
                      </a:lnTo>
                      <a:lnTo>
                        <a:pt x="824" y="1870"/>
                      </a:lnTo>
                      <a:lnTo>
                        <a:pt x="824"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737;p28">
                  <a:extLst>
                    <a:ext uri="{FF2B5EF4-FFF2-40B4-BE49-F238E27FC236}">
                      <a16:creationId xmlns:a16="http://schemas.microsoft.com/office/drawing/2014/main" id="{F097DA26-CD44-9E44-A697-03FFE75ADD47}"/>
                    </a:ext>
                  </a:extLst>
                </p:cNvPr>
                <p:cNvSpPr/>
                <p:nvPr/>
              </p:nvSpPr>
              <p:spPr>
                <a:xfrm>
                  <a:off x="1453288" y="1302340"/>
                  <a:ext cx="33776" cy="38981"/>
                </a:xfrm>
                <a:custGeom>
                  <a:avLst/>
                  <a:gdLst/>
                  <a:ahLst/>
                  <a:cxnLst/>
                  <a:rect l="l" t="t" r="r" b="b"/>
                  <a:pathLst>
                    <a:path w="1648" h="1902" extrusionOk="0">
                      <a:moveTo>
                        <a:pt x="824" y="349"/>
                      </a:moveTo>
                      <a:cubicBezTo>
                        <a:pt x="919" y="349"/>
                        <a:pt x="1014" y="413"/>
                        <a:pt x="1078" y="508"/>
                      </a:cubicBezTo>
                      <a:cubicBezTo>
                        <a:pt x="1109" y="603"/>
                        <a:pt x="1141" y="729"/>
                        <a:pt x="1141" y="951"/>
                      </a:cubicBezTo>
                      <a:cubicBezTo>
                        <a:pt x="1141" y="1141"/>
                        <a:pt x="1109" y="1300"/>
                        <a:pt x="1078" y="1395"/>
                      </a:cubicBezTo>
                      <a:cubicBezTo>
                        <a:pt x="1014" y="1490"/>
                        <a:pt x="919" y="1522"/>
                        <a:pt x="824" y="1522"/>
                      </a:cubicBezTo>
                      <a:cubicBezTo>
                        <a:pt x="697" y="1522"/>
                        <a:pt x="602" y="1490"/>
                        <a:pt x="571" y="1395"/>
                      </a:cubicBezTo>
                      <a:cubicBezTo>
                        <a:pt x="507" y="1300"/>
                        <a:pt x="476" y="1141"/>
                        <a:pt x="476" y="951"/>
                      </a:cubicBezTo>
                      <a:cubicBezTo>
                        <a:pt x="476" y="729"/>
                        <a:pt x="507" y="603"/>
                        <a:pt x="571" y="508"/>
                      </a:cubicBezTo>
                      <a:cubicBezTo>
                        <a:pt x="602" y="413"/>
                        <a:pt x="697" y="349"/>
                        <a:pt x="824" y="349"/>
                      </a:cubicBezTo>
                      <a:close/>
                      <a:moveTo>
                        <a:pt x="824" y="1"/>
                      </a:moveTo>
                      <a:cubicBezTo>
                        <a:pt x="539" y="1"/>
                        <a:pt x="349" y="96"/>
                        <a:pt x="190" y="254"/>
                      </a:cubicBezTo>
                      <a:cubicBezTo>
                        <a:pt x="64" y="413"/>
                        <a:pt x="0" y="634"/>
                        <a:pt x="0" y="951"/>
                      </a:cubicBezTo>
                      <a:cubicBezTo>
                        <a:pt x="0" y="1236"/>
                        <a:pt x="64" y="1490"/>
                        <a:pt x="190" y="1648"/>
                      </a:cubicBezTo>
                      <a:cubicBezTo>
                        <a:pt x="349" y="1807"/>
                        <a:pt x="539" y="1902"/>
                        <a:pt x="824" y="1902"/>
                      </a:cubicBezTo>
                      <a:cubicBezTo>
                        <a:pt x="1078" y="1902"/>
                        <a:pt x="1268" y="1807"/>
                        <a:pt x="1426" y="1648"/>
                      </a:cubicBezTo>
                      <a:cubicBezTo>
                        <a:pt x="1553" y="1490"/>
                        <a:pt x="1648" y="1236"/>
                        <a:pt x="1648" y="951"/>
                      </a:cubicBezTo>
                      <a:cubicBezTo>
                        <a:pt x="1648" y="634"/>
                        <a:pt x="1553" y="413"/>
                        <a:pt x="1426" y="254"/>
                      </a:cubicBezTo>
                      <a:cubicBezTo>
                        <a:pt x="1268" y="96"/>
                        <a:pt x="1078" y="1"/>
                        <a:pt x="824"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738;p28">
                  <a:extLst>
                    <a:ext uri="{FF2B5EF4-FFF2-40B4-BE49-F238E27FC236}">
                      <a16:creationId xmlns:a16="http://schemas.microsoft.com/office/drawing/2014/main" id="{04282438-E30B-664A-9631-EA6FF198E783}"/>
                    </a:ext>
                  </a:extLst>
                </p:cNvPr>
                <p:cNvSpPr/>
                <p:nvPr/>
              </p:nvSpPr>
              <p:spPr>
                <a:xfrm>
                  <a:off x="1492181" y="1315333"/>
                  <a:ext cx="9756" cy="25988"/>
                </a:xfrm>
                <a:custGeom>
                  <a:avLst/>
                  <a:gdLst/>
                  <a:ahLst/>
                  <a:cxnLst/>
                  <a:rect l="l" t="t" r="r" b="b"/>
                  <a:pathLst>
                    <a:path w="476" h="1268" extrusionOk="0">
                      <a:moveTo>
                        <a:pt x="222" y="0"/>
                      </a:moveTo>
                      <a:cubicBezTo>
                        <a:pt x="159" y="0"/>
                        <a:pt x="127" y="32"/>
                        <a:pt x="63" y="64"/>
                      </a:cubicBezTo>
                      <a:cubicBezTo>
                        <a:pt x="32" y="127"/>
                        <a:pt x="0" y="191"/>
                        <a:pt x="0" y="254"/>
                      </a:cubicBezTo>
                      <a:cubicBezTo>
                        <a:pt x="0" y="317"/>
                        <a:pt x="32" y="381"/>
                        <a:pt x="63" y="412"/>
                      </a:cubicBezTo>
                      <a:cubicBezTo>
                        <a:pt x="127" y="444"/>
                        <a:pt x="159" y="476"/>
                        <a:pt x="222" y="476"/>
                      </a:cubicBezTo>
                      <a:cubicBezTo>
                        <a:pt x="317" y="476"/>
                        <a:pt x="349" y="444"/>
                        <a:pt x="412" y="412"/>
                      </a:cubicBezTo>
                      <a:cubicBezTo>
                        <a:pt x="444" y="381"/>
                        <a:pt x="475" y="317"/>
                        <a:pt x="475" y="254"/>
                      </a:cubicBezTo>
                      <a:cubicBezTo>
                        <a:pt x="475" y="191"/>
                        <a:pt x="444" y="127"/>
                        <a:pt x="412" y="64"/>
                      </a:cubicBezTo>
                      <a:cubicBezTo>
                        <a:pt x="349" y="32"/>
                        <a:pt x="317" y="0"/>
                        <a:pt x="222" y="0"/>
                      </a:cubicBezTo>
                      <a:close/>
                      <a:moveTo>
                        <a:pt x="222" y="793"/>
                      </a:moveTo>
                      <a:cubicBezTo>
                        <a:pt x="159" y="793"/>
                        <a:pt x="127" y="824"/>
                        <a:pt x="63" y="856"/>
                      </a:cubicBezTo>
                      <a:cubicBezTo>
                        <a:pt x="32" y="919"/>
                        <a:pt x="0" y="951"/>
                        <a:pt x="0" y="1014"/>
                      </a:cubicBezTo>
                      <a:cubicBezTo>
                        <a:pt x="0" y="1109"/>
                        <a:pt x="32" y="1141"/>
                        <a:pt x="63" y="1205"/>
                      </a:cubicBezTo>
                      <a:cubicBezTo>
                        <a:pt x="127" y="1236"/>
                        <a:pt x="159" y="1268"/>
                        <a:pt x="222" y="1268"/>
                      </a:cubicBezTo>
                      <a:cubicBezTo>
                        <a:pt x="317" y="1268"/>
                        <a:pt x="349" y="1236"/>
                        <a:pt x="412" y="1205"/>
                      </a:cubicBezTo>
                      <a:cubicBezTo>
                        <a:pt x="444" y="1141"/>
                        <a:pt x="475" y="1109"/>
                        <a:pt x="475" y="1014"/>
                      </a:cubicBezTo>
                      <a:cubicBezTo>
                        <a:pt x="475" y="951"/>
                        <a:pt x="444" y="919"/>
                        <a:pt x="412" y="856"/>
                      </a:cubicBezTo>
                      <a:cubicBezTo>
                        <a:pt x="349" y="824"/>
                        <a:pt x="317" y="793"/>
                        <a:pt x="222" y="793"/>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739;p28">
                  <a:extLst>
                    <a:ext uri="{FF2B5EF4-FFF2-40B4-BE49-F238E27FC236}">
                      <a16:creationId xmlns:a16="http://schemas.microsoft.com/office/drawing/2014/main" id="{094B6F7B-2F99-2C4B-82CD-E9614167F623}"/>
                    </a:ext>
                  </a:extLst>
                </p:cNvPr>
                <p:cNvSpPr/>
                <p:nvPr/>
              </p:nvSpPr>
              <p:spPr>
                <a:xfrm>
                  <a:off x="1508553" y="1302340"/>
                  <a:ext cx="16908" cy="38346"/>
                </a:xfrm>
                <a:custGeom>
                  <a:avLst/>
                  <a:gdLst/>
                  <a:ahLst/>
                  <a:cxnLst/>
                  <a:rect l="l" t="t" r="r" b="b"/>
                  <a:pathLst>
                    <a:path w="825" h="1871" extrusionOk="0">
                      <a:moveTo>
                        <a:pt x="0" y="1"/>
                      </a:moveTo>
                      <a:lnTo>
                        <a:pt x="0" y="413"/>
                      </a:lnTo>
                      <a:lnTo>
                        <a:pt x="349" y="413"/>
                      </a:lnTo>
                      <a:lnTo>
                        <a:pt x="349" y="1870"/>
                      </a:lnTo>
                      <a:lnTo>
                        <a:pt x="824" y="1870"/>
                      </a:lnTo>
                      <a:lnTo>
                        <a:pt x="824" y="1"/>
                      </a:ln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740;p28">
                  <a:extLst>
                    <a:ext uri="{FF2B5EF4-FFF2-40B4-BE49-F238E27FC236}">
                      <a16:creationId xmlns:a16="http://schemas.microsoft.com/office/drawing/2014/main" id="{6B381E5F-9AA0-F643-AF0E-2A2D0917BF5F}"/>
                    </a:ext>
                  </a:extLst>
                </p:cNvPr>
                <p:cNvSpPr/>
                <p:nvPr/>
              </p:nvSpPr>
              <p:spPr>
                <a:xfrm>
                  <a:off x="1537123" y="1302340"/>
                  <a:ext cx="29902" cy="38346"/>
                </a:xfrm>
                <a:custGeom>
                  <a:avLst/>
                  <a:gdLst/>
                  <a:ahLst/>
                  <a:cxnLst/>
                  <a:rect l="l" t="t" r="r" b="b"/>
                  <a:pathLst>
                    <a:path w="1459" h="1871" extrusionOk="0">
                      <a:moveTo>
                        <a:pt x="761" y="1"/>
                      </a:moveTo>
                      <a:cubicBezTo>
                        <a:pt x="508" y="1"/>
                        <a:pt x="254" y="96"/>
                        <a:pt x="1" y="286"/>
                      </a:cubicBezTo>
                      <a:lnTo>
                        <a:pt x="191" y="634"/>
                      </a:lnTo>
                      <a:cubicBezTo>
                        <a:pt x="254" y="571"/>
                        <a:pt x="349" y="508"/>
                        <a:pt x="444" y="444"/>
                      </a:cubicBezTo>
                      <a:cubicBezTo>
                        <a:pt x="539" y="413"/>
                        <a:pt x="603" y="381"/>
                        <a:pt x="698" y="381"/>
                      </a:cubicBezTo>
                      <a:cubicBezTo>
                        <a:pt x="761" y="381"/>
                        <a:pt x="825" y="413"/>
                        <a:pt x="856" y="444"/>
                      </a:cubicBezTo>
                      <a:cubicBezTo>
                        <a:pt x="888" y="476"/>
                        <a:pt x="888" y="508"/>
                        <a:pt x="888" y="539"/>
                      </a:cubicBezTo>
                      <a:cubicBezTo>
                        <a:pt x="888" y="603"/>
                        <a:pt x="888" y="634"/>
                        <a:pt x="856" y="698"/>
                      </a:cubicBezTo>
                      <a:cubicBezTo>
                        <a:pt x="825" y="761"/>
                        <a:pt x="761" y="793"/>
                        <a:pt x="729" y="856"/>
                      </a:cubicBezTo>
                      <a:lnTo>
                        <a:pt x="32" y="1553"/>
                      </a:lnTo>
                      <a:lnTo>
                        <a:pt x="64" y="1870"/>
                      </a:lnTo>
                      <a:lnTo>
                        <a:pt x="1458" y="1870"/>
                      </a:lnTo>
                      <a:lnTo>
                        <a:pt x="1458" y="1490"/>
                      </a:lnTo>
                      <a:lnTo>
                        <a:pt x="666" y="1490"/>
                      </a:lnTo>
                      <a:lnTo>
                        <a:pt x="1046" y="1110"/>
                      </a:lnTo>
                      <a:cubicBezTo>
                        <a:pt x="1173" y="983"/>
                        <a:pt x="1268" y="888"/>
                        <a:pt x="1332" y="793"/>
                      </a:cubicBezTo>
                      <a:cubicBezTo>
                        <a:pt x="1395" y="666"/>
                        <a:pt x="1427" y="571"/>
                        <a:pt x="1427" y="476"/>
                      </a:cubicBezTo>
                      <a:cubicBezTo>
                        <a:pt x="1427" y="381"/>
                        <a:pt x="1395" y="286"/>
                        <a:pt x="1332" y="222"/>
                      </a:cubicBezTo>
                      <a:cubicBezTo>
                        <a:pt x="1268" y="159"/>
                        <a:pt x="1205" y="96"/>
                        <a:pt x="1110" y="64"/>
                      </a:cubicBezTo>
                      <a:cubicBezTo>
                        <a:pt x="1015" y="1"/>
                        <a:pt x="888" y="1"/>
                        <a:pt x="761" y="1"/>
                      </a:cubicBezTo>
                      <a:close/>
                    </a:path>
                  </a:pathLst>
                </a:custGeom>
                <a:solidFill>
                  <a:srgbClr val="636A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8" name="Rectangle 297">
              <a:extLst>
                <a:ext uri="{FF2B5EF4-FFF2-40B4-BE49-F238E27FC236}">
                  <a16:creationId xmlns:a16="http://schemas.microsoft.com/office/drawing/2014/main" id="{1D8266D5-DA87-CB46-8730-1848078114C6}"/>
                </a:ext>
              </a:extLst>
            </p:cNvPr>
            <p:cNvSpPr/>
            <p:nvPr/>
          </p:nvSpPr>
          <p:spPr>
            <a:xfrm>
              <a:off x="6172980" y="1634143"/>
              <a:ext cx="1944284" cy="2893100"/>
            </a:xfrm>
            <a:prstGeom prst="rect">
              <a:avLst/>
            </a:prstGeom>
          </p:spPr>
          <p:txBody>
            <a:bodyPr wrap="square">
              <a:spAutoFit/>
            </a:bodyPr>
            <a:lstStyle/>
            <a:p>
              <a:pPr lvl="0" algn="just"/>
              <a:r>
                <a:rPr lang="en-US" dirty="0"/>
                <a:t>We have tried to analyze the relationship between the features of smartphones and the unevenness of their prices that help the manufacturers of smart devices, mobile phone dealers in their trade and help users to buy smart devices at the best prices. </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grpSp>
        <p:nvGrpSpPr>
          <p:cNvPr id="382" name="Google Shape;382;p18"/>
          <p:cNvGrpSpPr/>
          <p:nvPr/>
        </p:nvGrpSpPr>
        <p:grpSpPr>
          <a:xfrm>
            <a:off x="7000312" y="1035450"/>
            <a:ext cx="1976038" cy="3492006"/>
            <a:chOff x="5797972" y="1035450"/>
            <a:chExt cx="1976038" cy="3492006"/>
          </a:xfrm>
        </p:grpSpPr>
        <p:sp>
          <p:nvSpPr>
            <p:cNvPr id="383" name="Google Shape;383;p18"/>
            <p:cNvSpPr/>
            <p:nvPr/>
          </p:nvSpPr>
          <p:spPr>
            <a:xfrm>
              <a:off x="5797972" y="1035450"/>
              <a:ext cx="1976038" cy="3492006"/>
            </a:xfrm>
            <a:custGeom>
              <a:avLst/>
              <a:gdLst/>
              <a:ahLst/>
              <a:cxnLst/>
              <a:rect l="l" t="t" r="r" b="b"/>
              <a:pathLst>
                <a:path w="50377" h="89025" extrusionOk="0">
                  <a:moveTo>
                    <a:pt x="1" y="1"/>
                  </a:moveTo>
                  <a:lnTo>
                    <a:pt x="1" y="89024"/>
                  </a:lnTo>
                  <a:lnTo>
                    <a:pt x="50377" y="89024"/>
                  </a:lnTo>
                  <a:lnTo>
                    <a:pt x="503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5797972" y="1035450"/>
              <a:ext cx="1976038" cy="600731"/>
            </a:xfrm>
            <a:custGeom>
              <a:avLst/>
              <a:gdLst/>
              <a:ahLst/>
              <a:cxnLst/>
              <a:rect l="l" t="t" r="r" b="b"/>
              <a:pathLst>
                <a:path w="50377" h="15315" extrusionOk="0">
                  <a:moveTo>
                    <a:pt x="1" y="1"/>
                  </a:moveTo>
                  <a:lnTo>
                    <a:pt x="1" y="15314"/>
                  </a:lnTo>
                  <a:lnTo>
                    <a:pt x="50377" y="15314"/>
                  </a:lnTo>
                  <a:lnTo>
                    <a:pt x="5037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5797972" y="1035450"/>
              <a:ext cx="1976038" cy="205539"/>
            </a:xfrm>
            <a:custGeom>
              <a:avLst/>
              <a:gdLst/>
              <a:ahLst/>
              <a:cxnLst/>
              <a:rect l="l" t="t" r="r" b="b"/>
              <a:pathLst>
                <a:path w="50377" h="5240" extrusionOk="0">
                  <a:moveTo>
                    <a:pt x="1" y="1"/>
                  </a:moveTo>
                  <a:lnTo>
                    <a:pt x="1" y="5239"/>
                  </a:lnTo>
                  <a:lnTo>
                    <a:pt x="50377" y="5239"/>
                  </a:lnTo>
                  <a:lnTo>
                    <a:pt x="50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5879563" y="1120022"/>
              <a:ext cx="39382" cy="38362"/>
            </a:xfrm>
            <a:custGeom>
              <a:avLst/>
              <a:gdLst/>
              <a:ahLst/>
              <a:cxnLst/>
              <a:rect l="l" t="t" r="r" b="b"/>
              <a:pathLst>
                <a:path w="1004" h="978" extrusionOk="0">
                  <a:moveTo>
                    <a:pt x="502" y="0"/>
                  </a:moveTo>
                  <a:cubicBezTo>
                    <a:pt x="226" y="0"/>
                    <a:pt x="1" y="226"/>
                    <a:pt x="1" y="502"/>
                  </a:cubicBezTo>
                  <a:cubicBezTo>
                    <a:pt x="1" y="752"/>
                    <a:pt x="226" y="978"/>
                    <a:pt x="502" y="978"/>
                  </a:cubicBezTo>
                  <a:cubicBezTo>
                    <a:pt x="778" y="978"/>
                    <a:pt x="1003" y="752"/>
                    <a:pt x="1003" y="502"/>
                  </a:cubicBezTo>
                  <a:cubicBezTo>
                    <a:pt x="1003" y="226"/>
                    <a:pt x="778" y="0"/>
                    <a:pt x="502"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5940521" y="1120022"/>
              <a:ext cx="39382" cy="38362"/>
            </a:xfrm>
            <a:custGeom>
              <a:avLst/>
              <a:gdLst/>
              <a:ahLst/>
              <a:cxnLst/>
              <a:rect l="l" t="t" r="r" b="b"/>
              <a:pathLst>
                <a:path w="1004" h="978" extrusionOk="0">
                  <a:moveTo>
                    <a:pt x="502" y="0"/>
                  </a:moveTo>
                  <a:cubicBezTo>
                    <a:pt x="226" y="0"/>
                    <a:pt x="1" y="226"/>
                    <a:pt x="1" y="502"/>
                  </a:cubicBezTo>
                  <a:cubicBezTo>
                    <a:pt x="1" y="752"/>
                    <a:pt x="226" y="978"/>
                    <a:pt x="502" y="978"/>
                  </a:cubicBezTo>
                  <a:cubicBezTo>
                    <a:pt x="778" y="978"/>
                    <a:pt x="1003" y="752"/>
                    <a:pt x="1003" y="502"/>
                  </a:cubicBezTo>
                  <a:cubicBezTo>
                    <a:pt x="1003" y="226"/>
                    <a:pt x="778" y="0"/>
                    <a:pt x="502"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6001479" y="1120022"/>
              <a:ext cx="39382" cy="38362"/>
            </a:xfrm>
            <a:custGeom>
              <a:avLst/>
              <a:gdLst/>
              <a:ahLst/>
              <a:cxnLst/>
              <a:rect l="l" t="t" r="r" b="b"/>
              <a:pathLst>
                <a:path w="1004" h="978" extrusionOk="0">
                  <a:moveTo>
                    <a:pt x="502" y="0"/>
                  </a:moveTo>
                  <a:cubicBezTo>
                    <a:pt x="226" y="0"/>
                    <a:pt x="1" y="226"/>
                    <a:pt x="1" y="502"/>
                  </a:cubicBezTo>
                  <a:cubicBezTo>
                    <a:pt x="1" y="752"/>
                    <a:pt x="226" y="978"/>
                    <a:pt x="502" y="978"/>
                  </a:cubicBezTo>
                  <a:cubicBezTo>
                    <a:pt x="778" y="978"/>
                    <a:pt x="1003" y="752"/>
                    <a:pt x="1003" y="502"/>
                  </a:cubicBezTo>
                  <a:cubicBezTo>
                    <a:pt x="1003" y="226"/>
                    <a:pt x="778" y="0"/>
                    <a:pt x="502"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6062437" y="1120022"/>
              <a:ext cx="39382" cy="38362"/>
            </a:xfrm>
            <a:custGeom>
              <a:avLst/>
              <a:gdLst/>
              <a:ahLst/>
              <a:cxnLst/>
              <a:rect l="l" t="t" r="r" b="b"/>
              <a:pathLst>
                <a:path w="1004" h="978" extrusionOk="0">
                  <a:moveTo>
                    <a:pt x="502" y="0"/>
                  </a:moveTo>
                  <a:cubicBezTo>
                    <a:pt x="226" y="0"/>
                    <a:pt x="1" y="226"/>
                    <a:pt x="1" y="502"/>
                  </a:cubicBezTo>
                  <a:cubicBezTo>
                    <a:pt x="1" y="752"/>
                    <a:pt x="226" y="978"/>
                    <a:pt x="502" y="978"/>
                  </a:cubicBezTo>
                  <a:cubicBezTo>
                    <a:pt x="778" y="978"/>
                    <a:pt x="1003" y="752"/>
                    <a:pt x="1003" y="502"/>
                  </a:cubicBezTo>
                  <a:cubicBezTo>
                    <a:pt x="1003" y="226"/>
                    <a:pt x="778" y="0"/>
                    <a:pt x="502"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123395" y="1120022"/>
              <a:ext cx="39343" cy="38362"/>
            </a:xfrm>
            <a:custGeom>
              <a:avLst/>
              <a:gdLst/>
              <a:ahLst/>
              <a:cxnLst/>
              <a:rect l="l" t="t" r="r" b="b"/>
              <a:pathLst>
                <a:path w="1003" h="978" extrusionOk="0">
                  <a:moveTo>
                    <a:pt x="502" y="0"/>
                  </a:moveTo>
                  <a:cubicBezTo>
                    <a:pt x="226" y="0"/>
                    <a:pt x="0" y="226"/>
                    <a:pt x="0" y="502"/>
                  </a:cubicBezTo>
                  <a:cubicBezTo>
                    <a:pt x="0" y="752"/>
                    <a:pt x="226" y="978"/>
                    <a:pt x="502" y="978"/>
                  </a:cubicBezTo>
                  <a:cubicBezTo>
                    <a:pt x="777" y="978"/>
                    <a:pt x="1003" y="752"/>
                    <a:pt x="1003" y="502"/>
                  </a:cubicBezTo>
                  <a:cubicBezTo>
                    <a:pt x="1003" y="226"/>
                    <a:pt x="777" y="0"/>
                    <a:pt x="502"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6222677" y="1125161"/>
              <a:ext cx="61975" cy="19456"/>
            </a:xfrm>
            <a:custGeom>
              <a:avLst/>
              <a:gdLst/>
              <a:ahLst/>
              <a:cxnLst/>
              <a:rect l="l" t="t" r="r" b="b"/>
              <a:pathLst>
                <a:path w="1580" h="496" extrusionOk="0">
                  <a:moveTo>
                    <a:pt x="790" y="1"/>
                  </a:moveTo>
                  <a:cubicBezTo>
                    <a:pt x="502" y="1"/>
                    <a:pt x="214" y="107"/>
                    <a:pt x="1" y="321"/>
                  </a:cubicBezTo>
                  <a:lnTo>
                    <a:pt x="176" y="496"/>
                  </a:lnTo>
                  <a:cubicBezTo>
                    <a:pt x="339" y="333"/>
                    <a:pt x="565" y="252"/>
                    <a:pt x="790" y="252"/>
                  </a:cubicBezTo>
                  <a:cubicBezTo>
                    <a:pt x="1016" y="252"/>
                    <a:pt x="1241" y="333"/>
                    <a:pt x="1404" y="496"/>
                  </a:cubicBezTo>
                  <a:lnTo>
                    <a:pt x="1580" y="321"/>
                  </a:lnTo>
                  <a:cubicBezTo>
                    <a:pt x="1367" y="107"/>
                    <a:pt x="1079" y="1"/>
                    <a:pt x="790"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6208908" y="1105273"/>
              <a:ext cx="89511" cy="25614"/>
            </a:xfrm>
            <a:custGeom>
              <a:avLst/>
              <a:gdLst/>
              <a:ahLst/>
              <a:cxnLst/>
              <a:rect l="l" t="t" r="r" b="b"/>
              <a:pathLst>
                <a:path w="2282" h="653" extrusionOk="0">
                  <a:moveTo>
                    <a:pt x="1154" y="0"/>
                  </a:moveTo>
                  <a:cubicBezTo>
                    <a:pt x="703" y="0"/>
                    <a:pt x="302" y="151"/>
                    <a:pt x="1" y="477"/>
                  </a:cubicBezTo>
                  <a:lnTo>
                    <a:pt x="176" y="652"/>
                  </a:lnTo>
                  <a:cubicBezTo>
                    <a:pt x="427" y="376"/>
                    <a:pt x="778" y="226"/>
                    <a:pt x="1154" y="226"/>
                  </a:cubicBezTo>
                  <a:cubicBezTo>
                    <a:pt x="1505" y="226"/>
                    <a:pt x="1856" y="376"/>
                    <a:pt x="2106" y="652"/>
                  </a:cubicBezTo>
                  <a:lnTo>
                    <a:pt x="2282" y="477"/>
                  </a:lnTo>
                  <a:cubicBezTo>
                    <a:pt x="1981" y="151"/>
                    <a:pt x="1580" y="0"/>
                    <a:pt x="1154"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6239387" y="1148539"/>
              <a:ext cx="28556" cy="19691"/>
            </a:xfrm>
            <a:custGeom>
              <a:avLst/>
              <a:gdLst/>
              <a:ahLst/>
              <a:cxnLst/>
              <a:rect l="l" t="t" r="r" b="b"/>
              <a:pathLst>
                <a:path w="728" h="502" extrusionOk="0">
                  <a:moveTo>
                    <a:pt x="377" y="0"/>
                  </a:moveTo>
                  <a:cubicBezTo>
                    <a:pt x="226" y="0"/>
                    <a:pt x="101" y="50"/>
                    <a:pt x="1" y="151"/>
                  </a:cubicBezTo>
                  <a:lnTo>
                    <a:pt x="377" y="501"/>
                  </a:lnTo>
                  <a:lnTo>
                    <a:pt x="728" y="151"/>
                  </a:lnTo>
                  <a:cubicBezTo>
                    <a:pt x="627" y="50"/>
                    <a:pt x="502" y="0"/>
                    <a:pt x="3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7328706" y="1118061"/>
              <a:ext cx="43304" cy="42285"/>
            </a:xfrm>
            <a:custGeom>
              <a:avLst/>
              <a:gdLst/>
              <a:ahLst/>
              <a:cxnLst/>
              <a:rect l="l" t="t" r="r" b="b"/>
              <a:pathLst>
                <a:path w="1104" h="1078" extrusionOk="0">
                  <a:moveTo>
                    <a:pt x="0" y="0"/>
                  </a:moveTo>
                  <a:lnTo>
                    <a:pt x="0" y="1078"/>
                  </a:lnTo>
                  <a:lnTo>
                    <a:pt x="1103" y="1078"/>
                  </a:lnTo>
                  <a:lnTo>
                    <a:pt x="1103"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23803" y="1113118"/>
              <a:ext cx="106182" cy="52169"/>
            </a:xfrm>
            <a:custGeom>
              <a:avLst/>
              <a:gdLst/>
              <a:ahLst/>
              <a:cxnLst/>
              <a:rect l="l" t="t" r="r" b="b"/>
              <a:pathLst>
                <a:path w="2707" h="1330" extrusionOk="0">
                  <a:moveTo>
                    <a:pt x="2406" y="277"/>
                  </a:moveTo>
                  <a:lnTo>
                    <a:pt x="2406" y="1054"/>
                  </a:lnTo>
                  <a:lnTo>
                    <a:pt x="276" y="1054"/>
                  </a:lnTo>
                  <a:lnTo>
                    <a:pt x="276" y="277"/>
                  </a:lnTo>
                  <a:close/>
                  <a:moveTo>
                    <a:pt x="0" y="1"/>
                  </a:moveTo>
                  <a:lnTo>
                    <a:pt x="0" y="1329"/>
                  </a:lnTo>
                  <a:lnTo>
                    <a:pt x="2707" y="1329"/>
                  </a:lnTo>
                  <a:lnTo>
                    <a:pt x="270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424066" y="1125906"/>
              <a:ext cx="11846" cy="26595"/>
            </a:xfrm>
            <a:custGeom>
              <a:avLst/>
              <a:gdLst/>
              <a:ahLst/>
              <a:cxnLst/>
              <a:rect l="l" t="t" r="r" b="b"/>
              <a:pathLst>
                <a:path w="302" h="678" extrusionOk="0">
                  <a:moveTo>
                    <a:pt x="1" y="1"/>
                  </a:moveTo>
                  <a:lnTo>
                    <a:pt x="1" y="677"/>
                  </a:lnTo>
                  <a:lnTo>
                    <a:pt x="301" y="677"/>
                  </a:lnTo>
                  <a:lnTo>
                    <a:pt x="301"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490907" y="1108215"/>
              <a:ext cx="21691" cy="52130"/>
            </a:xfrm>
            <a:custGeom>
              <a:avLst/>
              <a:gdLst/>
              <a:ahLst/>
              <a:cxnLst/>
              <a:rect l="l" t="t" r="r" b="b"/>
              <a:pathLst>
                <a:path w="553" h="1329" extrusionOk="0">
                  <a:moveTo>
                    <a:pt x="527" y="1"/>
                  </a:moveTo>
                  <a:lnTo>
                    <a:pt x="1" y="201"/>
                  </a:lnTo>
                  <a:lnTo>
                    <a:pt x="1" y="377"/>
                  </a:lnTo>
                  <a:lnTo>
                    <a:pt x="327" y="276"/>
                  </a:lnTo>
                  <a:lnTo>
                    <a:pt x="327" y="1329"/>
                  </a:lnTo>
                  <a:lnTo>
                    <a:pt x="552" y="1329"/>
                  </a:lnTo>
                  <a:lnTo>
                    <a:pt x="552"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7529271" y="1108215"/>
              <a:ext cx="36401" cy="52130"/>
            </a:xfrm>
            <a:custGeom>
              <a:avLst/>
              <a:gdLst/>
              <a:ahLst/>
              <a:cxnLst/>
              <a:rect l="l" t="t" r="r" b="b"/>
              <a:pathLst>
                <a:path w="928" h="1329" extrusionOk="0">
                  <a:moveTo>
                    <a:pt x="451" y="1"/>
                  </a:moveTo>
                  <a:cubicBezTo>
                    <a:pt x="376" y="1"/>
                    <a:pt x="276" y="26"/>
                    <a:pt x="226" y="51"/>
                  </a:cubicBezTo>
                  <a:cubicBezTo>
                    <a:pt x="151" y="76"/>
                    <a:pt x="101" y="126"/>
                    <a:pt x="50" y="201"/>
                  </a:cubicBezTo>
                  <a:cubicBezTo>
                    <a:pt x="25" y="251"/>
                    <a:pt x="0" y="326"/>
                    <a:pt x="0" y="427"/>
                  </a:cubicBezTo>
                  <a:lnTo>
                    <a:pt x="226" y="427"/>
                  </a:lnTo>
                  <a:cubicBezTo>
                    <a:pt x="226" y="352"/>
                    <a:pt x="251" y="276"/>
                    <a:pt x="276" y="226"/>
                  </a:cubicBezTo>
                  <a:cubicBezTo>
                    <a:pt x="326" y="201"/>
                    <a:pt x="376" y="176"/>
                    <a:pt x="451" y="176"/>
                  </a:cubicBezTo>
                  <a:cubicBezTo>
                    <a:pt x="502" y="176"/>
                    <a:pt x="552" y="201"/>
                    <a:pt x="602" y="226"/>
                  </a:cubicBezTo>
                  <a:cubicBezTo>
                    <a:pt x="627" y="276"/>
                    <a:pt x="652" y="326"/>
                    <a:pt x="652" y="377"/>
                  </a:cubicBezTo>
                  <a:cubicBezTo>
                    <a:pt x="652" y="427"/>
                    <a:pt x="627" y="477"/>
                    <a:pt x="602" y="527"/>
                  </a:cubicBezTo>
                  <a:cubicBezTo>
                    <a:pt x="577" y="577"/>
                    <a:pt x="527" y="627"/>
                    <a:pt x="476" y="702"/>
                  </a:cubicBezTo>
                  <a:lnTo>
                    <a:pt x="25" y="1179"/>
                  </a:lnTo>
                  <a:lnTo>
                    <a:pt x="25" y="1329"/>
                  </a:lnTo>
                  <a:lnTo>
                    <a:pt x="928" y="1329"/>
                  </a:lnTo>
                  <a:lnTo>
                    <a:pt x="928" y="1154"/>
                  </a:lnTo>
                  <a:lnTo>
                    <a:pt x="301" y="1154"/>
                  </a:lnTo>
                  <a:lnTo>
                    <a:pt x="627" y="803"/>
                  </a:lnTo>
                  <a:cubicBezTo>
                    <a:pt x="702" y="727"/>
                    <a:pt x="777" y="627"/>
                    <a:pt x="802" y="577"/>
                  </a:cubicBezTo>
                  <a:cubicBezTo>
                    <a:pt x="852" y="502"/>
                    <a:pt x="877" y="427"/>
                    <a:pt x="877" y="352"/>
                  </a:cubicBezTo>
                  <a:cubicBezTo>
                    <a:pt x="877" y="251"/>
                    <a:pt x="827" y="151"/>
                    <a:pt x="752" y="101"/>
                  </a:cubicBezTo>
                  <a:cubicBezTo>
                    <a:pt x="677" y="26"/>
                    <a:pt x="577" y="1"/>
                    <a:pt x="451"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7572538" y="1121003"/>
              <a:ext cx="9845" cy="40363"/>
            </a:xfrm>
            <a:custGeom>
              <a:avLst/>
              <a:gdLst/>
              <a:ahLst/>
              <a:cxnLst/>
              <a:rect l="l" t="t" r="r" b="b"/>
              <a:pathLst>
                <a:path w="251" h="1029" extrusionOk="0">
                  <a:moveTo>
                    <a:pt x="125" y="0"/>
                  </a:moveTo>
                  <a:cubicBezTo>
                    <a:pt x="100" y="0"/>
                    <a:pt x="50" y="26"/>
                    <a:pt x="25" y="51"/>
                  </a:cubicBezTo>
                  <a:cubicBezTo>
                    <a:pt x="0" y="76"/>
                    <a:pt x="0" y="101"/>
                    <a:pt x="0" y="126"/>
                  </a:cubicBezTo>
                  <a:cubicBezTo>
                    <a:pt x="0" y="151"/>
                    <a:pt x="0" y="201"/>
                    <a:pt x="25" y="226"/>
                  </a:cubicBezTo>
                  <a:cubicBezTo>
                    <a:pt x="50" y="226"/>
                    <a:pt x="100" y="251"/>
                    <a:pt x="125" y="251"/>
                  </a:cubicBezTo>
                  <a:cubicBezTo>
                    <a:pt x="175" y="251"/>
                    <a:pt x="201" y="226"/>
                    <a:pt x="226" y="226"/>
                  </a:cubicBezTo>
                  <a:cubicBezTo>
                    <a:pt x="251" y="201"/>
                    <a:pt x="251" y="151"/>
                    <a:pt x="251" y="126"/>
                  </a:cubicBezTo>
                  <a:cubicBezTo>
                    <a:pt x="251" y="101"/>
                    <a:pt x="251" y="76"/>
                    <a:pt x="226" y="51"/>
                  </a:cubicBezTo>
                  <a:cubicBezTo>
                    <a:pt x="201" y="26"/>
                    <a:pt x="175" y="0"/>
                    <a:pt x="125" y="0"/>
                  </a:cubicBezTo>
                  <a:close/>
                  <a:moveTo>
                    <a:pt x="125" y="777"/>
                  </a:moveTo>
                  <a:cubicBezTo>
                    <a:pt x="100" y="777"/>
                    <a:pt x="50" y="777"/>
                    <a:pt x="25" y="802"/>
                  </a:cubicBezTo>
                  <a:cubicBezTo>
                    <a:pt x="0" y="828"/>
                    <a:pt x="0" y="853"/>
                    <a:pt x="0" y="903"/>
                  </a:cubicBezTo>
                  <a:cubicBezTo>
                    <a:pt x="0" y="928"/>
                    <a:pt x="0" y="953"/>
                    <a:pt x="25" y="978"/>
                  </a:cubicBezTo>
                  <a:cubicBezTo>
                    <a:pt x="50" y="1003"/>
                    <a:pt x="100" y="1028"/>
                    <a:pt x="125" y="1028"/>
                  </a:cubicBezTo>
                  <a:cubicBezTo>
                    <a:pt x="175" y="1028"/>
                    <a:pt x="201" y="1003"/>
                    <a:pt x="226" y="978"/>
                  </a:cubicBezTo>
                  <a:cubicBezTo>
                    <a:pt x="251" y="953"/>
                    <a:pt x="251" y="928"/>
                    <a:pt x="251" y="903"/>
                  </a:cubicBezTo>
                  <a:cubicBezTo>
                    <a:pt x="251" y="853"/>
                    <a:pt x="251" y="828"/>
                    <a:pt x="226" y="802"/>
                  </a:cubicBezTo>
                  <a:cubicBezTo>
                    <a:pt x="201" y="777"/>
                    <a:pt x="175" y="777"/>
                    <a:pt x="125" y="777"/>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7589248" y="1109196"/>
              <a:ext cx="37381" cy="51149"/>
            </a:xfrm>
            <a:custGeom>
              <a:avLst/>
              <a:gdLst/>
              <a:ahLst/>
              <a:cxnLst/>
              <a:rect l="l" t="t" r="r" b="b"/>
              <a:pathLst>
                <a:path w="953" h="1304" extrusionOk="0">
                  <a:moveTo>
                    <a:pt x="577" y="276"/>
                  </a:moveTo>
                  <a:lnTo>
                    <a:pt x="577" y="828"/>
                  </a:lnTo>
                  <a:lnTo>
                    <a:pt x="226" y="828"/>
                  </a:lnTo>
                  <a:lnTo>
                    <a:pt x="551" y="327"/>
                  </a:lnTo>
                  <a:lnTo>
                    <a:pt x="577" y="276"/>
                  </a:lnTo>
                  <a:close/>
                  <a:moveTo>
                    <a:pt x="551" y="1"/>
                  </a:moveTo>
                  <a:lnTo>
                    <a:pt x="0" y="878"/>
                  </a:lnTo>
                  <a:lnTo>
                    <a:pt x="0" y="1003"/>
                  </a:lnTo>
                  <a:lnTo>
                    <a:pt x="577" y="1003"/>
                  </a:lnTo>
                  <a:lnTo>
                    <a:pt x="577" y="1304"/>
                  </a:lnTo>
                  <a:lnTo>
                    <a:pt x="802" y="1304"/>
                  </a:lnTo>
                  <a:lnTo>
                    <a:pt x="802" y="1003"/>
                  </a:lnTo>
                  <a:lnTo>
                    <a:pt x="953" y="1003"/>
                  </a:lnTo>
                  <a:lnTo>
                    <a:pt x="953" y="828"/>
                  </a:lnTo>
                  <a:lnTo>
                    <a:pt x="802" y="828"/>
                  </a:lnTo>
                  <a:lnTo>
                    <a:pt x="802"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7633456" y="1109196"/>
              <a:ext cx="33498" cy="52169"/>
            </a:xfrm>
            <a:custGeom>
              <a:avLst/>
              <a:gdLst/>
              <a:ahLst/>
              <a:cxnLst/>
              <a:rect l="l" t="t" r="r" b="b"/>
              <a:pathLst>
                <a:path w="854" h="1330" extrusionOk="0">
                  <a:moveTo>
                    <a:pt x="101" y="1"/>
                  </a:moveTo>
                  <a:lnTo>
                    <a:pt x="26" y="652"/>
                  </a:lnTo>
                  <a:lnTo>
                    <a:pt x="201" y="702"/>
                  </a:lnTo>
                  <a:cubicBezTo>
                    <a:pt x="252" y="677"/>
                    <a:pt x="277" y="652"/>
                    <a:pt x="302" y="627"/>
                  </a:cubicBezTo>
                  <a:lnTo>
                    <a:pt x="402" y="627"/>
                  </a:lnTo>
                  <a:cubicBezTo>
                    <a:pt x="477" y="627"/>
                    <a:pt x="527" y="652"/>
                    <a:pt x="577" y="677"/>
                  </a:cubicBezTo>
                  <a:cubicBezTo>
                    <a:pt x="602" y="728"/>
                    <a:pt x="628" y="803"/>
                    <a:pt x="628" y="878"/>
                  </a:cubicBezTo>
                  <a:cubicBezTo>
                    <a:pt x="628" y="953"/>
                    <a:pt x="602" y="1028"/>
                    <a:pt x="577" y="1078"/>
                  </a:cubicBezTo>
                  <a:cubicBezTo>
                    <a:pt x="527" y="1129"/>
                    <a:pt x="477" y="1154"/>
                    <a:pt x="427" y="1154"/>
                  </a:cubicBezTo>
                  <a:cubicBezTo>
                    <a:pt x="352" y="1154"/>
                    <a:pt x="302" y="1129"/>
                    <a:pt x="277" y="1103"/>
                  </a:cubicBezTo>
                  <a:cubicBezTo>
                    <a:pt x="227" y="1053"/>
                    <a:pt x="201" y="1003"/>
                    <a:pt x="201" y="953"/>
                  </a:cubicBezTo>
                  <a:lnTo>
                    <a:pt x="1" y="953"/>
                  </a:lnTo>
                  <a:cubicBezTo>
                    <a:pt x="1" y="1053"/>
                    <a:pt x="51" y="1154"/>
                    <a:pt x="126" y="1229"/>
                  </a:cubicBezTo>
                  <a:cubicBezTo>
                    <a:pt x="201" y="1279"/>
                    <a:pt x="302" y="1329"/>
                    <a:pt x="427" y="1329"/>
                  </a:cubicBezTo>
                  <a:cubicBezTo>
                    <a:pt x="552" y="1329"/>
                    <a:pt x="653" y="1279"/>
                    <a:pt x="728" y="1204"/>
                  </a:cubicBezTo>
                  <a:cubicBezTo>
                    <a:pt x="803" y="1129"/>
                    <a:pt x="853" y="1028"/>
                    <a:pt x="853" y="878"/>
                  </a:cubicBezTo>
                  <a:cubicBezTo>
                    <a:pt x="853" y="753"/>
                    <a:pt x="828" y="652"/>
                    <a:pt x="753" y="552"/>
                  </a:cubicBezTo>
                  <a:cubicBezTo>
                    <a:pt x="678" y="477"/>
                    <a:pt x="577" y="452"/>
                    <a:pt x="452" y="452"/>
                  </a:cubicBezTo>
                  <a:cubicBezTo>
                    <a:pt x="377" y="452"/>
                    <a:pt x="302" y="452"/>
                    <a:pt x="252" y="502"/>
                  </a:cubicBezTo>
                  <a:lnTo>
                    <a:pt x="277" y="176"/>
                  </a:lnTo>
                  <a:lnTo>
                    <a:pt x="803" y="176"/>
                  </a:lnTo>
                  <a:lnTo>
                    <a:pt x="803"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7155678" y="1137713"/>
              <a:ext cx="16749" cy="27575"/>
            </a:xfrm>
            <a:custGeom>
              <a:avLst/>
              <a:gdLst/>
              <a:ahLst/>
              <a:cxnLst/>
              <a:rect l="l" t="t" r="r" b="b"/>
              <a:pathLst>
                <a:path w="427" h="703" extrusionOk="0">
                  <a:moveTo>
                    <a:pt x="0" y="1"/>
                  </a:moveTo>
                  <a:lnTo>
                    <a:pt x="0" y="702"/>
                  </a:lnTo>
                  <a:lnTo>
                    <a:pt x="426" y="702"/>
                  </a:lnTo>
                  <a:lnTo>
                    <a:pt x="426"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7183215" y="1124925"/>
              <a:ext cx="16749" cy="40363"/>
            </a:xfrm>
            <a:custGeom>
              <a:avLst/>
              <a:gdLst/>
              <a:ahLst/>
              <a:cxnLst/>
              <a:rect l="l" t="t" r="r" b="b"/>
              <a:pathLst>
                <a:path w="427" h="1029" extrusionOk="0">
                  <a:moveTo>
                    <a:pt x="0" y="1"/>
                  </a:moveTo>
                  <a:lnTo>
                    <a:pt x="0" y="1028"/>
                  </a:lnTo>
                  <a:lnTo>
                    <a:pt x="426" y="1028"/>
                  </a:lnTo>
                  <a:lnTo>
                    <a:pt x="426"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7210713" y="1112138"/>
              <a:ext cx="16749" cy="53150"/>
            </a:xfrm>
            <a:custGeom>
              <a:avLst/>
              <a:gdLst/>
              <a:ahLst/>
              <a:cxnLst/>
              <a:rect l="l" t="t" r="r" b="b"/>
              <a:pathLst>
                <a:path w="427" h="1355" extrusionOk="0">
                  <a:moveTo>
                    <a:pt x="1" y="1"/>
                  </a:moveTo>
                  <a:lnTo>
                    <a:pt x="1" y="1354"/>
                  </a:lnTo>
                  <a:lnTo>
                    <a:pt x="427" y="1354"/>
                  </a:lnTo>
                  <a:lnTo>
                    <a:pt x="42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7238250" y="1099389"/>
              <a:ext cx="16749" cy="65898"/>
            </a:xfrm>
            <a:custGeom>
              <a:avLst/>
              <a:gdLst/>
              <a:ahLst/>
              <a:cxnLst/>
              <a:rect l="l" t="t" r="r" b="b"/>
              <a:pathLst>
                <a:path w="427" h="1680" extrusionOk="0">
                  <a:moveTo>
                    <a:pt x="1" y="0"/>
                  </a:moveTo>
                  <a:lnTo>
                    <a:pt x="1" y="1679"/>
                  </a:lnTo>
                  <a:lnTo>
                    <a:pt x="427" y="1679"/>
                  </a:lnTo>
                  <a:lnTo>
                    <a:pt x="427"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18"/>
          <p:cNvGrpSpPr/>
          <p:nvPr/>
        </p:nvGrpSpPr>
        <p:grpSpPr>
          <a:xfrm>
            <a:off x="4789780" y="1035450"/>
            <a:ext cx="1976038" cy="3492006"/>
            <a:chOff x="3541705" y="1035450"/>
            <a:chExt cx="1976038" cy="3492006"/>
          </a:xfrm>
        </p:grpSpPr>
        <p:sp>
          <p:nvSpPr>
            <p:cNvPr id="407" name="Google Shape;407;p18"/>
            <p:cNvSpPr/>
            <p:nvPr/>
          </p:nvSpPr>
          <p:spPr>
            <a:xfrm>
              <a:off x="3541705" y="1035450"/>
              <a:ext cx="1976038" cy="3492006"/>
            </a:xfrm>
            <a:custGeom>
              <a:avLst/>
              <a:gdLst/>
              <a:ahLst/>
              <a:cxnLst/>
              <a:rect l="l" t="t" r="r" b="b"/>
              <a:pathLst>
                <a:path w="50377" h="89025" extrusionOk="0">
                  <a:moveTo>
                    <a:pt x="1" y="1"/>
                  </a:moveTo>
                  <a:lnTo>
                    <a:pt x="1" y="89024"/>
                  </a:lnTo>
                  <a:lnTo>
                    <a:pt x="50377" y="89024"/>
                  </a:lnTo>
                  <a:lnTo>
                    <a:pt x="503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3541705" y="1035450"/>
              <a:ext cx="1976038" cy="600731"/>
            </a:xfrm>
            <a:custGeom>
              <a:avLst/>
              <a:gdLst/>
              <a:ahLst/>
              <a:cxnLst/>
              <a:rect l="l" t="t" r="r" b="b"/>
              <a:pathLst>
                <a:path w="50377" h="15315" extrusionOk="0">
                  <a:moveTo>
                    <a:pt x="1" y="1"/>
                  </a:moveTo>
                  <a:lnTo>
                    <a:pt x="1" y="15314"/>
                  </a:lnTo>
                  <a:lnTo>
                    <a:pt x="50377" y="15314"/>
                  </a:lnTo>
                  <a:lnTo>
                    <a:pt x="5037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3541705" y="1035450"/>
              <a:ext cx="1976038" cy="205539"/>
            </a:xfrm>
            <a:custGeom>
              <a:avLst/>
              <a:gdLst/>
              <a:ahLst/>
              <a:cxnLst/>
              <a:rect l="l" t="t" r="r" b="b"/>
              <a:pathLst>
                <a:path w="50377" h="5240" extrusionOk="0">
                  <a:moveTo>
                    <a:pt x="1" y="1"/>
                  </a:moveTo>
                  <a:lnTo>
                    <a:pt x="1" y="5239"/>
                  </a:lnTo>
                  <a:lnTo>
                    <a:pt x="50377" y="5239"/>
                  </a:lnTo>
                  <a:lnTo>
                    <a:pt x="50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3624277" y="1120022"/>
              <a:ext cx="38401" cy="38362"/>
            </a:xfrm>
            <a:custGeom>
              <a:avLst/>
              <a:gdLst/>
              <a:ahLst/>
              <a:cxnLst/>
              <a:rect l="l" t="t" r="r" b="b"/>
              <a:pathLst>
                <a:path w="979" h="978" extrusionOk="0">
                  <a:moveTo>
                    <a:pt x="477" y="0"/>
                  </a:moveTo>
                  <a:cubicBezTo>
                    <a:pt x="226" y="0"/>
                    <a:pt x="1" y="226"/>
                    <a:pt x="1" y="502"/>
                  </a:cubicBezTo>
                  <a:cubicBezTo>
                    <a:pt x="1" y="752"/>
                    <a:pt x="226" y="978"/>
                    <a:pt x="477" y="978"/>
                  </a:cubicBezTo>
                  <a:cubicBezTo>
                    <a:pt x="753" y="978"/>
                    <a:pt x="978" y="752"/>
                    <a:pt x="978" y="502"/>
                  </a:cubicBezTo>
                  <a:cubicBezTo>
                    <a:pt x="978" y="226"/>
                    <a:pt x="753"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685235" y="1120022"/>
              <a:ext cx="38401" cy="38362"/>
            </a:xfrm>
            <a:custGeom>
              <a:avLst/>
              <a:gdLst/>
              <a:ahLst/>
              <a:cxnLst/>
              <a:rect l="l" t="t" r="r" b="b"/>
              <a:pathLst>
                <a:path w="979" h="978" extrusionOk="0">
                  <a:moveTo>
                    <a:pt x="477" y="0"/>
                  </a:moveTo>
                  <a:cubicBezTo>
                    <a:pt x="226" y="0"/>
                    <a:pt x="1" y="226"/>
                    <a:pt x="1" y="502"/>
                  </a:cubicBezTo>
                  <a:cubicBezTo>
                    <a:pt x="1" y="752"/>
                    <a:pt x="226" y="978"/>
                    <a:pt x="477" y="978"/>
                  </a:cubicBezTo>
                  <a:cubicBezTo>
                    <a:pt x="753" y="978"/>
                    <a:pt x="978" y="752"/>
                    <a:pt x="978" y="502"/>
                  </a:cubicBezTo>
                  <a:cubicBezTo>
                    <a:pt x="978" y="226"/>
                    <a:pt x="753"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746193" y="1120022"/>
              <a:ext cx="38401" cy="38362"/>
            </a:xfrm>
            <a:custGeom>
              <a:avLst/>
              <a:gdLst/>
              <a:ahLst/>
              <a:cxnLst/>
              <a:rect l="l" t="t" r="r" b="b"/>
              <a:pathLst>
                <a:path w="979" h="978" extrusionOk="0">
                  <a:moveTo>
                    <a:pt x="477" y="0"/>
                  </a:moveTo>
                  <a:cubicBezTo>
                    <a:pt x="226" y="0"/>
                    <a:pt x="1" y="226"/>
                    <a:pt x="1" y="502"/>
                  </a:cubicBezTo>
                  <a:cubicBezTo>
                    <a:pt x="1" y="752"/>
                    <a:pt x="226" y="978"/>
                    <a:pt x="477" y="978"/>
                  </a:cubicBezTo>
                  <a:cubicBezTo>
                    <a:pt x="753" y="978"/>
                    <a:pt x="978" y="752"/>
                    <a:pt x="978" y="502"/>
                  </a:cubicBezTo>
                  <a:cubicBezTo>
                    <a:pt x="978" y="226"/>
                    <a:pt x="753"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807151" y="1120022"/>
              <a:ext cx="38362" cy="38362"/>
            </a:xfrm>
            <a:custGeom>
              <a:avLst/>
              <a:gdLst/>
              <a:ahLst/>
              <a:cxnLst/>
              <a:rect l="l" t="t" r="r" b="b"/>
              <a:pathLst>
                <a:path w="978" h="978" extrusionOk="0">
                  <a:moveTo>
                    <a:pt x="477" y="0"/>
                  </a:moveTo>
                  <a:cubicBezTo>
                    <a:pt x="226" y="0"/>
                    <a:pt x="1" y="226"/>
                    <a:pt x="1" y="502"/>
                  </a:cubicBezTo>
                  <a:cubicBezTo>
                    <a:pt x="1" y="752"/>
                    <a:pt x="226" y="978"/>
                    <a:pt x="477" y="978"/>
                  </a:cubicBezTo>
                  <a:cubicBezTo>
                    <a:pt x="752" y="978"/>
                    <a:pt x="978" y="752"/>
                    <a:pt x="978" y="502"/>
                  </a:cubicBezTo>
                  <a:cubicBezTo>
                    <a:pt x="978" y="226"/>
                    <a:pt x="752"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3868109" y="1120022"/>
              <a:ext cx="38362" cy="38362"/>
            </a:xfrm>
            <a:custGeom>
              <a:avLst/>
              <a:gdLst/>
              <a:ahLst/>
              <a:cxnLst/>
              <a:rect l="l" t="t" r="r" b="b"/>
              <a:pathLst>
                <a:path w="978" h="978" extrusionOk="0">
                  <a:moveTo>
                    <a:pt x="502" y="0"/>
                  </a:moveTo>
                  <a:cubicBezTo>
                    <a:pt x="226" y="0"/>
                    <a:pt x="0" y="226"/>
                    <a:pt x="0" y="502"/>
                  </a:cubicBezTo>
                  <a:cubicBezTo>
                    <a:pt x="0" y="752"/>
                    <a:pt x="226" y="978"/>
                    <a:pt x="502" y="978"/>
                  </a:cubicBezTo>
                  <a:cubicBezTo>
                    <a:pt x="752" y="978"/>
                    <a:pt x="978" y="752"/>
                    <a:pt x="978" y="502"/>
                  </a:cubicBezTo>
                  <a:cubicBezTo>
                    <a:pt x="978" y="226"/>
                    <a:pt x="752" y="0"/>
                    <a:pt x="502"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3966410" y="1125161"/>
              <a:ext cx="61975" cy="19456"/>
            </a:xfrm>
            <a:custGeom>
              <a:avLst/>
              <a:gdLst/>
              <a:ahLst/>
              <a:cxnLst/>
              <a:rect l="l" t="t" r="r" b="b"/>
              <a:pathLst>
                <a:path w="1580" h="496" extrusionOk="0">
                  <a:moveTo>
                    <a:pt x="800" y="1"/>
                  </a:moveTo>
                  <a:cubicBezTo>
                    <a:pt x="508" y="1"/>
                    <a:pt x="214" y="107"/>
                    <a:pt x="1" y="321"/>
                  </a:cubicBezTo>
                  <a:lnTo>
                    <a:pt x="176" y="496"/>
                  </a:lnTo>
                  <a:cubicBezTo>
                    <a:pt x="352" y="333"/>
                    <a:pt x="577" y="252"/>
                    <a:pt x="803" y="252"/>
                  </a:cubicBezTo>
                  <a:cubicBezTo>
                    <a:pt x="1028" y="252"/>
                    <a:pt x="1254" y="333"/>
                    <a:pt x="1429" y="496"/>
                  </a:cubicBezTo>
                  <a:lnTo>
                    <a:pt x="1580" y="321"/>
                  </a:lnTo>
                  <a:cubicBezTo>
                    <a:pt x="1379" y="107"/>
                    <a:pt x="1091" y="1"/>
                    <a:pt x="800"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3952642" y="1105273"/>
              <a:ext cx="90492" cy="25614"/>
            </a:xfrm>
            <a:custGeom>
              <a:avLst/>
              <a:gdLst/>
              <a:ahLst/>
              <a:cxnLst/>
              <a:rect l="l" t="t" r="r" b="b"/>
              <a:pathLst>
                <a:path w="2307" h="653" extrusionOk="0">
                  <a:moveTo>
                    <a:pt x="1154" y="0"/>
                  </a:moveTo>
                  <a:cubicBezTo>
                    <a:pt x="728" y="0"/>
                    <a:pt x="302" y="151"/>
                    <a:pt x="1" y="477"/>
                  </a:cubicBezTo>
                  <a:lnTo>
                    <a:pt x="176" y="652"/>
                  </a:lnTo>
                  <a:cubicBezTo>
                    <a:pt x="427" y="376"/>
                    <a:pt x="778" y="226"/>
                    <a:pt x="1154" y="226"/>
                  </a:cubicBezTo>
                  <a:cubicBezTo>
                    <a:pt x="1530" y="226"/>
                    <a:pt x="1855" y="376"/>
                    <a:pt x="2131" y="652"/>
                  </a:cubicBezTo>
                  <a:lnTo>
                    <a:pt x="2307" y="477"/>
                  </a:lnTo>
                  <a:cubicBezTo>
                    <a:pt x="1981" y="151"/>
                    <a:pt x="1580" y="0"/>
                    <a:pt x="1154"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3983121" y="1148539"/>
              <a:ext cx="28556" cy="19691"/>
            </a:xfrm>
            <a:custGeom>
              <a:avLst/>
              <a:gdLst/>
              <a:ahLst/>
              <a:cxnLst/>
              <a:rect l="l" t="t" r="r" b="b"/>
              <a:pathLst>
                <a:path w="728" h="502" extrusionOk="0">
                  <a:moveTo>
                    <a:pt x="377" y="0"/>
                  </a:moveTo>
                  <a:cubicBezTo>
                    <a:pt x="226" y="0"/>
                    <a:pt x="101" y="50"/>
                    <a:pt x="1" y="151"/>
                  </a:cubicBezTo>
                  <a:lnTo>
                    <a:pt x="377" y="501"/>
                  </a:lnTo>
                  <a:lnTo>
                    <a:pt x="728" y="151"/>
                  </a:lnTo>
                  <a:cubicBezTo>
                    <a:pt x="652" y="50"/>
                    <a:pt x="527" y="0"/>
                    <a:pt x="3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5073420" y="1118061"/>
              <a:ext cx="42324" cy="42285"/>
            </a:xfrm>
            <a:custGeom>
              <a:avLst/>
              <a:gdLst/>
              <a:ahLst/>
              <a:cxnLst/>
              <a:rect l="l" t="t" r="r" b="b"/>
              <a:pathLst>
                <a:path w="1079" h="1078" extrusionOk="0">
                  <a:moveTo>
                    <a:pt x="0" y="0"/>
                  </a:moveTo>
                  <a:lnTo>
                    <a:pt x="0" y="1078"/>
                  </a:lnTo>
                  <a:lnTo>
                    <a:pt x="1078" y="1078"/>
                  </a:lnTo>
                  <a:lnTo>
                    <a:pt x="1078"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5067536" y="1113118"/>
              <a:ext cx="106182" cy="52169"/>
            </a:xfrm>
            <a:custGeom>
              <a:avLst/>
              <a:gdLst/>
              <a:ahLst/>
              <a:cxnLst/>
              <a:rect l="l" t="t" r="r" b="b"/>
              <a:pathLst>
                <a:path w="2707" h="1330" extrusionOk="0">
                  <a:moveTo>
                    <a:pt x="2406" y="277"/>
                  </a:moveTo>
                  <a:lnTo>
                    <a:pt x="2406" y="1054"/>
                  </a:lnTo>
                  <a:lnTo>
                    <a:pt x="276" y="1054"/>
                  </a:lnTo>
                  <a:lnTo>
                    <a:pt x="276" y="277"/>
                  </a:lnTo>
                  <a:close/>
                  <a:moveTo>
                    <a:pt x="0" y="1"/>
                  </a:moveTo>
                  <a:lnTo>
                    <a:pt x="0" y="1329"/>
                  </a:lnTo>
                  <a:lnTo>
                    <a:pt x="2707" y="1329"/>
                  </a:lnTo>
                  <a:lnTo>
                    <a:pt x="270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5167799" y="1125906"/>
              <a:ext cx="11846" cy="26595"/>
            </a:xfrm>
            <a:custGeom>
              <a:avLst/>
              <a:gdLst/>
              <a:ahLst/>
              <a:cxnLst/>
              <a:rect l="l" t="t" r="r" b="b"/>
              <a:pathLst>
                <a:path w="302" h="678" extrusionOk="0">
                  <a:moveTo>
                    <a:pt x="0" y="1"/>
                  </a:moveTo>
                  <a:lnTo>
                    <a:pt x="0" y="677"/>
                  </a:lnTo>
                  <a:lnTo>
                    <a:pt x="301" y="677"/>
                  </a:lnTo>
                  <a:lnTo>
                    <a:pt x="301"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5235621" y="1108215"/>
              <a:ext cx="20711" cy="52130"/>
            </a:xfrm>
            <a:custGeom>
              <a:avLst/>
              <a:gdLst/>
              <a:ahLst/>
              <a:cxnLst/>
              <a:rect l="l" t="t" r="r" b="b"/>
              <a:pathLst>
                <a:path w="528" h="1329" extrusionOk="0">
                  <a:moveTo>
                    <a:pt x="502" y="1"/>
                  </a:moveTo>
                  <a:lnTo>
                    <a:pt x="1" y="201"/>
                  </a:lnTo>
                  <a:lnTo>
                    <a:pt x="1" y="377"/>
                  </a:lnTo>
                  <a:lnTo>
                    <a:pt x="327" y="276"/>
                  </a:lnTo>
                  <a:lnTo>
                    <a:pt x="327" y="1329"/>
                  </a:lnTo>
                  <a:lnTo>
                    <a:pt x="527" y="1329"/>
                  </a:lnTo>
                  <a:lnTo>
                    <a:pt x="52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5273985" y="1108215"/>
              <a:ext cx="35420" cy="52130"/>
            </a:xfrm>
            <a:custGeom>
              <a:avLst/>
              <a:gdLst/>
              <a:ahLst/>
              <a:cxnLst/>
              <a:rect l="l" t="t" r="r" b="b"/>
              <a:pathLst>
                <a:path w="903" h="1329" extrusionOk="0">
                  <a:moveTo>
                    <a:pt x="426" y="1"/>
                  </a:moveTo>
                  <a:cubicBezTo>
                    <a:pt x="351" y="1"/>
                    <a:pt x="276" y="26"/>
                    <a:pt x="201" y="51"/>
                  </a:cubicBezTo>
                  <a:cubicBezTo>
                    <a:pt x="126" y="76"/>
                    <a:pt x="75" y="126"/>
                    <a:pt x="50" y="201"/>
                  </a:cubicBezTo>
                  <a:cubicBezTo>
                    <a:pt x="0" y="251"/>
                    <a:pt x="0" y="326"/>
                    <a:pt x="0" y="427"/>
                  </a:cubicBezTo>
                  <a:lnTo>
                    <a:pt x="201" y="427"/>
                  </a:lnTo>
                  <a:cubicBezTo>
                    <a:pt x="201" y="352"/>
                    <a:pt x="226" y="276"/>
                    <a:pt x="276" y="226"/>
                  </a:cubicBezTo>
                  <a:cubicBezTo>
                    <a:pt x="301" y="201"/>
                    <a:pt x="351" y="176"/>
                    <a:pt x="426" y="176"/>
                  </a:cubicBezTo>
                  <a:cubicBezTo>
                    <a:pt x="501" y="176"/>
                    <a:pt x="552" y="201"/>
                    <a:pt x="577" y="226"/>
                  </a:cubicBezTo>
                  <a:cubicBezTo>
                    <a:pt x="602" y="276"/>
                    <a:pt x="627" y="326"/>
                    <a:pt x="627" y="377"/>
                  </a:cubicBezTo>
                  <a:cubicBezTo>
                    <a:pt x="627" y="427"/>
                    <a:pt x="627" y="477"/>
                    <a:pt x="577" y="527"/>
                  </a:cubicBezTo>
                  <a:cubicBezTo>
                    <a:pt x="552" y="577"/>
                    <a:pt x="527" y="627"/>
                    <a:pt x="451" y="702"/>
                  </a:cubicBezTo>
                  <a:lnTo>
                    <a:pt x="25" y="1179"/>
                  </a:lnTo>
                  <a:lnTo>
                    <a:pt x="25" y="1329"/>
                  </a:lnTo>
                  <a:lnTo>
                    <a:pt x="903" y="1329"/>
                  </a:lnTo>
                  <a:lnTo>
                    <a:pt x="903" y="1154"/>
                  </a:lnTo>
                  <a:lnTo>
                    <a:pt x="301" y="1154"/>
                  </a:lnTo>
                  <a:lnTo>
                    <a:pt x="602" y="803"/>
                  </a:lnTo>
                  <a:cubicBezTo>
                    <a:pt x="702" y="727"/>
                    <a:pt x="752" y="627"/>
                    <a:pt x="802" y="577"/>
                  </a:cubicBezTo>
                  <a:cubicBezTo>
                    <a:pt x="827" y="502"/>
                    <a:pt x="852" y="427"/>
                    <a:pt x="852" y="352"/>
                  </a:cubicBezTo>
                  <a:cubicBezTo>
                    <a:pt x="852" y="251"/>
                    <a:pt x="802" y="151"/>
                    <a:pt x="727" y="101"/>
                  </a:cubicBezTo>
                  <a:cubicBezTo>
                    <a:pt x="652" y="26"/>
                    <a:pt x="552" y="1"/>
                    <a:pt x="426"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5316232" y="1121003"/>
              <a:ext cx="10865" cy="40363"/>
            </a:xfrm>
            <a:custGeom>
              <a:avLst/>
              <a:gdLst/>
              <a:ahLst/>
              <a:cxnLst/>
              <a:rect l="l" t="t" r="r" b="b"/>
              <a:pathLst>
                <a:path w="277" h="1029" extrusionOk="0">
                  <a:moveTo>
                    <a:pt x="126" y="0"/>
                  </a:moveTo>
                  <a:cubicBezTo>
                    <a:pt x="101" y="0"/>
                    <a:pt x="76" y="26"/>
                    <a:pt x="51" y="51"/>
                  </a:cubicBezTo>
                  <a:cubicBezTo>
                    <a:pt x="26" y="76"/>
                    <a:pt x="1" y="101"/>
                    <a:pt x="1" y="126"/>
                  </a:cubicBezTo>
                  <a:cubicBezTo>
                    <a:pt x="1" y="151"/>
                    <a:pt x="26" y="201"/>
                    <a:pt x="51" y="226"/>
                  </a:cubicBezTo>
                  <a:cubicBezTo>
                    <a:pt x="76" y="226"/>
                    <a:pt x="101" y="251"/>
                    <a:pt x="126" y="251"/>
                  </a:cubicBezTo>
                  <a:cubicBezTo>
                    <a:pt x="176" y="251"/>
                    <a:pt x="201" y="226"/>
                    <a:pt x="227" y="226"/>
                  </a:cubicBezTo>
                  <a:cubicBezTo>
                    <a:pt x="252" y="201"/>
                    <a:pt x="277" y="151"/>
                    <a:pt x="277" y="126"/>
                  </a:cubicBezTo>
                  <a:cubicBezTo>
                    <a:pt x="277" y="101"/>
                    <a:pt x="252" y="76"/>
                    <a:pt x="227" y="51"/>
                  </a:cubicBezTo>
                  <a:cubicBezTo>
                    <a:pt x="201" y="26"/>
                    <a:pt x="176" y="0"/>
                    <a:pt x="126" y="0"/>
                  </a:cubicBezTo>
                  <a:close/>
                  <a:moveTo>
                    <a:pt x="126" y="777"/>
                  </a:moveTo>
                  <a:cubicBezTo>
                    <a:pt x="101" y="777"/>
                    <a:pt x="76" y="777"/>
                    <a:pt x="51" y="802"/>
                  </a:cubicBezTo>
                  <a:cubicBezTo>
                    <a:pt x="26" y="828"/>
                    <a:pt x="1" y="853"/>
                    <a:pt x="1" y="903"/>
                  </a:cubicBezTo>
                  <a:cubicBezTo>
                    <a:pt x="1" y="928"/>
                    <a:pt x="26" y="953"/>
                    <a:pt x="51" y="978"/>
                  </a:cubicBezTo>
                  <a:cubicBezTo>
                    <a:pt x="76" y="1003"/>
                    <a:pt x="101" y="1028"/>
                    <a:pt x="126" y="1028"/>
                  </a:cubicBezTo>
                  <a:cubicBezTo>
                    <a:pt x="176" y="1028"/>
                    <a:pt x="201" y="1003"/>
                    <a:pt x="227" y="978"/>
                  </a:cubicBezTo>
                  <a:cubicBezTo>
                    <a:pt x="252" y="953"/>
                    <a:pt x="277" y="928"/>
                    <a:pt x="277" y="903"/>
                  </a:cubicBezTo>
                  <a:cubicBezTo>
                    <a:pt x="277" y="853"/>
                    <a:pt x="252" y="828"/>
                    <a:pt x="227" y="802"/>
                  </a:cubicBezTo>
                  <a:cubicBezTo>
                    <a:pt x="201" y="777"/>
                    <a:pt x="176" y="777"/>
                    <a:pt x="126" y="777"/>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5332981" y="1109196"/>
              <a:ext cx="37381" cy="51149"/>
            </a:xfrm>
            <a:custGeom>
              <a:avLst/>
              <a:gdLst/>
              <a:ahLst/>
              <a:cxnLst/>
              <a:rect l="l" t="t" r="r" b="b"/>
              <a:pathLst>
                <a:path w="953" h="1304" extrusionOk="0">
                  <a:moveTo>
                    <a:pt x="576" y="276"/>
                  </a:moveTo>
                  <a:lnTo>
                    <a:pt x="576" y="828"/>
                  </a:lnTo>
                  <a:lnTo>
                    <a:pt x="226" y="828"/>
                  </a:lnTo>
                  <a:lnTo>
                    <a:pt x="551" y="327"/>
                  </a:lnTo>
                  <a:lnTo>
                    <a:pt x="576" y="276"/>
                  </a:lnTo>
                  <a:close/>
                  <a:moveTo>
                    <a:pt x="576" y="1"/>
                  </a:moveTo>
                  <a:lnTo>
                    <a:pt x="0" y="878"/>
                  </a:lnTo>
                  <a:lnTo>
                    <a:pt x="0" y="1003"/>
                  </a:lnTo>
                  <a:lnTo>
                    <a:pt x="576" y="1003"/>
                  </a:lnTo>
                  <a:lnTo>
                    <a:pt x="576" y="1304"/>
                  </a:lnTo>
                  <a:lnTo>
                    <a:pt x="802" y="1304"/>
                  </a:lnTo>
                  <a:lnTo>
                    <a:pt x="802" y="1003"/>
                  </a:lnTo>
                  <a:lnTo>
                    <a:pt x="952" y="1003"/>
                  </a:lnTo>
                  <a:lnTo>
                    <a:pt x="952" y="828"/>
                  </a:lnTo>
                  <a:lnTo>
                    <a:pt x="802" y="828"/>
                  </a:lnTo>
                  <a:lnTo>
                    <a:pt x="802"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5377190" y="1109196"/>
              <a:ext cx="33459" cy="52169"/>
            </a:xfrm>
            <a:custGeom>
              <a:avLst/>
              <a:gdLst/>
              <a:ahLst/>
              <a:cxnLst/>
              <a:rect l="l" t="t" r="r" b="b"/>
              <a:pathLst>
                <a:path w="853" h="1330" extrusionOk="0">
                  <a:moveTo>
                    <a:pt x="101" y="1"/>
                  </a:moveTo>
                  <a:lnTo>
                    <a:pt x="51" y="652"/>
                  </a:lnTo>
                  <a:lnTo>
                    <a:pt x="226" y="702"/>
                  </a:lnTo>
                  <a:cubicBezTo>
                    <a:pt x="251" y="677"/>
                    <a:pt x="277" y="652"/>
                    <a:pt x="302" y="627"/>
                  </a:cubicBezTo>
                  <a:lnTo>
                    <a:pt x="402" y="627"/>
                  </a:lnTo>
                  <a:cubicBezTo>
                    <a:pt x="477" y="627"/>
                    <a:pt x="527" y="652"/>
                    <a:pt x="577" y="677"/>
                  </a:cubicBezTo>
                  <a:cubicBezTo>
                    <a:pt x="627" y="728"/>
                    <a:pt x="652" y="803"/>
                    <a:pt x="652" y="878"/>
                  </a:cubicBezTo>
                  <a:cubicBezTo>
                    <a:pt x="652" y="953"/>
                    <a:pt x="627" y="1028"/>
                    <a:pt x="577" y="1078"/>
                  </a:cubicBezTo>
                  <a:cubicBezTo>
                    <a:pt x="552" y="1129"/>
                    <a:pt x="502" y="1154"/>
                    <a:pt x="427" y="1154"/>
                  </a:cubicBezTo>
                  <a:cubicBezTo>
                    <a:pt x="377" y="1154"/>
                    <a:pt x="327" y="1129"/>
                    <a:pt x="277" y="1103"/>
                  </a:cubicBezTo>
                  <a:cubicBezTo>
                    <a:pt x="251" y="1053"/>
                    <a:pt x="226" y="1003"/>
                    <a:pt x="201" y="953"/>
                  </a:cubicBezTo>
                  <a:lnTo>
                    <a:pt x="1" y="953"/>
                  </a:lnTo>
                  <a:cubicBezTo>
                    <a:pt x="1" y="1053"/>
                    <a:pt x="51" y="1154"/>
                    <a:pt x="126" y="1229"/>
                  </a:cubicBezTo>
                  <a:cubicBezTo>
                    <a:pt x="201" y="1279"/>
                    <a:pt x="302" y="1329"/>
                    <a:pt x="427" y="1329"/>
                  </a:cubicBezTo>
                  <a:cubicBezTo>
                    <a:pt x="552" y="1329"/>
                    <a:pt x="678" y="1279"/>
                    <a:pt x="753" y="1204"/>
                  </a:cubicBezTo>
                  <a:cubicBezTo>
                    <a:pt x="828" y="1129"/>
                    <a:pt x="853" y="1028"/>
                    <a:pt x="853" y="878"/>
                  </a:cubicBezTo>
                  <a:cubicBezTo>
                    <a:pt x="853" y="753"/>
                    <a:pt x="828" y="652"/>
                    <a:pt x="753" y="552"/>
                  </a:cubicBezTo>
                  <a:cubicBezTo>
                    <a:pt x="678" y="477"/>
                    <a:pt x="577" y="452"/>
                    <a:pt x="452" y="452"/>
                  </a:cubicBezTo>
                  <a:cubicBezTo>
                    <a:pt x="377" y="452"/>
                    <a:pt x="327" y="452"/>
                    <a:pt x="251" y="502"/>
                  </a:cubicBezTo>
                  <a:lnTo>
                    <a:pt x="302" y="176"/>
                  </a:lnTo>
                  <a:lnTo>
                    <a:pt x="828" y="176"/>
                  </a:lnTo>
                  <a:lnTo>
                    <a:pt x="828"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4899411" y="1137713"/>
              <a:ext cx="16749" cy="27575"/>
            </a:xfrm>
            <a:custGeom>
              <a:avLst/>
              <a:gdLst/>
              <a:ahLst/>
              <a:cxnLst/>
              <a:rect l="l" t="t" r="r" b="b"/>
              <a:pathLst>
                <a:path w="427" h="703" extrusionOk="0">
                  <a:moveTo>
                    <a:pt x="0" y="1"/>
                  </a:moveTo>
                  <a:lnTo>
                    <a:pt x="0" y="702"/>
                  </a:lnTo>
                  <a:lnTo>
                    <a:pt x="426" y="702"/>
                  </a:lnTo>
                  <a:lnTo>
                    <a:pt x="426"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4926948" y="1124925"/>
              <a:ext cx="16749" cy="40363"/>
            </a:xfrm>
            <a:custGeom>
              <a:avLst/>
              <a:gdLst/>
              <a:ahLst/>
              <a:cxnLst/>
              <a:rect l="l" t="t" r="r" b="b"/>
              <a:pathLst>
                <a:path w="427" h="1029" extrusionOk="0">
                  <a:moveTo>
                    <a:pt x="0" y="1"/>
                  </a:moveTo>
                  <a:lnTo>
                    <a:pt x="0" y="1028"/>
                  </a:lnTo>
                  <a:lnTo>
                    <a:pt x="426" y="1028"/>
                  </a:lnTo>
                  <a:lnTo>
                    <a:pt x="426"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4954446" y="1112138"/>
              <a:ext cx="16749" cy="53150"/>
            </a:xfrm>
            <a:custGeom>
              <a:avLst/>
              <a:gdLst/>
              <a:ahLst/>
              <a:cxnLst/>
              <a:rect l="l" t="t" r="r" b="b"/>
              <a:pathLst>
                <a:path w="427" h="1355" extrusionOk="0">
                  <a:moveTo>
                    <a:pt x="1" y="1"/>
                  </a:moveTo>
                  <a:lnTo>
                    <a:pt x="1" y="1354"/>
                  </a:lnTo>
                  <a:lnTo>
                    <a:pt x="427" y="1354"/>
                  </a:lnTo>
                  <a:lnTo>
                    <a:pt x="42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4981983" y="1099389"/>
              <a:ext cx="16749" cy="65898"/>
            </a:xfrm>
            <a:custGeom>
              <a:avLst/>
              <a:gdLst/>
              <a:ahLst/>
              <a:cxnLst/>
              <a:rect l="l" t="t" r="r" b="b"/>
              <a:pathLst>
                <a:path w="427" h="1680" extrusionOk="0">
                  <a:moveTo>
                    <a:pt x="1" y="0"/>
                  </a:moveTo>
                  <a:lnTo>
                    <a:pt x="1" y="1679"/>
                  </a:lnTo>
                  <a:lnTo>
                    <a:pt x="427" y="1679"/>
                  </a:lnTo>
                  <a:lnTo>
                    <a:pt x="427"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18"/>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Mobile price information</a:t>
            </a:r>
            <a:endParaRPr dirty="0"/>
          </a:p>
        </p:txBody>
      </p:sp>
      <p:sp>
        <p:nvSpPr>
          <p:cNvPr id="455" name="Google Shape;455;p18"/>
          <p:cNvSpPr/>
          <p:nvPr/>
        </p:nvSpPr>
        <p:spPr>
          <a:xfrm>
            <a:off x="4895966" y="1352045"/>
            <a:ext cx="73782" cy="147486"/>
          </a:xfrm>
          <a:custGeom>
            <a:avLst/>
            <a:gdLst/>
            <a:ahLst/>
            <a:cxnLst/>
            <a:rect l="l" t="t" r="r" b="b"/>
            <a:pathLst>
              <a:path w="1881" h="3760" fill="none" extrusionOk="0">
                <a:moveTo>
                  <a:pt x="1880" y="3760"/>
                </a:moveTo>
                <a:lnTo>
                  <a:pt x="0" y="1880"/>
                </a:lnTo>
                <a:lnTo>
                  <a:pt x="1880"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18"/>
          <p:cNvGrpSpPr/>
          <p:nvPr/>
        </p:nvGrpSpPr>
        <p:grpSpPr>
          <a:xfrm>
            <a:off x="6614477" y="1343180"/>
            <a:ext cx="31498" cy="165220"/>
            <a:chOff x="5366402" y="1343180"/>
            <a:chExt cx="31498" cy="165220"/>
          </a:xfrm>
        </p:grpSpPr>
        <p:sp>
          <p:nvSpPr>
            <p:cNvPr id="457" name="Google Shape;457;p18"/>
            <p:cNvSpPr/>
            <p:nvPr/>
          </p:nvSpPr>
          <p:spPr>
            <a:xfrm>
              <a:off x="5366402" y="1343180"/>
              <a:ext cx="31498" cy="30517"/>
            </a:xfrm>
            <a:custGeom>
              <a:avLst/>
              <a:gdLst/>
              <a:ahLst/>
              <a:cxnLst/>
              <a:rect l="l" t="t" r="r" b="b"/>
              <a:pathLst>
                <a:path w="803" h="778" extrusionOk="0">
                  <a:moveTo>
                    <a:pt x="401" y="1"/>
                  </a:moveTo>
                  <a:cubicBezTo>
                    <a:pt x="176" y="1"/>
                    <a:pt x="0" y="176"/>
                    <a:pt x="0" y="402"/>
                  </a:cubicBezTo>
                  <a:cubicBezTo>
                    <a:pt x="0" y="602"/>
                    <a:pt x="176" y="778"/>
                    <a:pt x="401" y="778"/>
                  </a:cubicBezTo>
                  <a:cubicBezTo>
                    <a:pt x="627" y="778"/>
                    <a:pt x="802" y="602"/>
                    <a:pt x="802" y="402"/>
                  </a:cubicBezTo>
                  <a:cubicBezTo>
                    <a:pt x="802" y="176"/>
                    <a:pt x="627" y="1"/>
                    <a:pt x="4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8"/>
            <p:cNvSpPr/>
            <p:nvPr/>
          </p:nvSpPr>
          <p:spPr>
            <a:xfrm>
              <a:off x="5366402" y="1410022"/>
              <a:ext cx="31498" cy="31498"/>
            </a:xfrm>
            <a:custGeom>
              <a:avLst/>
              <a:gdLst/>
              <a:ahLst/>
              <a:cxnLst/>
              <a:rect l="l" t="t" r="r" b="b"/>
              <a:pathLst>
                <a:path w="803" h="803" extrusionOk="0">
                  <a:moveTo>
                    <a:pt x="401" y="1"/>
                  </a:moveTo>
                  <a:cubicBezTo>
                    <a:pt x="176" y="1"/>
                    <a:pt x="0" y="176"/>
                    <a:pt x="0" y="402"/>
                  </a:cubicBezTo>
                  <a:cubicBezTo>
                    <a:pt x="0" y="627"/>
                    <a:pt x="176" y="803"/>
                    <a:pt x="401" y="803"/>
                  </a:cubicBezTo>
                  <a:cubicBezTo>
                    <a:pt x="627" y="803"/>
                    <a:pt x="802" y="627"/>
                    <a:pt x="802" y="402"/>
                  </a:cubicBezTo>
                  <a:cubicBezTo>
                    <a:pt x="802" y="176"/>
                    <a:pt x="627" y="1"/>
                    <a:pt x="4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8"/>
            <p:cNvSpPr/>
            <p:nvPr/>
          </p:nvSpPr>
          <p:spPr>
            <a:xfrm>
              <a:off x="5366402" y="1477883"/>
              <a:ext cx="31498" cy="30517"/>
            </a:xfrm>
            <a:custGeom>
              <a:avLst/>
              <a:gdLst/>
              <a:ahLst/>
              <a:cxnLst/>
              <a:rect l="l" t="t" r="r" b="b"/>
              <a:pathLst>
                <a:path w="803" h="778" extrusionOk="0">
                  <a:moveTo>
                    <a:pt x="401" y="0"/>
                  </a:moveTo>
                  <a:cubicBezTo>
                    <a:pt x="176" y="0"/>
                    <a:pt x="0" y="176"/>
                    <a:pt x="0" y="376"/>
                  </a:cubicBezTo>
                  <a:cubicBezTo>
                    <a:pt x="0" y="602"/>
                    <a:pt x="176" y="777"/>
                    <a:pt x="401" y="777"/>
                  </a:cubicBezTo>
                  <a:cubicBezTo>
                    <a:pt x="627" y="777"/>
                    <a:pt x="802" y="602"/>
                    <a:pt x="802" y="376"/>
                  </a:cubicBezTo>
                  <a:cubicBezTo>
                    <a:pt x="802" y="176"/>
                    <a:pt x="627" y="0"/>
                    <a:pt x="4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18"/>
          <p:cNvSpPr/>
          <p:nvPr/>
        </p:nvSpPr>
        <p:spPr>
          <a:xfrm>
            <a:off x="7106498" y="1352045"/>
            <a:ext cx="73782" cy="147486"/>
          </a:xfrm>
          <a:custGeom>
            <a:avLst/>
            <a:gdLst/>
            <a:ahLst/>
            <a:cxnLst/>
            <a:rect l="l" t="t" r="r" b="b"/>
            <a:pathLst>
              <a:path w="1881" h="3760" fill="none" extrusionOk="0">
                <a:moveTo>
                  <a:pt x="1880" y="3760"/>
                </a:moveTo>
                <a:lnTo>
                  <a:pt x="0" y="1880"/>
                </a:lnTo>
                <a:lnTo>
                  <a:pt x="1880"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18"/>
          <p:cNvGrpSpPr/>
          <p:nvPr/>
        </p:nvGrpSpPr>
        <p:grpSpPr>
          <a:xfrm>
            <a:off x="8825009" y="1343180"/>
            <a:ext cx="30517" cy="165220"/>
            <a:chOff x="7622669" y="1343180"/>
            <a:chExt cx="30517" cy="165220"/>
          </a:xfrm>
        </p:grpSpPr>
        <p:sp>
          <p:nvSpPr>
            <p:cNvPr id="489" name="Google Shape;489;p18"/>
            <p:cNvSpPr/>
            <p:nvPr/>
          </p:nvSpPr>
          <p:spPr>
            <a:xfrm>
              <a:off x="7622669" y="1343180"/>
              <a:ext cx="30517" cy="30517"/>
            </a:xfrm>
            <a:custGeom>
              <a:avLst/>
              <a:gdLst/>
              <a:ahLst/>
              <a:cxnLst/>
              <a:rect l="l" t="t" r="r" b="b"/>
              <a:pathLst>
                <a:path w="778" h="778" extrusionOk="0">
                  <a:moveTo>
                    <a:pt x="401" y="1"/>
                  </a:moveTo>
                  <a:cubicBezTo>
                    <a:pt x="176" y="1"/>
                    <a:pt x="0" y="176"/>
                    <a:pt x="0" y="402"/>
                  </a:cubicBezTo>
                  <a:cubicBezTo>
                    <a:pt x="0" y="602"/>
                    <a:pt x="176" y="778"/>
                    <a:pt x="401" y="778"/>
                  </a:cubicBezTo>
                  <a:cubicBezTo>
                    <a:pt x="602" y="778"/>
                    <a:pt x="777" y="602"/>
                    <a:pt x="777" y="402"/>
                  </a:cubicBezTo>
                  <a:cubicBezTo>
                    <a:pt x="777" y="176"/>
                    <a:pt x="602" y="1"/>
                    <a:pt x="4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8"/>
            <p:cNvSpPr/>
            <p:nvPr/>
          </p:nvSpPr>
          <p:spPr>
            <a:xfrm>
              <a:off x="7622669" y="1410022"/>
              <a:ext cx="30517" cy="31498"/>
            </a:xfrm>
            <a:custGeom>
              <a:avLst/>
              <a:gdLst/>
              <a:ahLst/>
              <a:cxnLst/>
              <a:rect l="l" t="t" r="r" b="b"/>
              <a:pathLst>
                <a:path w="778" h="803" extrusionOk="0">
                  <a:moveTo>
                    <a:pt x="401" y="1"/>
                  </a:moveTo>
                  <a:cubicBezTo>
                    <a:pt x="176" y="1"/>
                    <a:pt x="0" y="176"/>
                    <a:pt x="0" y="402"/>
                  </a:cubicBezTo>
                  <a:cubicBezTo>
                    <a:pt x="0" y="627"/>
                    <a:pt x="176" y="803"/>
                    <a:pt x="401" y="803"/>
                  </a:cubicBezTo>
                  <a:cubicBezTo>
                    <a:pt x="602" y="803"/>
                    <a:pt x="777" y="627"/>
                    <a:pt x="777" y="402"/>
                  </a:cubicBezTo>
                  <a:cubicBezTo>
                    <a:pt x="777" y="176"/>
                    <a:pt x="602" y="1"/>
                    <a:pt x="40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7622669" y="1477883"/>
              <a:ext cx="30517" cy="30517"/>
            </a:xfrm>
            <a:custGeom>
              <a:avLst/>
              <a:gdLst/>
              <a:ahLst/>
              <a:cxnLst/>
              <a:rect l="l" t="t" r="r" b="b"/>
              <a:pathLst>
                <a:path w="778" h="778" extrusionOk="0">
                  <a:moveTo>
                    <a:pt x="401" y="0"/>
                  </a:moveTo>
                  <a:cubicBezTo>
                    <a:pt x="176" y="0"/>
                    <a:pt x="0" y="176"/>
                    <a:pt x="0" y="376"/>
                  </a:cubicBezTo>
                  <a:cubicBezTo>
                    <a:pt x="0" y="602"/>
                    <a:pt x="176" y="777"/>
                    <a:pt x="401" y="777"/>
                  </a:cubicBezTo>
                  <a:cubicBezTo>
                    <a:pt x="602" y="777"/>
                    <a:pt x="777" y="602"/>
                    <a:pt x="777" y="376"/>
                  </a:cubicBezTo>
                  <a:cubicBezTo>
                    <a:pt x="777" y="176"/>
                    <a:pt x="602" y="0"/>
                    <a:pt x="40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18"/>
          <p:cNvSpPr txBox="1"/>
          <p:nvPr/>
        </p:nvSpPr>
        <p:spPr>
          <a:xfrm>
            <a:off x="7364756" y="1308097"/>
            <a:ext cx="1247100" cy="25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Target</a:t>
            </a:r>
            <a:endParaRPr dirty="0">
              <a:latin typeface="Fira Sans Extra Condensed SemiBold"/>
              <a:ea typeface="Fira Sans Extra Condensed SemiBold"/>
              <a:cs typeface="Fira Sans Extra Condensed SemiBold"/>
              <a:sym typeface="Fira Sans Extra Condensed SemiBold"/>
            </a:endParaRPr>
          </a:p>
        </p:txBody>
      </p:sp>
      <p:sp>
        <p:nvSpPr>
          <p:cNvPr id="498" name="Google Shape;498;p18"/>
          <p:cNvSpPr txBox="1"/>
          <p:nvPr/>
        </p:nvSpPr>
        <p:spPr>
          <a:xfrm>
            <a:off x="5154224" y="1308097"/>
            <a:ext cx="1247100" cy="252600"/>
          </a:xfrm>
          <a:prstGeom prst="rect">
            <a:avLst/>
          </a:prstGeom>
          <a:noFill/>
          <a:ln>
            <a:noFill/>
          </a:ln>
        </p:spPr>
        <p:txBody>
          <a:bodyPr spcFirstLastPara="1" wrap="square" lIns="91425" tIns="91425" rIns="91425" bIns="91425" anchor="ctr" anchorCtr="0">
            <a:noAutofit/>
          </a:bodyPr>
          <a:lstStyle/>
          <a:p>
            <a:pPr lvl="0" algn="ctr"/>
            <a:r>
              <a:rPr lang="en-US" dirty="0">
                <a:latin typeface="Fira Sans Extra Condensed SemiBold"/>
              </a:rPr>
              <a:t>Dataset</a:t>
            </a:r>
            <a:endParaRPr dirty="0">
              <a:latin typeface="Fira Sans Extra Condensed SemiBold"/>
              <a:sym typeface="Fira Sans Extra Condensed SemiBold"/>
            </a:endParaRPr>
          </a:p>
        </p:txBody>
      </p:sp>
      <p:sp>
        <p:nvSpPr>
          <p:cNvPr id="513" name="Google Shape;513;p18"/>
          <p:cNvSpPr txBox="1"/>
          <p:nvPr/>
        </p:nvSpPr>
        <p:spPr>
          <a:xfrm>
            <a:off x="7121285" y="2144699"/>
            <a:ext cx="1163400" cy="23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range</a:t>
            </a:r>
            <a:endParaRPr dirty="0">
              <a:latin typeface="Fira Sans Extra Condensed SemiBold"/>
              <a:ea typeface="Fira Sans Extra Condensed SemiBold"/>
              <a:cs typeface="Fira Sans Extra Condensed SemiBold"/>
              <a:sym typeface="Fira Sans Extra Condensed SemiBold"/>
            </a:endParaRPr>
          </a:p>
        </p:txBody>
      </p:sp>
      <p:grpSp>
        <p:nvGrpSpPr>
          <p:cNvPr id="514" name="Google Shape;514;p18"/>
          <p:cNvGrpSpPr/>
          <p:nvPr/>
        </p:nvGrpSpPr>
        <p:grpSpPr>
          <a:xfrm>
            <a:off x="7180280" y="2107273"/>
            <a:ext cx="1730780" cy="992177"/>
            <a:chOff x="6074476" y="3615407"/>
            <a:chExt cx="1815948" cy="264900"/>
          </a:xfrm>
        </p:grpSpPr>
        <p:sp>
          <p:nvSpPr>
            <p:cNvPr id="515" name="Google Shape;515;p18"/>
            <p:cNvSpPr/>
            <p:nvPr/>
          </p:nvSpPr>
          <p:spPr>
            <a:xfrm>
              <a:off x="6074476" y="3719543"/>
              <a:ext cx="1344742" cy="58825"/>
            </a:xfrm>
            <a:custGeom>
              <a:avLst/>
              <a:gdLst/>
              <a:ahLst/>
              <a:cxnLst/>
              <a:rect l="l" t="t" r="r" b="b"/>
              <a:pathLst>
                <a:path w="38146" h="1429" extrusionOk="0">
                  <a:moveTo>
                    <a:pt x="0" y="0"/>
                  </a:moveTo>
                  <a:lnTo>
                    <a:pt x="0" y="1429"/>
                  </a:lnTo>
                  <a:lnTo>
                    <a:pt x="38146" y="1429"/>
                  </a:lnTo>
                  <a:lnTo>
                    <a:pt x="38146" y="0"/>
                  </a:lnTo>
                  <a:close/>
                </a:path>
              </a:pathLst>
            </a:custGeom>
            <a:gradFill>
              <a:gsLst>
                <a:gs pos="0">
                  <a:schemeClr val="accent1"/>
                </a:gs>
                <a:gs pos="100000">
                  <a:srgbClr val="ED787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txBox="1"/>
            <p:nvPr/>
          </p:nvSpPr>
          <p:spPr>
            <a:xfrm>
              <a:off x="7418524" y="3615407"/>
              <a:ext cx="471900" cy="26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3</a:t>
              </a:r>
              <a:endParaRPr sz="1200" dirty="0">
                <a:latin typeface="Roboto"/>
                <a:ea typeface="Roboto"/>
                <a:cs typeface="Roboto"/>
                <a:sym typeface="Roboto"/>
              </a:endParaRPr>
            </a:p>
          </p:txBody>
        </p:sp>
      </p:grpSp>
      <p:grpSp>
        <p:nvGrpSpPr>
          <p:cNvPr id="517" name="Google Shape;517;p18"/>
          <p:cNvGrpSpPr/>
          <p:nvPr/>
        </p:nvGrpSpPr>
        <p:grpSpPr>
          <a:xfrm>
            <a:off x="7178904" y="2553470"/>
            <a:ext cx="1751571" cy="929813"/>
            <a:chOff x="6074485" y="3768257"/>
            <a:chExt cx="1837758" cy="264900"/>
          </a:xfrm>
        </p:grpSpPr>
        <p:sp>
          <p:nvSpPr>
            <p:cNvPr id="518" name="Google Shape;518;p18"/>
            <p:cNvSpPr/>
            <p:nvPr/>
          </p:nvSpPr>
          <p:spPr>
            <a:xfrm>
              <a:off x="6074485" y="3872782"/>
              <a:ext cx="1121295" cy="57785"/>
            </a:xfrm>
            <a:custGeom>
              <a:avLst/>
              <a:gdLst/>
              <a:ahLst/>
              <a:cxnLst/>
              <a:rect l="l" t="t" r="r" b="b"/>
              <a:pathLst>
                <a:path w="27244" h="1404" extrusionOk="0">
                  <a:moveTo>
                    <a:pt x="0" y="0"/>
                  </a:moveTo>
                  <a:lnTo>
                    <a:pt x="0" y="1404"/>
                  </a:lnTo>
                  <a:lnTo>
                    <a:pt x="27243" y="1404"/>
                  </a:lnTo>
                  <a:lnTo>
                    <a:pt x="27243" y="0"/>
                  </a:ln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txBox="1"/>
            <p:nvPr/>
          </p:nvSpPr>
          <p:spPr>
            <a:xfrm>
              <a:off x="7440338" y="3768257"/>
              <a:ext cx="471905" cy="26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grpSp>
      <p:sp>
        <p:nvSpPr>
          <p:cNvPr id="526" name="Google Shape;526;p18"/>
          <p:cNvSpPr txBox="1"/>
          <p:nvPr/>
        </p:nvSpPr>
        <p:spPr>
          <a:xfrm>
            <a:off x="7413470" y="1775259"/>
            <a:ext cx="1163400" cy="2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SemiBold"/>
                <a:ea typeface="Fira Sans Extra Condensed SemiBold"/>
                <a:cs typeface="Fira Sans Extra Condensed SemiBold"/>
                <a:sym typeface="Fira Sans Extra Condensed SemiBold"/>
              </a:rPr>
              <a:t>P</a:t>
            </a:r>
            <a:r>
              <a:rPr lang="en" dirty="0">
                <a:latin typeface="Fira Sans Extra Condensed SemiBold"/>
                <a:ea typeface="Fira Sans Extra Condensed SemiBold"/>
                <a:cs typeface="Fira Sans Extra Condensed SemiBold"/>
                <a:sym typeface="Fira Sans Extra Condensed SemiBold"/>
              </a:rPr>
              <a:t>rice range</a:t>
            </a:r>
            <a:endParaRPr dirty="0">
              <a:latin typeface="Fira Sans Extra Condensed SemiBold"/>
              <a:ea typeface="Fira Sans Extra Condensed SemiBold"/>
              <a:cs typeface="Fira Sans Extra Condensed SemiBold"/>
              <a:sym typeface="Fira Sans Extra Condensed SemiBold"/>
            </a:endParaRPr>
          </a:p>
        </p:txBody>
      </p:sp>
      <p:grpSp>
        <p:nvGrpSpPr>
          <p:cNvPr id="4" name="Group 3">
            <a:extLst>
              <a:ext uri="{FF2B5EF4-FFF2-40B4-BE49-F238E27FC236}">
                <a16:creationId xmlns:a16="http://schemas.microsoft.com/office/drawing/2014/main" id="{AAD38D74-096B-0B45-88B5-DDDD159D7AAD}"/>
              </a:ext>
            </a:extLst>
          </p:cNvPr>
          <p:cNvGrpSpPr/>
          <p:nvPr/>
        </p:nvGrpSpPr>
        <p:grpSpPr>
          <a:xfrm>
            <a:off x="398730" y="1035450"/>
            <a:ext cx="1976038" cy="3492055"/>
            <a:chOff x="1393512" y="1035450"/>
            <a:chExt cx="1976038" cy="3492055"/>
          </a:xfrm>
        </p:grpSpPr>
        <p:grpSp>
          <p:nvGrpSpPr>
            <p:cNvPr id="430" name="Google Shape;430;p18"/>
            <p:cNvGrpSpPr/>
            <p:nvPr/>
          </p:nvGrpSpPr>
          <p:grpSpPr>
            <a:xfrm>
              <a:off x="1393512" y="1035450"/>
              <a:ext cx="1976038" cy="3492006"/>
              <a:chOff x="1376875" y="1035450"/>
              <a:chExt cx="1976038" cy="3492006"/>
            </a:xfrm>
          </p:grpSpPr>
          <p:sp>
            <p:nvSpPr>
              <p:cNvPr id="431" name="Google Shape;431;p18"/>
              <p:cNvSpPr/>
              <p:nvPr/>
            </p:nvSpPr>
            <p:spPr>
              <a:xfrm>
                <a:off x="1376875" y="1035450"/>
                <a:ext cx="1976038" cy="3492006"/>
              </a:xfrm>
              <a:custGeom>
                <a:avLst/>
                <a:gdLst/>
                <a:ahLst/>
                <a:cxnLst/>
                <a:rect l="l" t="t" r="r" b="b"/>
                <a:pathLst>
                  <a:path w="50377" h="89025" extrusionOk="0">
                    <a:moveTo>
                      <a:pt x="0" y="1"/>
                    </a:moveTo>
                    <a:lnTo>
                      <a:pt x="0" y="89024"/>
                    </a:lnTo>
                    <a:lnTo>
                      <a:pt x="50377" y="89024"/>
                    </a:lnTo>
                    <a:lnTo>
                      <a:pt x="503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1376875" y="1035450"/>
                <a:ext cx="1976038" cy="600731"/>
              </a:xfrm>
              <a:custGeom>
                <a:avLst/>
                <a:gdLst/>
                <a:ahLst/>
                <a:cxnLst/>
                <a:rect l="l" t="t" r="r" b="b"/>
                <a:pathLst>
                  <a:path w="50377" h="15315" extrusionOk="0">
                    <a:moveTo>
                      <a:pt x="0" y="1"/>
                    </a:moveTo>
                    <a:lnTo>
                      <a:pt x="0" y="15314"/>
                    </a:lnTo>
                    <a:lnTo>
                      <a:pt x="50377" y="15314"/>
                    </a:lnTo>
                    <a:lnTo>
                      <a:pt x="5037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1376875" y="1035450"/>
                <a:ext cx="1976038" cy="205539"/>
              </a:xfrm>
              <a:custGeom>
                <a:avLst/>
                <a:gdLst/>
                <a:ahLst/>
                <a:cxnLst/>
                <a:rect l="l" t="t" r="r" b="b"/>
                <a:pathLst>
                  <a:path w="50377" h="5240" extrusionOk="0">
                    <a:moveTo>
                      <a:pt x="0" y="1"/>
                    </a:moveTo>
                    <a:lnTo>
                      <a:pt x="0" y="5239"/>
                    </a:lnTo>
                    <a:lnTo>
                      <a:pt x="50377" y="5239"/>
                    </a:lnTo>
                    <a:lnTo>
                      <a:pt x="50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1459447" y="1120022"/>
                <a:ext cx="38401" cy="38362"/>
              </a:xfrm>
              <a:custGeom>
                <a:avLst/>
                <a:gdLst/>
                <a:ahLst/>
                <a:cxnLst/>
                <a:rect l="l" t="t" r="r" b="b"/>
                <a:pathLst>
                  <a:path w="979" h="978" extrusionOk="0">
                    <a:moveTo>
                      <a:pt x="477" y="0"/>
                    </a:moveTo>
                    <a:cubicBezTo>
                      <a:pt x="201" y="0"/>
                      <a:pt x="1" y="226"/>
                      <a:pt x="1" y="502"/>
                    </a:cubicBezTo>
                    <a:cubicBezTo>
                      <a:pt x="1" y="752"/>
                      <a:pt x="201" y="978"/>
                      <a:pt x="477" y="978"/>
                    </a:cubicBezTo>
                    <a:cubicBezTo>
                      <a:pt x="752" y="978"/>
                      <a:pt x="978" y="752"/>
                      <a:pt x="978" y="502"/>
                    </a:cubicBezTo>
                    <a:cubicBezTo>
                      <a:pt x="978" y="226"/>
                      <a:pt x="752"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1520405" y="1120022"/>
                <a:ext cx="38362" cy="38362"/>
              </a:xfrm>
              <a:custGeom>
                <a:avLst/>
                <a:gdLst/>
                <a:ahLst/>
                <a:cxnLst/>
                <a:rect l="l" t="t" r="r" b="b"/>
                <a:pathLst>
                  <a:path w="978" h="978" extrusionOk="0">
                    <a:moveTo>
                      <a:pt x="477" y="0"/>
                    </a:moveTo>
                    <a:cubicBezTo>
                      <a:pt x="201" y="0"/>
                      <a:pt x="1" y="226"/>
                      <a:pt x="1" y="502"/>
                    </a:cubicBezTo>
                    <a:cubicBezTo>
                      <a:pt x="1" y="752"/>
                      <a:pt x="201" y="978"/>
                      <a:pt x="477" y="978"/>
                    </a:cubicBezTo>
                    <a:cubicBezTo>
                      <a:pt x="752" y="978"/>
                      <a:pt x="978" y="752"/>
                      <a:pt x="978" y="502"/>
                    </a:cubicBezTo>
                    <a:cubicBezTo>
                      <a:pt x="978" y="226"/>
                      <a:pt x="752"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1581363" y="1120022"/>
                <a:ext cx="38362" cy="38362"/>
              </a:xfrm>
              <a:custGeom>
                <a:avLst/>
                <a:gdLst/>
                <a:ahLst/>
                <a:cxnLst/>
                <a:rect l="l" t="t" r="r" b="b"/>
                <a:pathLst>
                  <a:path w="978" h="978" extrusionOk="0">
                    <a:moveTo>
                      <a:pt x="477" y="0"/>
                    </a:moveTo>
                    <a:cubicBezTo>
                      <a:pt x="226" y="0"/>
                      <a:pt x="0" y="226"/>
                      <a:pt x="0" y="502"/>
                    </a:cubicBezTo>
                    <a:cubicBezTo>
                      <a:pt x="0" y="752"/>
                      <a:pt x="226" y="978"/>
                      <a:pt x="477" y="978"/>
                    </a:cubicBezTo>
                    <a:cubicBezTo>
                      <a:pt x="752" y="978"/>
                      <a:pt x="978" y="752"/>
                      <a:pt x="978" y="502"/>
                    </a:cubicBezTo>
                    <a:cubicBezTo>
                      <a:pt x="978" y="226"/>
                      <a:pt x="752"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8"/>
              <p:cNvSpPr/>
              <p:nvPr/>
            </p:nvSpPr>
            <p:spPr>
              <a:xfrm>
                <a:off x="1642321" y="1120022"/>
                <a:ext cx="38362" cy="38362"/>
              </a:xfrm>
              <a:custGeom>
                <a:avLst/>
                <a:gdLst/>
                <a:ahLst/>
                <a:cxnLst/>
                <a:rect l="l" t="t" r="r" b="b"/>
                <a:pathLst>
                  <a:path w="978" h="978" extrusionOk="0">
                    <a:moveTo>
                      <a:pt x="476" y="0"/>
                    </a:moveTo>
                    <a:cubicBezTo>
                      <a:pt x="226" y="0"/>
                      <a:pt x="0" y="226"/>
                      <a:pt x="0" y="502"/>
                    </a:cubicBezTo>
                    <a:cubicBezTo>
                      <a:pt x="0" y="752"/>
                      <a:pt x="226" y="978"/>
                      <a:pt x="476" y="978"/>
                    </a:cubicBezTo>
                    <a:cubicBezTo>
                      <a:pt x="752" y="978"/>
                      <a:pt x="978" y="752"/>
                      <a:pt x="978" y="502"/>
                    </a:cubicBezTo>
                    <a:cubicBezTo>
                      <a:pt x="978" y="226"/>
                      <a:pt x="752" y="0"/>
                      <a:pt x="476"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a:off x="1703279" y="1120022"/>
                <a:ext cx="38362" cy="38362"/>
              </a:xfrm>
              <a:custGeom>
                <a:avLst/>
                <a:gdLst/>
                <a:ahLst/>
                <a:cxnLst/>
                <a:rect l="l" t="t" r="r" b="b"/>
                <a:pathLst>
                  <a:path w="978" h="978" extrusionOk="0">
                    <a:moveTo>
                      <a:pt x="476" y="0"/>
                    </a:moveTo>
                    <a:cubicBezTo>
                      <a:pt x="226" y="0"/>
                      <a:pt x="0" y="226"/>
                      <a:pt x="0" y="502"/>
                    </a:cubicBezTo>
                    <a:cubicBezTo>
                      <a:pt x="0" y="752"/>
                      <a:pt x="226" y="978"/>
                      <a:pt x="476" y="978"/>
                    </a:cubicBezTo>
                    <a:cubicBezTo>
                      <a:pt x="752" y="978"/>
                      <a:pt x="978" y="752"/>
                      <a:pt x="978" y="502"/>
                    </a:cubicBezTo>
                    <a:cubicBezTo>
                      <a:pt x="978" y="226"/>
                      <a:pt x="752" y="0"/>
                      <a:pt x="476"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1801580" y="1125161"/>
                <a:ext cx="61976" cy="19456"/>
              </a:xfrm>
              <a:custGeom>
                <a:avLst/>
                <a:gdLst/>
                <a:ahLst/>
                <a:cxnLst/>
                <a:rect l="l" t="t" r="r" b="b"/>
                <a:pathLst>
                  <a:path w="1580" h="496" extrusionOk="0">
                    <a:moveTo>
                      <a:pt x="799" y="1"/>
                    </a:moveTo>
                    <a:cubicBezTo>
                      <a:pt x="508" y="1"/>
                      <a:pt x="213" y="107"/>
                      <a:pt x="0" y="321"/>
                    </a:cubicBezTo>
                    <a:lnTo>
                      <a:pt x="176" y="496"/>
                    </a:lnTo>
                    <a:cubicBezTo>
                      <a:pt x="339" y="333"/>
                      <a:pt x="564" y="252"/>
                      <a:pt x="790" y="252"/>
                    </a:cubicBezTo>
                    <a:cubicBezTo>
                      <a:pt x="1016" y="252"/>
                      <a:pt x="1241" y="333"/>
                      <a:pt x="1404" y="496"/>
                    </a:cubicBezTo>
                    <a:lnTo>
                      <a:pt x="1579" y="321"/>
                    </a:lnTo>
                    <a:cubicBezTo>
                      <a:pt x="1379" y="107"/>
                      <a:pt x="1091" y="1"/>
                      <a:pt x="799"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1787812" y="1105273"/>
                <a:ext cx="90492" cy="25614"/>
              </a:xfrm>
              <a:custGeom>
                <a:avLst/>
                <a:gdLst/>
                <a:ahLst/>
                <a:cxnLst/>
                <a:rect l="l" t="t" r="r" b="b"/>
                <a:pathLst>
                  <a:path w="2307" h="653" extrusionOk="0">
                    <a:moveTo>
                      <a:pt x="1153" y="0"/>
                    </a:moveTo>
                    <a:cubicBezTo>
                      <a:pt x="727" y="0"/>
                      <a:pt x="301" y="151"/>
                      <a:pt x="1" y="477"/>
                    </a:cubicBezTo>
                    <a:lnTo>
                      <a:pt x="176" y="652"/>
                    </a:lnTo>
                    <a:cubicBezTo>
                      <a:pt x="427" y="376"/>
                      <a:pt x="778" y="226"/>
                      <a:pt x="1153" y="226"/>
                    </a:cubicBezTo>
                    <a:cubicBezTo>
                      <a:pt x="1529" y="226"/>
                      <a:pt x="1855" y="376"/>
                      <a:pt x="2131" y="652"/>
                    </a:cubicBezTo>
                    <a:lnTo>
                      <a:pt x="2306" y="477"/>
                    </a:lnTo>
                    <a:cubicBezTo>
                      <a:pt x="1981" y="151"/>
                      <a:pt x="1580" y="0"/>
                      <a:pt x="1153"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1818291" y="1148539"/>
                <a:ext cx="28556" cy="19691"/>
              </a:xfrm>
              <a:custGeom>
                <a:avLst/>
                <a:gdLst/>
                <a:ahLst/>
                <a:cxnLst/>
                <a:rect l="l" t="t" r="r" b="b"/>
                <a:pathLst>
                  <a:path w="728" h="502" extrusionOk="0">
                    <a:moveTo>
                      <a:pt x="376" y="0"/>
                    </a:moveTo>
                    <a:cubicBezTo>
                      <a:pt x="226" y="0"/>
                      <a:pt x="101" y="50"/>
                      <a:pt x="1" y="151"/>
                    </a:cubicBezTo>
                    <a:lnTo>
                      <a:pt x="376" y="501"/>
                    </a:lnTo>
                    <a:lnTo>
                      <a:pt x="727" y="151"/>
                    </a:lnTo>
                    <a:cubicBezTo>
                      <a:pt x="652" y="50"/>
                      <a:pt x="527" y="0"/>
                      <a:pt x="376"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2908590" y="1118061"/>
                <a:ext cx="42285" cy="42285"/>
              </a:xfrm>
              <a:custGeom>
                <a:avLst/>
                <a:gdLst/>
                <a:ahLst/>
                <a:cxnLst/>
                <a:rect l="l" t="t" r="r" b="b"/>
                <a:pathLst>
                  <a:path w="1078" h="1078" extrusionOk="0">
                    <a:moveTo>
                      <a:pt x="0" y="0"/>
                    </a:moveTo>
                    <a:lnTo>
                      <a:pt x="0" y="1078"/>
                    </a:lnTo>
                    <a:lnTo>
                      <a:pt x="1078" y="1078"/>
                    </a:lnTo>
                    <a:lnTo>
                      <a:pt x="1078"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2902667" y="1113118"/>
                <a:ext cx="106221" cy="52169"/>
              </a:xfrm>
              <a:custGeom>
                <a:avLst/>
                <a:gdLst/>
                <a:ahLst/>
                <a:cxnLst/>
                <a:rect l="l" t="t" r="r" b="b"/>
                <a:pathLst>
                  <a:path w="2708" h="1330" extrusionOk="0">
                    <a:moveTo>
                      <a:pt x="2407" y="277"/>
                    </a:moveTo>
                    <a:lnTo>
                      <a:pt x="2407" y="1054"/>
                    </a:lnTo>
                    <a:lnTo>
                      <a:pt x="276" y="1054"/>
                    </a:lnTo>
                    <a:lnTo>
                      <a:pt x="276" y="277"/>
                    </a:lnTo>
                    <a:close/>
                    <a:moveTo>
                      <a:pt x="1" y="1"/>
                    </a:moveTo>
                    <a:lnTo>
                      <a:pt x="1" y="1329"/>
                    </a:lnTo>
                    <a:lnTo>
                      <a:pt x="2708" y="1329"/>
                    </a:lnTo>
                    <a:lnTo>
                      <a:pt x="2708"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3002969" y="1125906"/>
                <a:ext cx="11807" cy="26595"/>
              </a:xfrm>
              <a:custGeom>
                <a:avLst/>
                <a:gdLst/>
                <a:ahLst/>
                <a:cxnLst/>
                <a:rect l="l" t="t" r="r" b="b"/>
                <a:pathLst>
                  <a:path w="301" h="678" extrusionOk="0">
                    <a:moveTo>
                      <a:pt x="0" y="1"/>
                    </a:moveTo>
                    <a:lnTo>
                      <a:pt x="0" y="677"/>
                    </a:lnTo>
                    <a:lnTo>
                      <a:pt x="301" y="677"/>
                    </a:lnTo>
                    <a:lnTo>
                      <a:pt x="301"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3070791" y="1108215"/>
                <a:ext cx="20672" cy="52130"/>
              </a:xfrm>
              <a:custGeom>
                <a:avLst/>
                <a:gdLst/>
                <a:ahLst/>
                <a:cxnLst/>
                <a:rect l="l" t="t" r="r" b="b"/>
                <a:pathLst>
                  <a:path w="527" h="1329" extrusionOk="0">
                    <a:moveTo>
                      <a:pt x="502" y="1"/>
                    </a:moveTo>
                    <a:lnTo>
                      <a:pt x="1" y="201"/>
                    </a:lnTo>
                    <a:lnTo>
                      <a:pt x="1" y="377"/>
                    </a:lnTo>
                    <a:lnTo>
                      <a:pt x="326" y="276"/>
                    </a:lnTo>
                    <a:lnTo>
                      <a:pt x="326" y="1329"/>
                    </a:lnTo>
                    <a:lnTo>
                      <a:pt x="527" y="1329"/>
                    </a:lnTo>
                    <a:lnTo>
                      <a:pt x="52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3109116" y="1108215"/>
                <a:ext cx="35459" cy="52130"/>
              </a:xfrm>
              <a:custGeom>
                <a:avLst/>
                <a:gdLst/>
                <a:ahLst/>
                <a:cxnLst/>
                <a:rect l="l" t="t" r="r" b="b"/>
                <a:pathLst>
                  <a:path w="904" h="1329" extrusionOk="0">
                    <a:moveTo>
                      <a:pt x="427" y="1"/>
                    </a:moveTo>
                    <a:cubicBezTo>
                      <a:pt x="352" y="1"/>
                      <a:pt x="277" y="26"/>
                      <a:pt x="201" y="51"/>
                    </a:cubicBezTo>
                    <a:cubicBezTo>
                      <a:pt x="126" y="76"/>
                      <a:pt x="76" y="126"/>
                      <a:pt x="51" y="201"/>
                    </a:cubicBezTo>
                    <a:cubicBezTo>
                      <a:pt x="1" y="251"/>
                      <a:pt x="1" y="326"/>
                      <a:pt x="1" y="427"/>
                    </a:cubicBezTo>
                    <a:lnTo>
                      <a:pt x="201" y="427"/>
                    </a:lnTo>
                    <a:cubicBezTo>
                      <a:pt x="201" y="352"/>
                      <a:pt x="227" y="276"/>
                      <a:pt x="277" y="226"/>
                    </a:cubicBezTo>
                    <a:cubicBezTo>
                      <a:pt x="302" y="201"/>
                      <a:pt x="352" y="176"/>
                      <a:pt x="427" y="176"/>
                    </a:cubicBezTo>
                    <a:cubicBezTo>
                      <a:pt x="502" y="176"/>
                      <a:pt x="552" y="201"/>
                      <a:pt x="577" y="226"/>
                    </a:cubicBezTo>
                    <a:cubicBezTo>
                      <a:pt x="602" y="276"/>
                      <a:pt x="628" y="326"/>
                      <a:pt x="628" y="377"/>
                    </a:cubicBezTo>
                    <a:cubicBezTo>
                      <a:pt x="628" y="427"/>
                      <a:pt x="602" y="477"/>
                      <a:pt x="577" y="527"/>
                    </a:cubicBezTo>
                    <a:cubicBezTo>
                      <a:pt x="552" y="577"/>
                      <a:pt x="527" y="627"/>
                      <a:pt x="452" y="702"/>
                    </a:cubicBezTo>
                    <a:lnTo>
                      <a:pt x="26" y="1179"/>
                    </a:lnTo>
                    <a:lnTo>
                      <a:pt x="26" y="1329"/>
                    </a:lnTo>
                    <a:lnTo>
                      <a:pt x="903" y="1329"/>
                    </a:lnTo>
                    <a:lnTo>
                      <a:pt x="903" y="1154"/>
                    </a:lnTo>
                    <a:lnTo>
                      <a:pt x="277" y="1154"/>
                    </a:lnTo>
                    <a:lnTo>
                      <a:pt x="602" y="803"/>
                    </a:lnTo>
                    <a:cubicBezTo>
                      <a:pt x="703" y="727"/>
                      <a:pt x="753" y="627"/>
                      <a:pt x="803" y="577"/>
                    </a:cubicBezTo>
                    <a:cubicBezTo>
                      <a:pt x="828" y="502"/>
                      <a:pt x="853" y="427"/>
                      <a:pt x="853" y="352"/>
                    </a:cubicBezTo>
                    <a:cubicBezTo>
                      <a:pt x="853" y="251"/>
                      <a:pt x="803" y="151"/>
                      <a:pt x="728" y="101"/>
                    </a:cubicBezTo>
                    <a:cubicBezTo>
                      <a:pt x="653" y="26"/>
                      <a:pt x="552" y="1"/>
                      <a:pt x="427"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3151402" y="1121003"/>
                <a:ext cx="10865" cy="40363"/>
              </a:xfrm>
              <a:custGeom>
                <a:avLst/>
                <a:gdLst/>
                <a:ahLst/>
                <a:cxnLst/>
                <a:rect l="l" t="t" r="r" b="b"/>
                <a:pathLst>
                  <a:path w="277" h="1029" extrusionOk="0">
                    <a:moveTo>
                      <a:pt x="126" y="0"/>
                    </a:moveTo>
                    <a:cubicBezTo>
                      <a:pt x="101" y="0"/>
                      <a:pt x="76" y="26"/>
                      <a:pt x="51" y="51"/>
                    </a:cubicBezTo>
                    <a:cubicBezTo>
                      <a:pt x="26" y="76"/>
                      <a:pt x="1" y="101"/>
                      <a:pt x="1" y="126"/>
                    </a:cubicBezTo>
                    <a:cubicBezTo>
                      <a:pt x="1" y="151"/>
                      <a:pt x="26" y="201"/>
                      <a:pt x="51" y="226"/>
                    </a:cubicBezTo>
                    <a:cubicBezTo>
                      <a:pt x="76" y="226"/>
                      <a:pt x="101" y="251"/>
                      <a:pt x="126" y="251"/>
                    </a:cubicBezTo>
                    <a:cubicBezTo>
                      <a:pt x="176" y="251"/>
                      <a:pt x="201" y="226"/>
                      <a:pt x="226" y="226"/>
                    </a:cubicBezTo>
                    <a:cubicBezTo>
                      <a:pt x="251" y="201"/>
                      <a:pt x="276" y="151"/>
                      <a:pt x="276" y="126"/>
                    </a:cubicBezTo>
                    <a:cubicBezTo>
                      <a:pt x="276" y="101"/>
                      <a:pt x="251" y="76"/>
                      <a:pt x="226" y="51"/>
                    </a:cubicBezTo>
                    <a:cubicBezTo>
                      <a:pt x="201" y="26"/>
                      <a:pt x="176" y="0"/>
                      <a:pt x="126" y="0"/>
                    </a:cubicBezTo>
                    <a:close/>
                    <a:moveTo>
                      <a:pt x="126" y="777"/>
                    </a:moveTo>
                    <a:cubicBezTo>
                      <a:pt x="101" y="777"/>
                      <a:pt x="76" y="777"/>
                      <a:pt x="51" y="802"/>
                    </a:cubicBezTo>
                    <a:cubicBezTo>
                      <a:pt x="26" y="828"/>
                      <a:pt x="1" y="853"/>
                      <a:pt x="1" y="903"/>
                    </a:cubicBezTo>
                    <a:cubicBezTo>
                      <a:pt x="1" y="928"/>
                      <a:pt x="26" y="953"/>
                      <a:pt x="51" y="978"/>
                    </a:cubicBezTo>
                    <a:cubicBezTo>
                      <a:pt x="76" y="1003"/>
                      <a:pt x="101" y="1028"/>
                      <a:pt x="126" y="1028"/>
                    </a:cubicBezTo>
                    <a:cubicBezTo>
                      <a:pt x="176" y="1028"/>
                      <a:pt x="201" y="1003"/>
                      <a:pt x="226" y="978"/>
                    </a:cubicBezTo>
                    <a:cubicBezTo>
                      <a:pt x="251" y="953"/>
                      <a:pt x="276" y="928"/>
                      <a:pt x="276" y="903"/>
                    </a:cubicBezTo>
                    <a:cubicBezTo>
                      <a:pt x="276" y="853"/>
                      <a:pt x="251" y="828"/>
                      <a:pt x="226" y="802"/>
                    </a:cubicBezTo>
                    <a:cubicBezTo>
                      <a:pt x="201" y="777"/>
                      <a:pt x="176" y="777"/>
                      <a:pt x="126" y="777"/>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3168112" y="1109196"/>
                <a:ext cx="37421" cy="51149"/>
              </a:xfrm>
              <a:custGeom>
                <a:avLst/>
                <a:gdLst/>
                <a:ahLst/>
                <a:cxnLst/>
                <a:rect l="l" t="t" r="r" b="b"/>
                <a:pathLst>
                  <a:path w="954" h="1304" extrusionOk="0">
                    <a:moveTo>
                      <a:pt x="577" y="276"/>
                    </a:moveTo>
                    <a:lnTo>
                      <a:pt x="577" y="828"/>
                    </a:lnTo>
                    <a:lnTo>
                      <a:pt x="226" y="828"/>
                    </a:lnTo>
                    <a:lnTo>
                      <a:pt x="552" y="327"/>
                    </a:lnTo>
                    <a:lnTo>
                      <a:pt x="577" y="276"/>
                    </a:lnTo>
                    <a:close/>
                    <a:moveTo>
                      <a:pt x="577" y="1"/>
                    </a:moveTo>
                    <a:lnTo>
                      <a:pt x="1" y="878"/>
                    </a:lnTo>
                    <a:lnTo>
                      <a:pt x="1" y="1003"/>
                    </a:lnTo>
                    <a:lnTo>
                      <a:pt x="577" y="1003"/>
                    </a:lnTo>
                    <a:lnTo>
                      <a:pt x="577" y="1304"/>
                    </a:lnTo>
                    <a:lnTo>
                      <a:pt x="803" y="1304"/>
                    </a:lnTo>
                    <a:lnTo>
                      <a:pt x="803" y="1003"/>
                    </a:lnTo>
                    <a:lnTo>
                      <a:pt x="953" y="1003"/>
                    </a:lnTo>
                    <a:lnTo>
                      <a:pt x="953" y="828"/>
                    </a:lnTo>
                    <a:lnTo>
                      <a:pt x="803" y="828"/>
                    </a:lnTo>
                    <a:lnTo>
                      <a:pt x="803"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3212360" y="1109196"/>
                <a:ext cx="33459" cy="52169"/>
              </a:xfrm>
              <a:custGeom>
                <a:avLst/>
                <a:gdLst/>
                <a:ahLst/>
                <a:cxnLst/>
                <a:rect l="l" t="t" r="r" b="b"/>
                <a:pathLst>
                  <a:path w="853" h="1330" extrusionOk="0">
                    <a:moveTo>
                      <a:pt x="101" y="1"/>
                    </a:moveTo>
                    <a:lnTo>
                      <a:pt x="26" y="652"/>
                    </a:lnTo>
                    <a:lnTo>
                      <a:pt x="201" y="702"/>
                    </a:lnTo>
                    <a:cubicBezTo>
                      <a:pt x="251" y="677"/>
                      <a:pt x="276" y="652"/>
                      <a:pt x="301" y="627"/>
                    </a:cubicBezTo>
                    <a:lnTo>
                      <a:pt x="402" y="627"/>
                    </a:lnTo>
                    <a:cubicBezTo>
                      <a:pt x="477" y="627"/>
                      <a:pt x="527" y="652"/>
                      <a:pt x="577" y="677"/>
                    </a:cubicBezTo>
                    <a:cubicBezTo>
                      <a:pt x="627" y="728"/>
                      <a:pt x="627" y="803"/>
                      <a:pt x="627" y="878"/>
                    </a:cubicBezTo>
                    <a:cubicBezTo>
                      <a:pt x="627" y="953"/>
                      <a:pt x="627" y="1028"/>
                      <a:pt x="577" y="1078"/>
                    </a:cubicBezTo>
                    <a:cubicBezTo>
                      <a:pt x="552" y="1129"/>
                      <a:pt x="502" y="1154"/>
                      <a:pt x="427" y="1154"/>
                    </a:cubicBezTo>
                    <a:cubicBezTo>
                      <a:pt x="377" y="1154"/>
                      <a:pt x="326" y="1129"/>
                      <a:pt x="276" y="1103"/>
                    </a:cubicBezTo>
                    <a:cubicBezTo>
                      <a:pt x="251" y="1053"/>
                      <a:pt x="226" y="1003"/>
                      <a:pt x="201" y="953"/>
                    </a:cubicBezTo>
                    <a:lnTo>
                      <a:pt x="1" y="953"/>
                    </a:lnTo>
                    <a:cubicBezTo>
                      <a:pt x="1" y="1053"/>
                      <a:pt x="51" y="1154"/>
                      <a:pt x="126" y="1229"/>
                    </a:cubicBezTo>
                    <a:cubicBezTo>
                      <a:pt x="201" y="1279"/>
                      <a:pt x="301" y="1329"/>
                      <a:pt x="427" y="1329"/>
                    </a:cubicBezTo>
                    <a:cubicBezTo>
                      <a:pt x="552" y="1329"/>
                      <a:pt x="677" y="1279"/>
                      <a:pt x="752" y="1204"/>
                    </a:cubicBezTo>
                    <a:cubicBezTo>
                      <a:pt x="828" y="1129"/>
                      <a:pt x="853" y="1028"/>
                      <a:pt x="853" y="878"/>
                    </a:cubicBezTo>
                    <a:cubicBezTo>
                      <a:pt x="853" y="753"/>
                      <a:pt x="828" y="652"/>
                      <a:pt x="752" y="552"/>
                    </a:cubicBezTo>
                    <a:cubicBezTo>
                      <a:pt x="677" y="477"/>
                      <a:pt x="577" y="452"/>
                      <a:pt x="452" y="452"/>
                    </a:cubicBezTo>
                    <a:cubicBezTo>
                      <a:pt x="377" y="452"/>
                      <a:pt x="326" y="452"/>
                      <a:pt x="251" y="502"/>
                    </a:cubicBezTo>
                    <a:lnTo>
                      <a:pt x="301" y="176"/>
                    </a:lnTo>
                    <a:lnTo>
                      <a:pt x="828" y="176"/>
                    </a:lnTo>
                    <a:lnTo>
                      <a:pt x="828"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2734582" y="1137713"/>
                <a:ext cx="16749" cy="27575"/>
              </a:xfrm>
              <a:custGeom>
                <a:avLst/>
                <a:gdLst/>
                <a:ahLst/>
                <a:cxnLst/>
                <a:rect l="l" t="t" r="r" b="b"/>
                <a:pathLst>
                  <a:path w="427" h="703" extrusionOk="0">
                    <a:moveTo>
                      <a:pt x="0" y="1"/>
                    </a:moveTo>
                    <a:lnTo>
                      <a:pt x="0" y="702"/>
                    </a:lnTo>
                    <a:lnTo>
                      <a:pt x="426" y="702"/>
                    </a:lnTo>
                    <a:lnTo>
                      <a:pt x="426"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2762079" y="1124925"/>
                <a:ext cx="16749" cy="40363"/>
              </a:xfrm>
              <a:custGeom>
                <a:avLst/>
                <a:gdLst/>
                <a:ahLst/>
                <a:cxnLst/>
                <a:rect l="l" t="t" r="r" b="b"/>
                <a:pathLst>
                  <a:path w="427" h="1029" extrusionOk="0">
                    <a:moveTo>
                      <a:pt x="1" y="1"/>
                    </a:moveTo>
                    <a:lnTo>
                      <a:pt x="1" y="1028"/>
                    </a:lnTo>
                    <a:lnTo>
                      <a:pt x="427" y="1028"/>
                    </a:lnTo>
                    <a:lnTo>
                      <a:pt x="42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2789616" y="1112138"/>
                <a:ext cx="16749" cy="53150"/>
              </a:xfrm>
              <a:custGeom>
                <a:avLst/>
                <a:gdLst/>
                <a:ahLst/>
                <a:cxnLst/>
                <a:rect l="l" t="t" r="r" b="b"/>
                <a:pathLst>
                  <a:path w="427" h="1355" extrusionOk="0">
                    <a:moveTo>
                      <a:pt x="1" y="1"/>
                    </a:moveTo>
                    <a:lnTo>
                      <a:pt x="1" y="1354"/>
                    </a:lnTo>
                    <a:lnTo>
                      <a:pt x="427" y="1354"/>
                    </a:lnTo>
                    <a:lnTo>
                      <a:pt x="42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a:off x="2817153" y="1099389"/>
                <a:ext cx="16749" cy="65898"/>
              </a:xfrm>
              <a:custGeom>
                <a:avLst/>
                <a:gdLst/>
                <a:ahLst/>
                <a:cxnLst/>
                <a:rect l="l" t="t" r="r" b="b"/>
                <a:pathLst>
                  <a:path w="427" h="1680" extrusionOk="0">
                    <a:moveTo>
                      <a:pt x="0" y="0"/>
                    </a:moveTo>
                    <a:lnTo>
                      <a:pt x="0" y="1679"/>
                    </a:lnTo>
                    <a:lnTo>
                      <a:pt x="426" y="1679"/>
                    </a:lnTo>
                    <a:lnTo>
                      <a:pt x="426"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18"/>
            <p:cNvSpPr/>
            <p:nvPr/>
          </p:nvSpPr>
          <p:spPr>
            <a:xfrm>
              <a:off x="1393512" y="2533737"/>
              <a:ext cx="394250" cy="1993768"/>
            </a:xfrm>
            <a:custGeom>
              <a:avLst/>
              <a:gdLst/>
              <a:ahLst/>
              <a:cxnLst/>
              <a:rect l="l" t="t" r="r" b="b"/>
              <a:pathLst>
                <a:path w="10051" h="50829" extrusionOk="0">
                  <a:moveTo>
                    <a:pt x="0" y="1"/>
                  </a:moveTo>
                  <a:lnTo>
                    <a:pt x="0" y="50828"/>
                  </a:lnTo>
                  <a:lnTo>
                    <a:pt x="10051" y="50828"/>
                  </a:lnTo>
                  <a:lnTo>
                    <a:pt x="10051" y="1"/>
                  </a:ln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8"/>
            <p:cNvSpPr/>
            <p:nvPr/>
          </p:nvSpPr>
          <p:spPr>
            <a:xfrm>
              <a:off x="1393512" y="1636161"/>
              <a:ext cx="394250" cy="548601"/>
            </a:xfrm>
            <a:custGeom>
              <a:avLst/>
              <a:gdLst/>
              <a:ahLst/>
              <a:cxnLst/>
              <a:rect l="l" t="t" r="r" b="b"/>
              <a:pathLst>
                <a:path w="10051" h="13986" extrusionOk="0">
                  <a:moveTo>
                    <a:pt x="0" y="0"/>
                  </a:moveTo>
                  <a:lnTo>
                    <a:pt x="0" y="13985"/>
                  </a:lnTo>
                  <a:lnTo>
                    <a:pt x="10051" y="13985"/>
                  </a:lnTo>
                  <a:lnTo>
                    <a:pt x="10051" y="0"/>
                  </a:ln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8"/>
            <p:cNvSpPr/>
            <p:nvPr/>
          </p:nvSpPr>
          <p:spPr>
            <a:xfrm>
              <a:off x="1499698" y="1352045"/>
              <a:ext cx="73743" cy="147486"/>
            </a:xfrm>
            <a:custGeom>
              <a:avLst/>
              <a:gdLst/>
              <a:ahLst/>
              <a:cxnLst/>
              <a:rect l="l" t="t" r="r" b="b"/>
              <a:pathLst>
                <a:path w="1880" h="3760" fill="none" extrusionOk="0">
                  <a:moveTo>
                    <a:pt x="1880" y="3760"/>
                  </a:moveTo>
                  <a:lnTo>
                    <a:pt x="0" y="1880"/>
                  </a:lnTo>
                  <a:lnTo>
                    <a:pt x="1880"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18"/>
            <p:cNvGrpSpPr/>
            <p:nvPr/>
          </p:nvGrpSpPr>
          <p:grpSpPr>
            <a:xfrm>
              <a:off x="3218170" y="1343180"/>
              <a:ext cx="31498" cy="165220"/>
              <a:chOff x="3201533" y="1343180"/>
              <a:chExt cx="31498" cy="165220"/>
            </a:xfrm>
          </p:grpSpPr>
          <p:sp>
            <p:nvSpPr>
              <p:cNvPr id="464" name="Google Shape;464;p18"/>
              <p:cNvSpPr/>
              <p:nvPr/>
            </p:nvSpPr>
            <p:spPr>
              <a:xfrm>
                <a:off x="3201533" y="1343180"/>
                <a:ext cx="31498" cy="30517"/>
              </a:xfrm>
              <a:custGeom>
                <a:avLst/>
                <a:gdLst/>
                <a:ahLst/>
                <a:cxnLst/>
                <a:rect l="l" t="t" r="r" b="b"/>
                <a:pathLst>
                  <a:path w="803" h="778" extrusionOk="0">
                    <a:moveTo>
                      <a:pt x="402" y="1"/>
                    </a:moveTo>
                    <a:cubicBezTo>
                      <a:pt x="176" y="1"/>
                      <a:pt x="1" y="176"/>
                      <a:pt x="1" y="402"/>
                    </a:cubicBezTo>
                    <a:cubicBezTo>
                      <a:pt x="1" y="602"/>
                      <a:pt x="176" y="778"/>
                      <a:pt x="402" y="778"/>
                    </a:cubicBezTo>
                    <a:cubicBezTo>
                      <a:pt x="627" y="778"/>
                      <a:pt x="803" y="602"/>
                      <a:pt x="803" y="402"/>
                    </a:cubicBezTo>
                    <a:cubicBezTo>
                      <a:pt x="803" y="176"/>
                      <a:pt x="627" y="1"/>
                      <a:pt x="4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3201533" y="1410022"/>
                <a:ext cx="31498" cy="31498"/>
              </a:xfrm>
              <a:custGeom>
                <a:avLst/>
                <a:gdLst/>
                <a:ahLst/>
                <a:cxnLst/>
                <a:rect l="l" t="t" r="r" b="b"/>
                <a:pathLst>
                  <a:path w="803" h="803" extrusionOk="0">
                    <a:moveTo>
                      <a:pt x="402" y="1"/>
                    </a:moveTo>
                    <a:cubicBezTo>
                      <a:pt x="176" y="1"/>
                      <a:pt x="1" y="176"/>
                      <a:pt x="1" y="402"/>
                    </a:cubicBezTo>
                    <a:cubicBezTo>
                      <a:pt x="1" y="627"/>
                      <a:pt x="176" y="803"/>
                      <a:pt x="402" y="803"/>
                    </a:cubicBezTo>
                    <a:cubicBezTo>
                      <a:pt x="627" y="803"/>
                      <a:pt x="803" y="627"/>
                      <a:pt x="803" y="402"/>
                    </a:cubicBezTo>
                    <a:cubicBezTo>
                      <a:pt x="803" y="176"/>
                      <a:pt x="627" y="1"/>
                      <a:pt x="4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3201533" y="1477883"/>
                <a:ext cx="31498" cy="30517"/>
              </a:xfrm>
              <a:custGeom>
                <a:avLst/>
                <a:gdLst/>
                <a:ahLst/>
                <a:cxnLst/>
                <a:rect l="l" t="t" r="r" b="b"/>
                <a:pathLst>
                  <a:path w="803" h="778" extrusionOk="0">
                    <a:moveTo>
                      <a:pt x="402" y="0"/>
                    </a:moveTo>
                    <a:cubicBezTo>
                      <a:pt x="176" y="0"/>
                      <a:pt x="1" y="176"/>
                      <a:pt x="1" y="376"/>
                    </a:cubicBezTo>
                    <a:cubicBezTo>
                      <a:pt x="1" y="602"/>
                      <a:pt x="176" y="777"/>
                      <a:pt x="402" y="777"/>
                    </a:cubicBezTo>
                    <a:cubicBezTo>
                      <a:pt x="627" y="777"/>
                      <a:pt x="803" y="602"/>
                      <a:pt x="803" y="376"/>
                    </a:cubicBezTo>
                    <a:cubicBezTo>
                      <a:pt x="803" y="176"/>
                      <a:pt x="627" y="0"/>
                      <a:pt x="4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18"/>
            <p:cNvSpPr/>
            <p:nvPr/>
          </p:nvSpPr>
          <p:spPr>
            <a:xfrm>
              <a:off x="1520332" y="2285003"/>
              <a:ext cx="156351" cy="149486"/>
            </a:xfrm>
            <a:custGeom>
              <a:avLst/>
              <a:gdLst/>
              <a:ahLst/>
              <a:cxnLst/>
              <a:rect l="l" t="t" r="r" b="b"/>
              <a:pathLst>
                <a:path w="3986" h="3811" fill="none" extrusionOk="0">
                  <a:moveTo>
                    <a:pt x="1980" y="1"/>
                  </a:moveTo>
                  <a:lnTo>
                    <a:pt x="2607" y="1254"/>
                  </a:lnTo>
                  <a:lnTo>
                    <a:pt x="3985" y="1454"/>
                  </a:lnTo>
                  <a:lnTo>
                    <a:pt x="2983" y="2432"/>
                  </a:lnTo>
                  <a:lnTo>
                    <a:pt x="3234" y="3810"/>
                  </a:lnTo>
                  <a:lnTo>
                    <a:pt x="1980" y="3159"/>
                  </a:lnTo>
                  <a:lnTo>
                    <a:pt x="752" y="3810"/>
                  </a:lnTo>
                  <a:lnTo>
                    <a:pt x="1003" y="2432"/>
                  </a:lnTo>
                  <a:lnTo>
                    <a:pt x="0" y="1454"/>
                  </a:lnTo>
                  <a:lnTo>
                    <a:pt x="1379" y="1254"/>
                  </a:lnTo>
                  <a:close/>
                </a:path>
              </a:pathLst>
            </a:custGeom>
            <a:noFill/>
            <a:ln w="106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18"/>
            <p:cNvGrpSpPr/>
            <p:nvPr/>
          </p:nvGrpSpPr>
          <p:grpSpPr>
            <a:xfrm>
              <a:off x="1531221" y="2694099"/>
              <a:ext cx="134706" cy="169148"/>
              <a:chOff x="1360288" y="2808069"/>
              <a:chExt cx="141335" cy="177471"/>
            </a:xfrm>
          </p:grpSpPr>
          <p:sp>
            <p:nvSpPr>
              <p:cNvPr id="469" name="Google Shape;469;p18"/>
              <p:cNvSpPr/>
              <p:nvPr/>
            </p:nvSpPr>
            <p:spPr>
              <a:xfrm>
                <a:off x="1360288" y="2808069"/>
                <a:ext cx="141335" cy="177471"/>
              </a:xfrm>
              <a:custGeom>
                <a:avLst/>
                <a:gdLst/>
                <a:ahLst/>
                <a:cxnLst/>
                <a:rect l="l" t="t" r="r" b="b"/>
                <a:pathLst>
                  <a:path w="3434" h="4312" fill="none" extrusionOk="0">
                    <a:moveTo>
                      <a:pt x="3434" y="4312"/>
                    </a:moveTo>
                    <a:lnTo>
                      <a:pt x="0" y="4312"/>
                    </a:lnTo>
                    <a:lnTo>
                      <a:pt x="0" y="1"/>
                    </a:lnTo>
                    <a:lnTo>
                      <a:pt x="3434" y="1"/>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1392269" y="2859681"/>
                <a:ext cx="77376" cy="41"/>
              </a:xfrm>
              <a:custGeom>
                <a:avLst/>
                <a:gdLst/>
                <a:ahLst/>
                <a:cxnLst/>
                <a:rect l="l" t="t" r="r" b="b"/>
                <a:pathLst>
                  <a:path w="1880" h="1" fill="none" extrusionOk="0">
                    <a:moveTo>
                      <a:pt x="0" y="0"/>
                    </a:moveTo>
                    <a:lnTo>
                      <a:pt x="1880" y="0"/>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1392269" y="2896806"/>
                <a:ext cx="77376" cy="41"/>
              </a:xfrm>
              <a:custGeom>
                <a:avLst/>
                <a:gdLst/>
                <a:ahLst/>
                <a:cxnLst/>
                <a:rect l="l" t="t" r="r" b="b"/>
                <a:pathLst>
                  <a:path w="1880" h="1" fill="none" extrusionOk="0">
                    <a:moveTo>
                      <a:pt x="0" y="0"/>
                    </a:moveTo>
                    <a:lnTo>
                      <a:pt x="1880" y="0"/>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1392269" y="2933931"/>
                <a:ext cx="77376" cy="41"/>
              </a:xfrm>
              <a:custGeom>
                <a:avLst/>
                <a:gdLst/>
                <a:ahLst/>
                <a:cxnLst/>
                <a:rect l="l" t="t" r="r" b="b"/>
                <a:pathLst>
                  <a:path w="1880" h="1" fill="none" extrusionOk="0">
                    <a:moveTo>
                      <a:pt x="0" y="1"/>
                    </a:moveTo>
                    <a:lnTo>
                      <a:pt x="1880" y="1"/>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8"/>
            <p:cNvGrpSpPr/>
            <p:nvPr/>
          </p:nvGrpSpPr>
          <p:grpSpPr>
            <a:xfrm>
              <a:off x="1524317" y="3127687"/>
              <a:ext cx="148514" cy="139652"/>
              <a:chOff x="1353045" y="3262992"/>
              <a:chExt cx="155822" cy="146524"/>
            </a:xfrm>
          </p:grpSpPr>
          <p:sp>
            <p:nvSpPr>
              <p:cNvPr id="474" name="Google Shape;474;p18"/>
              <p:cNvSpPr/>
              <p:nvPr/>
            </p:nvSpPr>
            <p:spPr>
              <a:xfrm>
                <a:off x="1353045" y="3262992"/>
                <a:ext cx="155822" cy="146521"/>
              </a:xfrm>
              <a:custGeom>
                <a:avLst/>
                <a:gdLst/>
                <a:ahLst/>
                <a:cxnLst/>
                <a:rect l="l" t="t" r="r" b="b"/>
                <a:pathLst>
                  <a:path w="3786" h="3560" fill="none" extrusionOk="0">
                    <a:moveTo>
                      <a:pt x="2582" y="1204"/>
                    </a:moveTo>
                    <a:lnTo>
                      <a:pt x="2582" y="1"/>
                    </a:lnTo>
                    <a:lnTo>
                      <a:pt x="1154" y="1"/>
                    </a:lnTo>
                    <a:lnTo>
                      <a:pt x="1154" y="1204"/>
                    </a:lnTo>
                    <a:lnTo>
                      <a:pt x="1" y="1204"/>
                    </a:lnTo>
                    <a:lnTo>
                      <a:pt x="1880" y="3560"/>
                    </a:lnTo>
                    <a:lnTo>
                      <a:pt x="3785" y="1204"/>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8"/>
              <p:cNvSpPr/>
              <p:nvPr/>
            </p:nvSpPr>
            <p:spPr>
              <a:xfrm>
                <a:off x="1354073" y="3409475"/>
                <a:ext cx="152735" cy="41"/>
              </a:xfrm>
              <a:custGeom>
                <a:avLst/>
                <a:gdLst/>
                <a:ahLst/>
                <a:cxnLst/>
                <a:rect l="l" t="t" r="r" b="b"/>
                <a:pathLst>
                  <a:path w="3711" h="1" fill="none" extrusionOk="0">
                    <a:moveTo>
                      <a:pt x="1" y="1"/>
                    </a:moveTo>
                    <a:lnTo>
                      <a:pt x="3710" y="1"/>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18"/>
            <p:cNvSpPr/>
            <p:nvPr/>
          </p:nvSpPr>
          <p:spPr>
            <a:xfrm>
              <a:off x="1518370" y="3949452"/>
              <a:ext cx="160273" cy="173061"/>
            </a:xfrm>
            <a:custGeom>
              <a:avLst/>
              <a:gdLst/>
              <a:ahLst/>
              <a:cxnLst/>
              <a:rect l="l" t="t" r="r" b="b"/>
              <a:pathLst>
                <a:path w="4086" h="4412" fill="none" extrusionOk="0">
                  <a:moveTo>
                    <a:pt x="2482" y="2757"/>
                  </a:moveTo>
                  <a:cubicBezTo>
                    <a:pt x="2431" y="2782"/>
                    <a:pt x="2381" y="2807"/>
                    <a:pt x="2381" y="2807"/>
                  </a:cubicBezTo>
                  <a:cubicBezTo>
                    <a:pt x="2381" y="2807"/>
                    <a:pt x="2356" y="2832"/>
                    <a:pt x="2281" y="2857"/>
                  </a:cubicBezTo>
                  <a:cubicBezTo>
                    <a:pt x="2231" y="2882"/>
                    <a:pt x="2131" y="2907"/>
                    <a:pt x="2030" y="2907"/>
                  </a:cubicBezTo>
                  <a:cubicBezTo>
                    <a:pt x="1955" y="2907"/>
                    <a:pt x="1855" y="2882"/>
                    <a:pt x="1805" y="2857"/>
                  </a:cubicBezTo>
                  <a:cubicBezTo>
                    <a:pt x="1730" y="2832"/>
                    <a:pt x="1680" y="2807"/>
                    <a:pt x="1680" y="2807"/>
                  </a:cubicBezTo>
                  <a:cubicBezTo>
                    <a:pt x="1680" y="2807"/>
                    <a:pt x="1654" y="2782"/>
                    <a:pt x="1604" y="2757"/>
                  </a:cubicBezTo>
                  <a:cubicBezTo>
                    <a:pt x="1529" y="2707"/>
                    <a:pt x="1479" y="2632"/>
                    <a:pt x="1429" y="2557"/>
                  </a:cubicBezTo>
                  <a:cubicBezTo>
                    <a:pt x="1379" y="2481"/>
                    <a:pt x="1354" y="2381"/>
                    <a:pt x="1354" y="2306"/>
                  </a:cubicBezTo>
                  <a:cubicBezTo>
                    <a:pt x="1329" y="2281"/>
                    <a:pt x="1329" y="2256"/>
                    <a:pt x="1329" y="2231"/>
                  </a:cubicBezTo>
                  <a:cubicBezTo>
                    <a:pt x="1329" y="2206"/>
                    <a:pt x="1329" y="2206"/>
                    <a:pt x="1329" y="2206"/>
                  </a:cubicBezTo>
                  <a:cubicBezTo>
                    <a:pt x="1329" y="2206"/>
                    <a:pt x="1329" y="2181"/>
                    <a:pt x="1329" y="2181"/>
                  </a:cubicBezTo>
                  <a:cubicBezTo>
                    <a:pt x="1329" y="2156"/>
                    <a:pt x="1329" y="2130"/>
                    <a:pt x="1354" y="2080"/>
                  </a:cubicBezTo>
                  <a:cubicBezTo>
                    <a:pt x="1354" y="2030"/>
                    <a:pt x="1379" y="1930"/>
                    <a:pt x="1429" y="1855"/>
                  </a:cubicBezTo>
                  <a:cubicBezTo>
                    <a:pt x="1479" y="1780"/>
                    <a:pt x="1529" y="1704"/>
                    <a:pt x="1604" y="1654"/>
                  </a:cubicBezTo>
                  <a:cubicBezTo>
                    <a:pt x="1654" y="1604"/>
                    <a:pt x="1680" y="1604"/>
                    <a:pt x="1680" y="1604"/>
                  </a:cubicBezTo>
                  <a:cubicBezTo>
                    <a:pt x="1680" y="1604"/>
                    <a:pt x="1730" y="1579"/>
                    <a:pt x="1805" y="1554"/>
                  </a:cubicBezTo>
                  <a:cubicBezTo>
                    <a:pt x="1855" y="1529"/>
                    <a:pt x="1955" y="1504"/>
                    <a:pt x="2030" y="1504"/>
                  </a:cubicBezTo>
                  <a:cubicBezTo>
                    <a:pt x="2131" y="1504"/>
                    <a:pt x="2231" y="1529"/>
                    <a:pt x="2281" y="1554"/>
                  </a:cubicBezTo>
                  <a:cubicBezTo>
                    <a:pt x="2356" y="1579"/>
                    <a:pt x="2381" y="1604"/>
                    <a:pt x="2381" y="1604"/>
                  </a:cubicBezTo>
                  <a:cubicBezTo>
                    <a:pt x="2381" y="1604"/>
                    <a:pt x="2431" y="1604"/>
                    <a:pt x="2482" y="1654"/>
                  </a:cubicBezTo>
                  <a:cubicBezTo>
                    <a:pt x="2532" y="1704"/>
                    <a:pt x="2607" y="1780"/>
                    <a:pt x="2657" y="1855"/>
                  </a:cubicBezTo>
                  <a:cubicBezTo>
                    <a:pt x="2707" y="1930"/>
                    <a:pt x="2732" y="2030"/>
                    <a:pt x="2732" y="2080"/>
                  </a:cubicBezTo>
                  <a:cubicBezTo>
                    <a:pt x="2732" y="2130"/>
                    <a:pt x="2732" y="2156"/>
                    <a:pt x="2732" y="2181"/>
                  </a:cubicBezTo>
                  <a:cubicBezTo>
                    <a:pt x="2732" y="2181"/>
                    <a:pt x="2732" y="2206"/>
                    <a:pt x="2732" y="2206"/>
                  </a:cubicBezTo>
                  <a:cubicBezTo>
                    <a:pt x="2732" y="2206"/>
                    <a:pt x="2732" y="2206"/>
                    <a:pt x="2732" y="2231"/>
                  </a:cubicBezTo>
                  <a:cubicBezTo>
                    <a:pt x="2732" y="2256"/>
                    <a:pt x="2732" y="2281"/>
                    <a:pt x="2732" y="2306"/>
                  </a:cubicBezTo>
                  <a:cubicBezTo>
                    <a:pt x="2732" y="2381"/>
                    <a:pt x="2707" y="2481"/>
                    <a:pt x="2657" y="2557"/>
                  </a:cubicBezTo>
                  <a:cubicBezTo>
                    <a:pt x="2607" y="2632"/>
                    <a:pt x="2532" y="2707"/>
                    <a:pt x="2482" y="2757"/>
                  </a:cubicBezTo>
                  <a:close/>
                  <a:moveTo>
                    <a:pt x="3835" y="2707"/>
                  </a:moveTo>
                  <a:cubicBezTo>
                    <a:pt x="3760" y="2632"/>
                    <a:pt x="3710" y="2582"/>
                    <a:pt x="3659" y="2531"/>
                  </a:cubicBezTo>
                  <a:cubicBezTo>
                    <a:pt x="3659" y="2506"/>
                    <a:pt x="3659" y="2481"/>
                    <a:pt x="3659" y="2481"/>
                  </a:cubicBezTo>
                  <a:cubicBezTo>
                    <a:pt x="3685" y="2381"/>
                    <a:pt x="3685" y="2331"/>
                    <a:pt x="3685" y="2281"/>
                  </a:cubicBezTo>
                  <a:cubicBezTo>
                    <a:pt x="3685" y="2231"/>
                    <a:pt x="3685" y="2206"/>
                    <a:pt x="3685" y="2206"/>
                  </a:cubicBezTo>
                  <a:cubicBezTo>
                    <a:pt x="3685" y="2206"/>
                    <a:pt x="3685" y="2181"/>
                    <a:pt x="3685" y="2130"/>
                  </a:cubicBezTo>
                  <a:cubicBezTo>
                    <a:pt x="3685" y="2080"/>
                    <a:pt x="3685" y="2005"/>
                    <a:pt x="3659" y="1930"/>
                  </a:cubicBezTo>
                  <a:cubicBezTo>
                    <a:pt x="3659" y="1905"/>
                    <a:pt x="3659" y="1880"/>
                    <a:pt x="3659" y="1855"/>
                  </a:cubicBezTo>
                  <a:cubicBezTo>
                    <a:pt x="3710" y="1830"/>
                    <a:pt x="3760" y="1780"/>
                    <a:pt x="3835" y="1704"/>
                  </a:cubicBezTo>
                  <a:cubicBezTo>
                    <a:pt x="3910" y="1629"/>
                    <a:pt x="3960" y="1554"/>
                    <a:pt x="4010" y="1504"/>
                  </a:cubicBezTo>
                  <a:cubicBezTo>
                    <a:pt x="4060" y="1429"/>
                    <a:pt x="4086" y="1379"/>
                    <a:pt x="4086" y="1379"/>
                  </a:cubicBezTo>
                  <a:cubicBezTo>
                    <a:pt x="4086" y="1379"/>
                    <a:pt x="4086" y="1353"/>
                    <a:pt x="4035" y="1303"/>
                  </a:cubicBezTo>
                  <a:cubicBezTo>
                    <a:pt x="4010" y="1253"/>
                    <a:pt x="3985" y="1178"/>
                    <a:pt x="3935" y="1103"/>
                  </a:cubicBezTo>
                  <a:cubicBezTo>
                    <a:pt x="3860" y="952"/>
                    <a:pt x="3760" y="827"/>
                    <a:pt x="3760" y="827"/>
                  </a:cubicBezTo>
                  <a:cubicBezTo>
                    <a:pt x="3760" y="827"/>
                    <a:pt x="3710" y="827"/>
                    <a:pt x="3634" y="852"/>
                  </a:cubicBezTo>
                  <a:cubicBezTo>
                    <a:pt x="3559" y="852"/>
                    <a:pt x="3459" y="877"/>
                    <a:pt x="3359" y="902"/>
                  </a:cubicBezTo>
                  <a:cubicBezTo>
                    <a:pt x="3284" y="927"/>
                    <a:pt x="3208" y="952"/>
                    <a:pt x="3133" y="978"/>
                  </a:cubicBezTo>
                  <a:cubicBezTo>
                    <a:pt x="3108" y="952"/>
                    <a:pt x="3108" y="952"/>
                    <a:pt x="3083" y="927"/>
                  </a:cubicBezTo>
                  <a:cubicBezTo>
                    <a:pt x="2958" y="827"/>
                    <a:pt x="2857" y="777"/>
                    <a:pt x="2857" y="777"/>
                  </a:cubicBezTo>
                  <a:cubicBezTo>
                    <a:pt x="2857" y="777"/>
                    <a:pt x="2782" y="727"/>
                    <a:pt x="2632" y="652"/>
                  </a:cubicBezTo>
                  <a:cubicBezTo>
                    <a:pt x="2607" y="652"/>
                    <a:pt x="2582" y="652"/>
                    <a:pt x="2557" y="627"/>
                  </a:cubicBezTo>
                  <a:cubicBezTo>
                    <a:pt x="2557" y="577"/>
                    <a:pt x="2532" y="501"/>
                    <a:pt x="2507" y="401"/>
                  </a:cubicBezTo>
                  <a:cubicBezTo>
                    <a:pt x="2456" y="201"/>
                    <a:pt x="2356" y="25"/>
                    <a:pt x="2356" y="25"/>
                  </a:cubicBezTo>
                  <a:cubicBezTo>
                    <a:pt x="2356" y="25"/>
                    <a:pt x="2331" y="25"/>
                    <a:pt x="2256" y="0"/>
                  </a:cubicBezTo>
                  <a:cubicBezTo>
                    <a:pt x="2206" y="0"/>
                    <a:pt x="2131" y="0"/>
                    <a:pt x="2030" y="0"/>
                  </a:cubicBezTo>
                  <a:cubicBezTo>
                    <a:pt x="1955" y="0"/>
                    <a:pt x="1880" y="0"/>
                    <a:pt x="1830" y="0"/>
                  </a:cubicBezTo>
                  <a:cubicBezTo>
                    <a:pt x="1755" y="25"/>
                    <a:pt x="1730" y="25"/>
                    <a:pt x="1730" y="25"/>
                  </a:cubicBezTo>
                  <a:cubicBezTo>
                    <a:pt x="1730" y="25"/>
                    <a:pt x="1629" y="201"/>
                    <a:pt x="1579" y="401"/>
                  </a:cubicBezTo>
                  <a:cubicBezTo>
                    <a:pt x="1554" y="501"/>
                    <a:pt x="1529" y="577"/>
                    <a:pt x="1529" y="627"/>
                  </a:cubicBezTo>
                  <a:cubicBezTo>
                    <a:pt x="1504" y="652"/>
                    <a:pt x="1479" y="652"/>
                    <a:pt x="1454" y="652"/>
                  </a:cubicBezTo>
                  <a:cubicBezTo>
                    <a:pt x="1304" y="727"/>
                    <a:pt x="1228" y="777"/>
                    <a:pt x="1228" y="777"/>
                  </a:cubicBezTo>
                  <a:cubicBezTo>
                    <a:pt x="1228" y="777"/>
                    <a:pt x="1128" y="827"/>
                    <a:pt x="1003" y="927"/>
                  </a:cubicBezTo>
                  <a:cubicBezTo>
                    <a:pt x="978" y="952"/>
                    <a:pt x="953" y="952"/>
                    <a:pt x="953" y="978"/>
                  </a:cubicBezTo>
                  <a:cubicBezTo>
                    <a:pt x="878" y="952"/>
                    <a:pt x="802" y="927"/>
                    <a:pt x="727" y="902"/>
                  </a:cubicBezTo>
                  <a:cubicBezTo>
                    <a:pt x="627" y="877"/>
                    <a:pt x="527" y="852"/>
                    <a:pt x="451" y="852"/>
                  </a:cubicBezTo>
                  <a:cubicBezTo>
                    <a:pt x="376" y="827"/>
                    <a:pt x="326" y="827"/>
                    <a:pt x="326" y="827"/>
                  </a:cubicBezTo>
                  <a:cubicBezTo>
                    <a:pt x="326" y="827"/>
                    <a:pt x="226" y="952"/>
                    <a:pt x="126" y="1103"/>
                  </a:cubicBezTo>
                  <a:cubicBezTo>
                    <a:pt x="101" y="1178"/>
                    <a:pt x="50" y="1253"/>
                    <a:pt x="25" y="1303"/>
                  </a:cubicBezTo>
                  <a:cubicBezTo>
                    <a:pt x="0" y="1353"/>
                    <a:pt x="0" y="1379"/>
                    <a:pt x="0" y="1379"/>
                  </a:cubicBezTo>
                  <a:cubicBezTo>
                    <a:pt x="0" y="1379"/>
                    <a:pt x="25" y="1429"/>
                    <a:pt x="75" y="1504"/>
                  </a:cubicBezTo>
                  <a:cubicBezTo>
                    <a:pt x="126" y="1554"/>
                    <a:pt x="176" y="1629"/>
                    <a:pt x="251" y="1704"/>
                  </a:cubicBezTo>
                  <a:cubicBezTo>
                    <a:pt x="326" y="1780"/>
                    <a:pt x="376" y="1830"/>
                    <a:pt x="426" y="1855"/>
                  </a:cubicBezTo>
                  <a:cubicBezTo>
                    <a:pt x="426" y="1880"/>
                    <a:pt x="426" y="1905"/>
                    <a:pt x="426" y="1930"/>
                  </a:cubicBezTo>
                  <a:cubicBezTo>
                    <a:pt x="401" y="2005"/>
                    <a:pt x="401" y="2080"/>
                    <a:pt x="401" y="2130"/>
                  </a:cubicBezTo>
                  <a:cubicBezTo>
                    <a:pt x="401" y="2181"/>
                    <a:pt x="401" y="2206"/>
                    <a:pt x="401" y="2206"/>
                  </a:cubicBezTo>
                  <a:cubicBezTo>
                    <a:pt x="401" y="2206"/>
                    <a:pt x="401" y="2231"/>
                    <a:pt x="401" y="2281"/>
                  </a:cubicBezTo>
                  <a:cubicBezTo>
                    <a:pt x="401" y="2331"/>
                    <a:pt x="401" y="2381"/>
                    <a:pt x="426" y="2481"/>
                  </a:cubicBezTo>
                  <a:cubicBezTo>
                    <a:pt x="426" y="2481"/>
                    <a:pt x="426" y="2506"/>
                    <a:pt x="426" y="2531"/>
                  </a:cubicBezTo>
                  <a:cubicBezTo>
                    <a:pt x="376" y="2582"/>
                    <a:pt x="326" y="2632"/>
                    <a:pt x="251" y="2707"/>
                  </a:cubicBezTo>
                  <a:cubicBezTo>
                    <a:pt x="176" y="2757"/>
                    <a:pt x="126" y="2857"/>
                    <a:pt x="75" y="2907"/>
                  </a:cubicBezTo>
                  <a:cubicBezTo>
                    <a:pt x="25" y="2958"/>
                    <a:pt x="0" y="3008"/>
                    <a:pt x="0" y="3008"/>
                  </a:cubicBezTo>
                  <a:cubicBezTo>
                    <a:pt x="0" y="3008"/>
                    <a:pt x="0" y="3058"/>
                    <a:pt x="25" y="3108"/>
                  </a:cubicBezTo>
                  <a:cubicBezTo>
                    <a:pt x="50" y="3158"/>
                    <a:pt x="101" y="3233"/>
                    <a:pt x="126" y="3308"/>
                  </a:cubicBezTo>
                  <a:cubicBezTo>
                    <a:pt x="226" y="3434"/>
                    <a:pt x="326" y="3559"/>
                    <a:pt x="326" y="3559"/>
                  </a:cubicBezTo>
                  <a:cubicBezTo>
                    <a:pt x="326" y="3559"/>
                    <a:pt x="376" y="3559"/>
                    <a:pt x="451" y="3559"/>
                  </a:cubicBezTo>
                  <a:cubicBezTo>
                    <a:pt x="527" y="3534"/>
                    <a:pt x="627" y="3534"/>
                    <a:pt x="727" y="3509"/>
                  </a:cubicBezTo>
                  <a:cubicBezTo>
                    <a:pt x="802" y="3484"/>
                    <a:pt x="878" y="3459"/>
                    <a:pt x="953" y="3434"/>
                  </a:cubicBezTo>
                  <a:cubicBezTo>
                    <a:pt x="953" y="3434"/>
                    <a:pt x="978" y="3459"/>
                    <a:pt x="1003" y="3484"/>
                  </a:cubicBezTo>
                  <a:cubicBezTo>
                    <a:pt x="1128" y="3584"/>
                    <a:pt x="1228" y="3634"/>
                    <a:pt x="1228" y="3634"/>
                  </a:cubicBezTo>
                  <a:cubicBezTo>
                    <a:pt x="1228" y="3634"/>
                    <a:pt x="1304" y="3684"/>
                    <a:pt x="1454" y="3734"/>
                  </a:cubicBezTo>
                  <a:cubicBezTo>
                    <a:pt x="1479" y="3760"/>
                    <a:pt x="1504" y="3760"/>
                    <a:pt x="1529" y="3760"/>
                  </a:cubicBezTo>
                  <a:cubicBezTo>
                    <a:pt x="1529" y="3835"/>
                    <a:pt x="1554" y="3910"/>
                    <a:pt x="1579" y="3985"/>
                  </a:cubicBezTo>
                  <a:cubicBezTo>
                    <a:pt x="1629" y="4186"/>
                    <a:pt x="1730" y="4386"/>
                    <a:pt x="1730" y="4386"/>
                  </a:cubicBezTo>
                  <a:cubicBezTo>
                    <a:pt x="1730" y="4386"/>
                    <a:pt x="1755" y="4386"/>
                    <a:pt x="1830" y="4386"/>
                  </a:cubicBezTo>
                  <a:cubicBezTo>
                    <a:pt x="1880" y="4386"/>
                    <a:pt x="1955" y="4386"/>
                    <a:pt x="2030" y="4411"/>
                  </a:cubicBezTo>
                  <a:cubicBezTo>
                    <a:pt x="2131" y="4386"/>
                    <a:pt x="2206" y="4386"/>
                    <a:pt x="2256" y="4386"/>
                  </a:cubicBezTo>
                  <a:cubicBezTo>
                    <a:pt x="2331" y="4386"/>
                    <a:pt x="2356" y="4386"/>
                    <a:pt x="2356" y="4386"/>
                  </a:cubicBezTo>
                  <a:cubicBezTo>
                    <a:pt x="2356" y="4386"/>
                    <a:pt x="2456" y="4186"/>
                    <a:pt x="2507" y="3985"/>
                  </a:cubicBezTo>
                  <a:cubicBezTo>
                    <a:pt x="2532" y="3910"/>
                    <a:pt x="2557" y="3835"/>
                    <a:pt x="2557" y="3760"/>
                  </a:cubicBezTo>
                  <a:cubicBezTo>
                    <a:pt x="2582" y="3760"/>
                    <a:pt x="2607" y="3760"/>
                    <a:pt x="2632" y="3734"/>
                  </a:cubicBezTo>
                  <a:cubicBezTo>
                    <a:pt x="2782" y="3684"/>
                    <a:pt x="2857" y="3634"/>
                    <a:pt x="2857" y="3634"/>
                  </a:cubicBezTo>
                  <a:cubicBezTo>
                    <a:pt x="2857" y="3634"/>
                    <a:pt x="2958" y="3584"/>
                    <a:pt x="3083" y="3484"/>
                  </a:cubicBezTo>
                  <a:cubicBezTo>
                    <a:pt x="3108" y="3459"/>
                    <a:pt x="3108" y="3434"/>
                    <a:pt x="3133" y="3434"/>
                  </a:cubicBezTo>
                  <a:cubicBezTo>
                    <a:pt x="3208" y="3459"/>
                    <a:pt x="3284" y="3484"/>
                    <a:pt x="3359" y="3509"/>
                  </a:cubicBezTo>
                  <a:cubicBezTo>
                    <a:pt x="3459" y="3534"/>
                    <a:pt x="3559" y="3534"/>
                    <a:pt x="3634" y="3559"/>
                  </a:cubicBezTo>
                  <a:cubicBezTo>
                    <a:pt x="3710" y="3559"/>
                    <a:pt x="3760" y="3559"/>
                    <a:pt x="3760" y="3559"/>
                  </a:cubicBezTo>
                  <a:cubicBezTo>
                    <a:pt x="3760" y="3559"/>
                    <a:pt x="3860" y="3434"/>
                    <a:pt x="3935" y="3308"/>
                  </a:cubicBezTo>
                  <a:cubicBezTo>
                    <a:pt x="3985" y="3233"/>
                    <a:pt x="4010" y="3158"/>
                    <a:pt x="4035" y="3108"/>
                  </a:cubicBezTo>
                  <a:cubicBezTo>
                    <a:pt x="4086" y="3058"/>
                    <a:pt x="4086" y="3008"/>
                    <a:pt x="4086" y="3008"/>
                  </a:cubicBezTo>
                  <a:cubicBezTo>
                    <a:pt x="4086" y="3008"/>
                    <a:pt x="4060" y="2958"/>
                    <a:pt x="4010" y="2907"/>
                  </a:cubicBezTo>
                  <a:cubicBezTo>
                    <a:pt x="3960" y="2857"/>
                    <a:pt x="3910" y="2757"/>
                    <a:pt x="3835" y="2707"/>
                  </a:cubicBez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a:off x="1505582" y="1864223"/>
              <a:ext cx="185848" cy="152428"/>
            </a:xfrm>
            <a:custGeom>
              <a:avLst/>
              <a:gdLst/>
              <a:ahLst/>
              <a:cxnLst/>
              <a:rect l="l" t="t" r="r" b="b"/>
              <a:pathLst>
                <a:path w="4738" h="3886" fill="none" extrusionOk="0">
                  <a:moveTo>
                    <a:pt x="2356" y="1"/>
                  </a:moveTo>
                  <a:lnTo>
                    <a:pt x="0" y="2457"/>
                  </a:lnTo>
                  <a:lnTo>
                    <a:pt x="828" y="2457"/>
                  </a:lnTo>
                  <a:lnTo>
                    <a:pt x="828" y="3886"/>
                  </a:lnTo>
                  <a:lnTo>
                    <a:pt x="1880" y="3886"/>
                  </a:lnTo>
                  <a:lnTo>
                    <a:pt x="1880" y="2457"/>
                  </a:lnTo>
                  <a:lnTo>
                    <a:pt x="2858" y="2457"/>
                  </a:lnTo>
                  <a:lnTo>
                    <a:pt x="2858" y="3886"/>
                  </a:lnTo>
                  <a:lnTo>
                    <a:pt x="3910" y="3886"/>
                  </a:lnTo>
                  <a:lnTo>
                    <a:pt x="3910" y="2457"/>
                  </a:lnTo>
                  <a:lnTo>
                    <a:pt x="4737" y="2457"/>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18"/>
            <p:cNvGrpSpPr/>
            <p:nvPr/>
          </p:nvGrpSpPr>
          <p:grpSpPr>
            <a:xfrm>
              <a:off x="1516472" y="3565198"/>
              <a:ext cx="164208" cy="103286"/>
              <a:chOff x="1344813" y="3722032"/>
              <a:chExt cx="172289" cy="108369"/>
            </a:xfrm>
          </p:grpSpPr>
          <p:sp>
            <p:nvSpPr>
              <p:cNvPr id="479" name="Google Shape;479;p18"/>
              <p:cNvSpPr/>
              <p:nvPr/>
            </p:nvSpPr>
            <p:spPr>
              <a:xfrm>
                <a:off x="1344813" y="3722032"/>
                <a:ext cx="172285" cy="108368"/>
              </a:xfrm>
              <a:custGeom>
                <a:avLst/>
                <a:gdLst/>
                <a:ahLst/>
                <a:cxnLst/>
                <a:rect l="l" t="t" r="r" b="b"/>
                <a:pathLst>
                  <a:path w="4186" h="2633" fill="none" extrusionOk="0">
                    <a:moveTo>
                      <a:pt x="4186" y="2632"/>
                    </a:moveTo>
                    <a:lnTo>
                      <a:pt x="0" y="2632"/>
                    </a:lnTo>
                    <a:lnTo>
                      <a:pt x="0" y="1"/>
                    </a:lnTo>
                    <a:lnTo>
                      <a:pt x="4186" y="1"/>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1344813" y="3722032"/>
                <a:ext cx="172285" cy="69145"/>
              </a:xfrm>
              <a:custGeom>
                <a:avLst/>
                <a:gdLst/>
                <a:ahLst/>
                <a:cxnLst/>
                <a:rect l="l" t="t" r="r" b="b"/>
                <a:pathLst>
                  <a:path w="4186" h="1680" fill="none" extrusionOk="0">
                    <a:moveTo>
                      <a:pt x="0" y="1"/>
                    </a:moveTo>
                    <a:lnTo>
                      <a:pt x="2080" y="1680"/>
                    </a:lnTo>
                    <a:lnTo>
                      <a:pt x="4186" y="1"/>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a:off x="1344813" y="3773603"/>
                <a:ext cx="62971" cy="56797"/>
              </a:xfrm>
              <a:custGeom>
                <a:avLst/>
                <a:gdLst/>
                <a:ahLst/>
                <a:cxnLst/>
                <a:rect l="l" t="t" r="r" b="b"/>
                <a:pathLst>
                  <a:path w="1530" h="1380" fill="none" extrusionOk="0">
                    <a:moveTo>
                      <a:pt x="0" y="1379"/>
                    </a:moveTo>
                    <a:lnTo>
                      <a:pt x="1529" y="1"/>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a:off x="1453101" y="3773603"/>
                <a:ext cx="64000" cy="56797"/>
              </a:xfrm>
              <a:custGeom>
                <a:avLst/>
                <a:gdLst/>
                <a:ahLst/>
                <a:cxnLst/>
                <a:rect l="l" t="t" r="r" b="b"/>
                <a:pathLst>
                  <a:path w="1555" h="1380" fill="none" extrusionOk="0">
                    <a:moveTo>
                      <a:pt x="1555" y="1379"/>
                    </a:moveTo>
                    <a:lnTo>
                      <a:pt x="1" y="1"/>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8"/>
            <p:cNvSpPr/>
            <p:nvPr/>
          </p:nvSpPr>
          <p:spPr>
            <a:xfrm>
              <a:off x="1944056" y="1870146"/>
              <a:ext cx="1202364" cy="2142408"/>
            </a:xfrm>
            <a:custGeom>
              <a:avLst/>
              <a:gdLst/>
              <a:ahLst/>
              <a:cxnLst/>
              <a:rect l="l" t="t" r="r" b="b"/>
              <a:pathLst>
                <a:path w="30653" h="15289" extrusionOk="0">
                  <a:moveTo>
                    <a:pt x="0" y="0"/>
                  </a:moveTo>
                  <a:lnTo>
                    <a:pt x="0" y="15289"/>
                  </a:lnTo>
                  <a:lnTo>
                    <a:pt x="30652" y="15289"/>
                  </a:lnTo>
                  <a:lnTo>
                    <a:pt x="306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8"/>
            <p:cNvSpPr/>
            <p:nvPr/>
          </p:nvSpPr>
          <p:spPr>
            <a:xfrm>
              <a:off x="2471024" y="4088038"/>
              <a:ext cx="148467" cy="73782"/>
            </a:xfrm>
            <a:custGeom>
              <a:avLst/>
              <a:gdLst/>
              <a:ahLst/>
              <a:cxnLst/>
              <a:rect l="l" t="t" r="r" b="b"/>
              <a:pathLst>
                <a:path w="3785" h="1881" fill="none" extrusionOk="0">
                  <a:moveTo>
                    <a:pt x="3785" y="1"/>
                  </a:moveTo>
                  <a:lnTo>
                    <a:pt x="1880" y="1881"/>
                  </a:lnTo>
                  <a:lnTo>
                    <a:pt x="0"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txBox="1"/>
            <p:nvPr/>
          </p:nvSpPr>
          <p:spPr>
            <a:xfrm>
              <a:off x="1757956" y="1308097"/>
              <a:ext cx="1247100" cy="252600"/>
            </a:xfrm>
            <a:prstGeom prst="rect">
              <a:avLst/>
            </a:prstGeom>
            <a:noFill/>
            <a:ln>
              <a:noFill/>
            </a:ln>
          </p:spPr>
          <p:txBody>
            <a:bodyPr spcFirstLastPara="1" wrap="square" lIns="91425" tIns="91425" rIns="91425" bIns="91425" anchor="ctr" anchorCtr="0">
              <a:noAutofit/>
            </a:bodyPr>
            <a:lstStyle/>
            <a:p>
              <a:pPr lvl="0" algn="ctr"/>
              <a:r>
                <a:rPr lang="en-US" dirty="0">
                  <a:latin typeface="Fira Sans Extra Condensed SemiBold"/>
                </a:rPr>
                <a:t>Purpose</a:t>
              </a:r>
              <a:r>
                <a:rPr lang="en-US" dirty="0"/>
                <a:t> </a:t>
              </a:r>
              <a:endParaRPr dirty="0">
                <a:latin typeface="Fira Sans Extra Condensed SemiBold"/>
                <a:ea typeface="Fira Sans Extra Condensed SemiBold"/>
                <a:cs typeface="Fira Sans Extra Condensed SemiBold"/>
                <a:sym typeface="Fira Sans Extra Condensed SemiBold"/>
              </a:endParaRPr>
            </a:p>
          </p:txBody>
        </p:sp>
        <p:sp>
          <p:nvSpPr>
            <p:cNvPr id="2" name="Rectangle 1">
              <a:extLst>
                <a:ext uri="{FF2B5EF4-FFF2-40B4-BE49-F238E27FC236}">
                  <a16:creationId xmlns:a16="http://schemas.microsoft.com/office/drawing/2014/main" id="{A415AB79-6489-8B47-994C-1718F90D8580}"/>
                </a:ext>
              </a:extLst>
            </p:cNvPr>
            <p:cNvSpPr/>
            <p:nvPr/>
          </p:nvSpPr>
          <p:spPr>
            <a:xfrm>
              <a:off x="1971022" y="2184762"/>
              <a:ext cx="1116406" cy="1169551"/>
            </a:xfrm>
            <a:prstGeom prst="rect">
              <a:avLst/>
            </a:prstGeom>
          </p:spPr>
          <p:txBody>
            <a:bodyPr wrap="square">
              <a:spAutoFit/>
            </a:bodyPr>
            <a:lstStyle/>
            <a:p>
              <a:pPr algn="ctr"/>
              <a:r>
                <a:rPr lang="en-US" dirty="0">
                  <a:latin typeface="Times New Roman" panose="02020603050405020304" pitchFamily="18" charset="0"/>
                  <a:ea typeface="Times New Roman" panose="02020603050405020304" pitchFamily="18" charset="0"/>
                </a:rPr>
                <a:t>The purpose of our dataset is for business and marketing.</a:t>
              </a:r>
              <a:r>
                <a:rPr lang="en-US" dirty="0"/>
                <a:t> </a:t>
              </a:r>
            </a:p>
          </p:txBody>
        </p:sp>
      </p:grpSp>
      <p:sp>
        <p:nvSpPr>
          <p:cNvPr id="151" name="Google Shape;483;p18">
            <a:extLst>
              <a:ext uri="{FF2B5EF4-FFF2-40B4-BE49-F238E27FC236}">
                <a16:creationId xmlns:a16="http://schemas.microsoft.com/office/drawing/2014/main" id="{F73A0B84-3857-BB40-8FEF-2D0660900CDF}"/>
              </a:ext>
            </a:extLst>
          </p:cNvPr>
          <p:cNvSpPr/>
          <p:nvPr/>
        </p:nvSpPr>
        <p:spPr>
          <a:xfrm>
            <a:off x="5176592" y="1863120"/>
            <a:ext cx="1202364" cy="2142408"/>
          </a:xfrm>
          <a:custGeom>
            <a:avLst/>
            <a:gdLst/>
            <a:ahLst/>
            <a:cxnLst/>
            <a:rect l="l" t="t" r="r" b="b"/>
            <a:pathLst>
              <a:path w="30653" h="15289" extrusionOk="0">
                <a:moveTo>
                  <a:pt x="0" y="0"/>
                </a:moveTo>
                <a:lnTo>
                  <a:pt x="0" y="15289"/>
                </a:lnTo>
                <a:lnTo>
                  <a:pt x="30652" y="15289"/>
                </a:lnTo>
                <a:lnTo>
                  <a:pt x="306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B661F3DD-94A8-294A-B3E4-05CA28C6C0E2}"/>
              </a:ext>
            </a:extLst>
          </p:cNvPr>
          <p:cNvSpPr/>
          <p:nvPr/>
        </p:nvSpPr>
        <p:spPr>
          <a:xfrm>
            <a:off x="5154224" y="2077103"/>
            <a:ext cx="1224732" cy="1600438"/>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We are used in our project from Kaggle source that is one of the big sources for the dataset.</a:t>
            </a:r>
            <a:r>
              <a:rPr lang="en-US" dirty="0"/>
              <a:t> </a:t>
            </a:r>
          </a:p>
        </p:txBody>
      </p:sp>
      <p:sp>
        <p:nvSpPr>
          <p:cNvPr id="154" name="Google Shape;519;p18">
            <a:extLst>
              <a:ext uri="{FF2B5EF4-FFF2-40B4-BE49-F238E27FC236}">
                <a16:creationId xmlns:a16="http://schemas.microsoft.com/office/drawing/2014/main" id="{3BCE9B04-E573-F54C-9B1B-D3DB168FF092}"/>
              </a:ext>
            </a:extLst>
          </p:cNvPr>
          <p:cNvSpPr txBox="1"/>
          <p:nvPr/>
        </p:nvSpPr>
        <p:spPr>
          <a:xfrm>
            <a:off x="8468539" y="3307281"/>
            <a:ext cx="449768" cy="2524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a:t>
            </a:r>
            <a:endParaRPr sz="1200" dirty="0">
              <a:latin typeface="Roboto"/>
              <a:ea typeface="Roboto"/>
              <a:cs typeface="Roboto"/>
              <a:sym typeface="Roboto"/>
            </a:endParaRPr>
          </a:p>
        </p:txBody>
      </p:sp>
      <p:grpSp>
        <p:nvGrpSpPr>
          <p:cNvPr id="155" name="Google Shape;517;p18">
            <a:extLst>
              <a:ext uri="{FF2B5EF4-FFF2-40B4-BE49-F238E27FC236}">
                <a16:creationId xmlns:a16="http://schemas.microsoft.com/office/drawing/2014/main" id="{98E1181F-EDC9-AE4B-9203-D530138623D0}"/>
              </a:ext>
            </a:extLst>
          </p:cNvPr>
          <p:cNvGrpSpPr/>
          <p:nvPr/>
        </p:nvGrpSpPr>
        <p:grpSpPr>
          <a:xfrm>
            <a:off x="7185827" y="3762889"/>
            <a:ext cx="1724672" cy="252476"/>
            <a:chOff x="6074485" y="3768257"/>
            <a:chExt cx="1809536" cy="264900"/>
          </a:xfrm>
        </p:grpSpPr>
        <p:sp>
          <p:nvSpPr>
            <p:cNvPr id="156" name="Google Shape;518;p18">
              <a:extLst>
                <a:ext uri="{FF2B5EF4-FFF2-40B4-BE49-F238E27FC236}">
                  <a16:creationId xmlns:a16="http://schemas.microsoft.com/office/drawing/2014/main" id="{25028539-4BA3-6443-AEBD-40D3F2A913C4}"/>
                </a:ext>
              </a:extLst>
            </p:cNvPr>
            <p:cNvSpPr/>
            <p:nvPr/>
          </p:nvSpPr>
          <p:spPr>
            <a:xfrm>
              <a:off x="6074485" y="3768258"/>
              <a:ext cx="304832" cy="162310"/>
            </a:xfrm>
            <a:custGeom>
              <a:avLst/>
              <a:gdLst/>
              <a:ahLst/>
              <a:cxnLst/>
              <a:rect l="l" t="t" r="r" b="b"/>
              <a:pathLst>
                <a:path w="27244" h="1404" extrusionOk="0">
                  <a:moveTo>
                    <a:pt x="0" y="0"/>
                  </a:moveTo>
                  <a:lnTo>
                    <a:pt x="0" y="1404"/>
                  </a:lnTo>
                  <a:lnTo>
                    <a:pt x="27243" y="1404"/>
                  </a:lnTo>
                  <a:lnTo>
                    <a:pt x="27243" y="0"/>
                  </a:ln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19;p18">
              <a:extLst>
                <a:ext uri="{FF2B5EF4-FFF2-40B4-BE49-F238E27FC236}">
                  <a16:creationId xmlns:a16="http://schemas.microsoft.com/office/drawing/2014/main" id="{4F25DED8-1218-A446-B880-B73F005C9F13}"/>
                </a:ext>
              </a:extLst>
            </p:cNvPr>
            <p:cNvSpPr txBox="1"/>
            <p:nvPr/>
          </p:nvSpPr>
          <p:spPr>
            <a:xfrm>
              <a:off x="7412120" y="3768257"/>
              <a:ext cx="471901" cy="26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0</a:t>
              </a:r>
              <a:endParaRPr sz="1200" dirty="0">
                <a:latin typeface="Roboto"/>
                <a:ea typeface="Roboto"/>
                <a:cs typeface="Roboto"/>
                <a:sym typeface="Roboto"/>
              </a:endParaRPr>
            </a:p>
          </p:txBody>
        </p:sp>
      </p:grpSp>
      <p:sp>
        <p:nvSpPr>
          <p:cNvPr id="158" name="Google Shape;518;p18">
            <a:extLst>
              <a:ext uri="{FF2B5EF4-FFF2-40B4-BE49-F238E27FC236}">
                <a16:creationId xmlns:a16="http://schemas.microsoft.com/office/drawing/2014/main" id="{90AF4FEF-F89E-6F45-A15F-FBB933CB4593}"/>
              </a:ext>
            </a:extLst>
          </p:cNvPr>
          <p:cNvSpPr/>
          <p:nvPr/>
        </p:nvSpPr>
        <p:spPr>
          <a:xfrm>
            <a:off x="7186179" y="3374670"/>
            <a:ext cx="750801" cy="185087"/>
          </a:xfrm>
          <a:custGeom>
            <a:avLst/>
            <a:gdLst/>
            <a:ahLst/>
            <a:cxnLst/>
            <a:rect l="l" t="t" r="r" b="b"/>
            <a:pathLst>
              <a:path w="27244" h="1404" extrusionOk="0">
                <a:moveTo>
                  <a:pt x="0" y="0"/>
                </a:moveTo>
                <a:lnTo>
                  <a:pt x="0" y="1404"/>
                </a:lnTo>
                <a:lnTo>
                  <a:pt x="27243" y="1404"/>
                </a:lnTo>
                <a:lnTo>
                  <a:pt x="27243" y="0"/>
                </a:ln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a:extLst>
              <a:ext uri="{FF2B5EF4-FFF2-40B4-BE49-F238E27FC236}">
                <a16:creationId xmlns:a16="http://schemas.microsoft.com/office/drawing/2014/main" id="{151C175B-A02C-3145-A5FB-D78995F84052}"/>
              </a:ext>
            </a:extLst>
          </p:cNvPr>
          <p:cNvGrpSpPr/>
          <p:nvPr/>
        </p:nvGrpSpPr>
        <p:grpSpPr>
          <a:xfrm>
            <a:off x="2651075" y="1035450"/>
            <a:ext cx="1976038" cy="3492055"/>
            <a:chOff x="1393512" y="1035450"/>
            <a:chExt cx="1976038" cy="3492055"/>
          </a:xfrm>
        </p:grpSpPr>
        <p:grpSp>
          <p:nvGrpSpPr>
            <p:cNvPr id="131" name="Google Shape;430;p18">
              <a:extLst>
                <a:ext uri="{FF2B5EF4-FFF2-40B4-BE49-F238E27FC236}">
                  <a16:creationId xmlns:a16="http://schemas.microsoft.com/office/drawing/2014/main" id="{445E117E-F9B9-7449-B5E6-D7F383076961}"/>
                </a:ext>
              </a:extLst>
            </p:cNvPr>
            <p:cNvGrpSpPr/>
            <p:nvPr/>
          </p:nvGrpSpPr>
          <p:grpSpPr>
            <a:xfrm>
              <a:off x="1393512" y="1035450"/>
              <a:ext cx="1976038" cy="3492006"/>
              <a:chOff x="1376875" y="1035450"/>
              <a:chExt cx="1976038" cy="3492006"/>
            </a:xfrm>
          </p:grpSpPr>
          <p:sp>
            <p:nvSpPr>
              <p:cNvPr id="165" name="Google Shape;431;p18">
                <a:extLst>
                  <a:ext uri="{FF2B5EF4-FFF2-40B4-BE49-F238E27FC236}">
                    <a16:creationId xmlns:a16="http://schemas.microsoft.com/office/drawing/2014/main" id="{92395CB1-068F-2548-829B-716277604897}"/>
                  </a:ext>
                </a:extLst>
              </p:cNvPr>
              <p:cNvSpPr/>
              <p:nvPr/>
            </p:nvSpPr>
            <p:spPr>
              <a:xfrm>
                <a:off x="1376875" y="1035450"/>
                <a:ext cx="1976038" cy="3492006"/>
              </a:xfrm>
              <a:custGeom>
                <a:avLst/>
                <a:gdLst/>
                <a:ahLst/>
                <a:cxnLst/>
                <a:rect l="l" t="t" r="r" b="b"/>
                <a:pathLst>
                  <a:path w="50377" h="89025" extrusionOk="0">
                    <a:moveTo>
                      <a:pt x="0" y="1"/>
                    </a:moveTo>
                    <a:lnTo>
                      <a:pt x="0" y="89024"/>
                    </a:lnTo>
                    <a:lnTo>
                      <a:pt x="50377" y="89024"/>
                    </a:lnTo>
                    <a:lnTo>
                      <a:pt x="503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32;p18">
                <a:extLst>
                  <a:ext uri="{FF2B5EF4-FFF2-40B4-BE49-F238E27FC236}">
                    <a16:creationId xmlns:a16="http://schemas.microsoft.com/office/drawing/2014/main" id="{19372957-9536-A84E-AC6A-9E99A9DA0D83}"/>
                  </a:ext>
                </a:extLst>
              </p:cNvPr>
              <p:cNvSpPr/>
              <p:nvPr/>
            </p:nvSpPr>
            <p:spPr>
              <a:xfrm>
                <a:off x="1376875" y="1035450"/>
                <a:ext cx="1976038" cy="600731"/>
              </a:xfrm>
              <a:custGeom>
                <a:avLst/>
                <a:gdLst/>
                <a:ahLst/>
                <a:cxnLst/>
                <a:rect l="l" t="t" r="r" b="b"/>
                <a:pathLst>
                  <a:path w="50377" h="15315" extrusionOk="0">
                    <a:moveTo>
                      <a:pt x="0" y="1"/>
                    </a:moveTo>
                    <a:lnTo>
                      <a:pt x="0" y="15314"/>
                    </a:lnTo>
                    <a:lnTo>
                      <a:pt x="50377" y="15314"/>
                    </a:lnTo>
                    <a:lnTo>
                      <a:pt x="5037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33;p18">
                <a:extLst>
                  <a:ext uri="{FF2B5EF4-FFF2-40B4-BE49-F238E27FC236}">
                    <a16:creationId xmlns:a16="http://schemas.microsoft.com/office/drawing/2014/main" id="{EB7A8950-D47E-184E-A08F-0ED24596050C}"/>
                  </a:ext>
                </a:extLst>
              </p:cNvPr>
              <p:cNvSpPr/>
              <p:nvPr/>
            </p:nvSpPr>
            <p:spPr>
              <a:xfrm>
                <a:off x="1376875" y="1035450"/>
                <a:ext cx="1976038" cy="205539"/>
              </a:xfrm>
              <a:custGeom>
                <a:avLst/>
                <a:gdLst/>
                <a:ahLst/>
                <a:cxnLst/>
                <a:rect l="l" t="t" r="r" b="b"/>
                <a:pathLst>
                  <a:path w="50377" h="5240" extrusionOk="0">
                    <a:moveTo>
                      <a:pt x="0" y="1"/>
                    </a:moveTo>
                    <a:lnTo>
                      <a:pt x="0" y="5239"/>
                    </a:lnTo>
                    <a:lnTo>
                      <a:pt x="50377" y="5239"/>
                    </a:lnTo>
                    <a:lnTo>
                      <a:pt x="50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34;p18">
                <a:extLst>
                  <a:ext uri="{FF2B5EF4-FFF2-40B4-BE49-F238E27FC236}">
                    <a16:creationId xmlns:a16="http://schemas.microsoft.com/office/drawing/2014/main" id="{ADC49404-C9C8-694D-ADAB-9A3D2B019D08}"/>
                  </a:ext>
                </a:extLst>
              </p:cNvPr>
              <p:cNvSpPr/>
              <p:nvPr/>
            </p:nvSpPr>
            <p:spPr>
              <a:xfrm>
                <a:off x="1459447" y="1120022"/>
                <a:ext cx="38401" cy="38362"/>
              </a:xfrm>
              <a:custGeom>
                <a:avLst/>
                <a:gdLst/>
                <a:ahLst/>
                <a:cxnLst/>
                <a:rect l="l" t="t" r="r" b="b"/>
                <a:pathLst>
                  <a:path w="979" h="978" extrusionOk="0">
                    <a:moveTo>
                      <a:pt x="477" y="0"/>
                    </a:moveTo>
                    <a:cubicBezTo>
                      <a:pt x="201" y="0"/>
                      <a:pt x="1" y="226"/>
                      <a:pt x="1" y="502"/>
                    </a:cubicBezTo>
                    <a:cubicBezTo>
                      <a:pt x="1" y="752"/>
                      <a:pt x="201" y="978"/>
                      <a:pt x="477" y="978"/>
                    </a:cubicBezTo>
                    <a:cubicBezTo>
                      <a:pt x="752" y="978"/>
                      <a:pt x="978" y="752"/>
                      <a:pt x="978" y="502"/>
                    </a:cubicBezTo>
                    <a:cubicBezTo>
                      <a:pt x="978" y="226"/>
                      <a:pt x="752"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35;p18">
                <a:extLst>
                  <a:ext uri="{FF2B5EF4-FFF2-40B4-BE49-F238E27FC236}">
                    <a16:creationId xmlns:a16="http://schemas.microsoft.com/office/drawing/2014/main" id="{A653525A-84A6-C142-8EEA-51C89BCB8CF2}"/>
                  </a:ext>
                </a:extLst>
              </p:cNvPr>
              <p:cNvSpPr/>
              <p:nvPr/>
            </p:nvSpPr>
            <p:spPr>
              <a:xfrm>
                <a:off x="1520405" y="1120022"/>
                <a:ext cx="38362" cy="38362"/>
              </a:xfrm>
              <a:custGeom>
                <a:avLst/>
                <a:gdLst/>
                <a:ahLst/>
                <a:cxnLst/>
                <a:rect l="l" t="t" r="r" b="b"/>
                <a:pathLst>
                  <a:path w="978" h="978" extrusionOk="0">
                    <a:moveTo>
                      <a:pt x="477" y="0"/>
                    </a:moveTo>
                    <a:cubicBezTo>
                      <a:pt x="201" y="0"/>
                      <a:pt x="1" y="226"/>
                      <a:pt x="1" y="502"/>
                    </a:cubicBezTo>
                    <a:cubicBezTo>
                      <a:pt x="1" y="752"/>
                      <a:pt x="201" y="978"/>
                      <a:pt x="477" y="978"/>
                    </a:cubicBezTo>
                    <a:cubicBezTo>
                      <a:pt x="752" y="978"/>
                      <a:pt x="978" y="752"/>
                      <a:pt x="978" y="502"/>
                    </a:cubicBezTo>
                    <a:cubicBezTo>
                      <a:pt x="978" y="226"/>
                      <a:pt x="752"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36;p18">
                <a:extLst>
                  <a:ext uri="{FF2B5EF4-FFF2-40B4-BE49-F238E27FC236}">
                    <a16:creationId xmlns:a16="http://schemas.microsoft.com/office/drawing/2014/main" id="{93EA79C3-01DF-244B-8892-118562B830C4}"/>
                  </a:ext>
                </a:extLst>
              </p:cNvPr>
              <p:cNvSpPr/>
              <p:nvPr/>
            </p:nvSpPr>
            <p:spPr>
              <a:xfrm>
                <a:off x="1581363" y="1120022"/>
                <a:ext cx="38362" cy="38362"/>
              </a:xfrm>
              <a:custGeom>
                <a:avLst/>
                <a:gdLst/>
                <a:ahLst/>
                <a:cxnLst/>
                <a:rect l="l" t="t" r="r" b="b"/>
                <a:pathLst>
                  <a:path w="978" h="978" extrusionOk="0">
                    <a:moveTo>
                      <a:pt x="477" y="0"/>
                    </a:moveTo>
                    <a:cubicBezTo>
                      <a:pt x="226" y="0"/>
                      <a:pt x="0" y="226"/>
                      <a:pt x="0" y="502"/>
                    </a:cubicBezTo>
                    <a:cubicBezTo>
                      <a:pt x="0" y="752"/>
                      <a:pt x="226" y="978"/>
                      <a:pt x="477" y="978"/>
                    </a:cubicBezTo>
                    <a:cubicBezTo>
                      <a:pt x="752" y="978"/>
                      <a:pt x="978" y="752"/>
                      <a:pt x="978" y="502"/>
                    </a:cubicBezTo>
                    <a:cubicBezTo>
                      <a:pt x="978" y="226"/>
                      <a:pt x="752" y="0"/>
                      <a:pt x="477"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37;p18">
                <a:extLst>
                  <a:ext uri="{FF2B5EF4-FFF2-40B4-BE49-F238E27FC236}">
                    <a16:creationId xmlns:a16="http://schemas.microsoft.com/office/drawing/2014/main" id="{25D609D1-1085-F54A-9028-B03298F6C465}"/>
                  </a:ext>
                </a:extLst>
              </p:cNvPr>
              <p:cNvSpPr/>
              <p:nvPr/>
            </p:nvSpPr>
            <p:spPr>
              <a:xfrm>
                <a:off x="1642321" y="1120022"/>
                <a:ext cx="38362" cy="38362"/>
              </a:xfrm>
              <a:custGeom>
                <a:avLst/>
                <a:gdLst/>
                <a:ahLst/>
                <a:cxnLst/>
                <a:rect l="l" t="t" r="r" b="b"/>
                <a:pathLst>
                  <a:path w="978" h="978" extrusionOk="0">
                    <a:moveTo>
                      <a:pt x="476" y="0"/>
                    </a:moveTo>
                    <a:cubicBezTo>
                      <a:pt x="226" y="0"/>
                      <a:pt x="0" y="226"/>
                      <a:pt x="0" y="502"/>
                    </a:cubicBezTo>
                    <a:cubicBezTo>
                      <a:pt x="0" y="752"/>
                      <a:pt x="226" y="978"/>
                      <a:pt x="476" y="978"/>
                    </a:cubicBezTo>
                    <a:cubicBezTo>
                      <a:pt x="752" y="978"/>
                      <a:pt x="978" y="752"/>
                      <a:pt x="978" y="502"/>
                    </a:cubicBezTo>
                    <a:cubicBezTo>
                      <a:pt x="978" y="226"/>
                      <a:pt x="752" y="0"/>
                      <a:pt x="476"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38;p18">
                <a:extLst>
                  <a:ext uri="{FF2B5EF4-FFF2-40B4-BE49-F238E27FC236}">
                    <a16:creationId xmlns:a16="http://schemas.microsoft.com/office/drawing/2014/main" id="{EE285F79-53AC-A641-AEF4-435D345D100D}"/>
                  </a:ext>
                </a:extLst>
              </p:cNvPr>
              <p:cNvSpPr/>
              <p:nvPr/>
            </p:nvSpPr>
            <p:spPr>
              <a:xfrm>
                <a:off x="1703279" y="1120022"/>
                <a:ext cx="38362" cy="38362"/>
              </a:xfrm>
              <a:custGeom>
                <a:avLst/>
                <a:gdLst/>
                <a:ahLst/>
                <a:cxnLst/>
                <a:rect l="l" t="t" r="r" b="b"/>
                <a:pathLst>
                  <a:path w="978" h="978" extrusionOk="0">
                    <a:moveTo>
                      <a:pt x="476" y="0"/>
                    </a:moveTo>
                    <a:cubicBezTo>
                      <a:pt x="226" y="0"/>
                      <a:pt x="0" y="226"/>
                      <a:pt x="0" y="502"/>
                    </a:cubicBezTo>
                    <a:cubicBezTo>
                      <a:pt x="0" y="752"/>
                      <a:pt x="226" y="978"/>
                      <a:pt x="476" y="978"/>
                    </a:cubicBezTo>
                    <a:cubicBezTo>
                      <a:pt x="752" y="978"/>
                      <a:pt x="978" y="752"/>
                      <a:pt x="978" y="502"/>
                    </a:cubicBezTo>
                    <a:cubicBezTo>
                      <a:pt x="978" y="226"/>
                      <a:pt x="752" y="0"/>
                      <a:pt x="476"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39;p18">
                <a:extLst>
                  <a:ext uri="{FF2B5EF4-FFF2-40B4-BE49-F238E27FC236}">
                    <a16:creationId xmlns:a16="http://schemas.microsoft.com/office/drawing/2014/main" id="{C83D3E54-F34D-0341-9270-E9A9C4D41A73}"/>
                  </a:ext>
                </a:extLst>
              </p:cNvPr>
              <p:cNvSpPr/>
              <p:nvPr/>
            </p:nvSpPr>
            <p:spPr>
              <a:xfrm>
                <a:off x="1801580" y="1125161"/>
                <a:ext cx="61976" cy="19456"/>
              </a:xfrm>
              <a:custGeom>
                <a:avLst/>
                <a:gdLst/>
                <a:ahLst/>
                <a:cxnLst/>
                <a:rect l="l" t="t" r="r" b="b"/>
                <a:pathLst>
                  <a:path w="1580" h="496" extrusionOk="0">
                    <a:moveTo>
                      <a:pt x="799" y="1"/>
                    </a:moveTo>
                    <a:cubicBezTo>
                      <a:pt x="508" y="1"/>
                      <a:pt x="213" y="107"/>
                      <a:pt x="0" y="321"/>
                    </a:cubicBezTo>
                    <a:lnTo>
                      <a:pt x="176" y="496"/>
                    </a:lnTo>
                    <a:cubicBezTo>
                      <a:pt x="339" y="333"/>
                      <a:pt x="564" y="252"/>
                      <a:pt x="790" y="252"/>
                    </a:cubicBezTo>
                    <a:cubicBezTo>
                      <a:pt x="1016" y="252"/>
                      <a:pt x="1241" y="333"/>
                      <a:pt x="1404" y="496"/>
                    </a:cubicBezTo>
                    <a:lnTo>
                      <a:pt x="1579" y="321"/>
                    </a:lnTo>
                    <a:cubicBezTo>
                      <a:pt x="1379" y="107"/>
                      <a:pt x="1091" y="1"/>
                      <a:pt x="799"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0;p18">
                <a:extLst>
                  <a:ext uri="{FF2B5EF4-FFF2-40B4-BE49-F238E27FC236}">
                    <a16:creationId xmlns:a16="http://schemas.microsoft.com/office/drawing/2014/main" id="{F56F98DF-CCC3-484F-B944-E313A0715E35}"/>
                  </a:ext>
                </a:extLst>
              </p:cNvPr>
              <p:cNvSpPr/>
              <p:nvPr/>
            </p:nvSpPr>
            <p:spPr>
              <a:xfrm>
                <a:off x="1787812" y="1105273"/>
                <a:ext cx="90492" cy="25614"/>
              </a:xfrm>
              <a:custGeom>
                <a:avLst/>
                <a:gdLst/>
                <a:ahLst/>
                <a:cxnLst/>
                <a:rect l="l" t="t" r="r" b="b"/>
                <a:pathLst>
                  <a:path w="2307" h="653" extrusionOk="0">
                    <a:moveTo>
                      <a:pt x="1153" y="0"/>
                    </a:moveTo>
                    <a:cubicBezTo>
                      <a:pt x="727" y="0"/>
                      <a:pt x="301" y="151"/>
                      <a:pt x="1" y="477"/>
                    </a:cubicBezTo>
                    <a:lnTo>
                      <a:pt x="176" y="652"/>
                    </a:lnTo>
                    <a:cubicBezTo>
                      <a:pt x="427" y="376"/>
                      <a:pt x="778" y="226"/>
                      <a:pt x="1153" y="226"/>
                    </a:cubicBezTo>
                    <a:cubicBezTo>
                      <a:pt x="1529" y="226"/>
                      <a:pt x="1855" y="376"/>
                      <a:pt x="2131" y="652"/>
                    </a:cubicBezTo>
                    <a:lnTo>
                      <a:pt x="2306" y="477"/>
                    </a:lnTo>
                    <a:cubicBezTo>
                      <a:pt x="1981" y="151"/>
                      <a:pt x="1580" y="0"/>
                      <a:pt x="1153"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1;p18">
                <a:extLst>
                  <a:ext uri="{FF2B5EF4-FFF2-40B4-BE49-F238E27FC236}">
                    <a16:creationId xmlns:a16="http://schemas.microsoft.com/office/drawing/2014/main" id="{19B308D9-CB6A-6543-9DBD-4677677CF366}"/>
                  </a:ext>
                </a:extLst>
              </p:cNvPr>
              <p:cNvSpPr/>
              <p:nvPr/>
            </p:nvSpPr>
            <p:spPr>
              <a:xfrm>
                <a:off x="1818291" y="1148539"/>
                <a:ext cx="28556" cy="19691"/>
              </a:xfrm>
              <a:custGeom>
                <a:avLst/>
                <a:gdLst/>
                <a:ahLst/>
                <a:cxnLst/>
                <a:rect l="l" t="t" r="r" b="b"/>
                <a:pathLst>
                  <a:path w="728" h="502" extrusionOk="0">
                    <a:moveTo>
                      <a:pt x="376" y="0"/>
                    </a:moveTo>
                    <a:cubicBezTo>
                      <a:pt x="226" y="0"/>
                      <a:pt x="101" y="50"/>
                      <a:pt x="1" y="151"/>
                    </a:cubicBezTo>
                    <a:lnTo>
                      <a:pt x="376" y="501"/>
                    </a:lnTo>
                    <a:lnTo>
                      <a:pt x="727" y="151"/>
                    </a:lnTo>
                    <a:cubicBezTo>
                      <a:pt x="652" y="50"/>
                      <a:pt x="527" y="0"/>
                      <a:pt x="376"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42;p18">
                <a:extLst>
                  <a:ext uri="{FF2B5EF4-FFF2-40B4-BE49-F238E27FC236}">
                    <a16:creationId xmlns:a16="http://schemas.microsoft.com/office/drawing/2014/main" id="{D44A465A-EC95-3346-9AC2-4CC9E33767E8}"/>
                  </a:ext>
                </a:extLst>
              </p:cNvPr>
              <p:cNvSpPr/>
              <p:nvPr/>
            </p:nvSpPr>
            <p:spPr>
              <a:xfrm>
                <a:off x="2908590" y="1118061"/>
                <a:ext cx="42285" cy="42285"/>
              </a:xfrm>
              <a:custGeom>
                <a:avLst/>
                <a:gdLst/>
                <a:ahLst/>
                <a:cxnLst/>
                <a:rect l="l" t="t" r="r" b="b"/>
                <a:pathLst>
                  <a:path w="1078" h="1078" extrusionOk="0">
                    <a:moveTo>
                      <a:pt x="0" y="0"/>
                    </a:moveTo>
                    <a:lnTo>
                      <a:pt x="0" y="1078"/>
                    </a:lnTo>
                    <a:lnTo>
                      <a:pt x="1078" y="1078"/>
                    </a:lnTo>
                    <a:lnTo>
                      <a:pt x="1078"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43;p18">
                <a:extLst>
                  <a:ext uri="{FF2B5EF4-FFF2-40B4-BE49-F238E27FC236}">
                    <a16:creationId xmlns:a16="http://schemas.microsoft.com/office/drawing/2014/main" id="{919A6730-75BD-534B-9252-4C7577FA56D2}"/>
                  </a:ext>
                </a:extLst>
              </p:cNvPr>
              <p:cNvSpPr/>
              <p:nvPr/>
            </p:nvSpPr>
            <p:spPr>
              <a:xfrm>
                <a:off x="2902667" y="1113118"/>
                <a:ext cx="106221" cy="52169"/>
              </a:xfrm>
              <a:custGeom>
                <a:avLst/>
                <a:gdLst/>
                <a:ahLst/>
                <a:cxnLst/>
                <a:rect l="l" t="t" r="r" b="b"/>
                <a:pathLst>
                  <a:path w="2708" h="1330" extrusionOk="0">
                    <a:moveTo>
                      <a:pt x="2407" y="277"/>
                    </a:moveTo>
                    <a:lnTo>
                      <a:pt x="2407" y="1054"/>
                    </a:lnTo>
                    <a:lnTo>
                      <a:pt x="276" y="1054"/>
                    </a:lnTo>
                    <a:lnTo>
                      <a:pt x="276" y="277"/>
                    </a:lnTo>
                    <a:close/>
                    <a:moveTo>
                      <a:pt x="1" y="1"/>
                    </a:moveTo>
                    <a:lnTo>
                      <a:pt x="1" y="1329"/>
                    </a:lnTo>
                    <a:lnTo>
                      <a:pt x="2708" y="1329"/>
                    </a:lnTo>
                    <a:lnTo>
                      <a:pt x="2708"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44;p18">
                <a:extLst>
                  <a:ext uri="{FF2B5EF4-FFF2-40B4-BE49-F238E27FC236}">
                    <a16:creationId xmlns:a16="http://schemas.microsoft.com/office/drawing/2014/main" id="{352009DB-8F2C-4840-9481-846813738246}"/>
                  </a:ext>
                </a:extLst>
              </p:cNvPr>
              <p:cNvSpPr/>
              <p:nvPr/>
            </p:nvSpPr>
            <p:spPr>
              <a:xfrm>
                <a:off x="3002969" y="1125906"/>
                <a:ext cx="11807" cy="26595"/>
              </a:xfrm>
              <a:custGeom>
                <a:avLst/>
                <a:gdLst/>
                <a:ahLst/>
                <a:cxnLst/>
                <a:rect l="l" t="t" r="r" b="b"/>
                <a:pathLst>
                  <a:path w="301" h="678" extrusionOk="0">
                    <a:moveTo>
                      <a:pt x="0" y="1"/>
                    </a:moveTo>
                    <a:lnTo>
                      <a:pt x="0" y="677"/>
                    </a:lnTo>
                    <a:lnTo>
                      <a:pt x="301" y="677"/>
                    </a:lnTo>
                    <a:lnTo>
                      <a:pt x="301"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45;p18">
                <a:extLst>
                  <a:ext uri="{FF2B5EF4-FFF2-40B4-BE49-F238E27FC236}">
                    <a16:creationId xmlns:a16="http://schemas.microsoft.com/office/drawing/2014/main" id="{E8C5FBE4-BDD5-3241-8CB9-C749CD0459C7}"/>
                  </a:ext>
                </a:extLst>
              </p:cNvPr>
              <p:cNvSpPr/>
              <p:nvPr/>
            </p:nvSpPr>
            <p:spPr>
              <a:xfrm>
                <a:off x="3070791" y="1108215"/>
                <a:ext cx="20672" cy="52130"/>
              </a:xfrm>
              <a:custGeom>
                <a:avLst/>
                <a:gdLst/>
                <a:ahLst/>
                <a:cxnLst/>
                <a:rect l="l" t="t" r="r" b="b"/>
                <a:pathLst>
                  <a:path w="527" h="1329" extrusionOk="0">
                    <a:moveTo>
                      <a:pt x="502" y="1"/>
                    </a:moveTo>
                    <a:lnTo>
                      <a:pt x="1" y="201"/>
                    </a:lnTo>
                    <a:lnTo>
                      <a:pt x="1" y="377"/>
                    </a:lnTo>
                    <a:lnTo>
                      <a:pt x="326" y="276"/>
                    </a:lnTo>
                    <a:lnTo>
                      <a:pt x="326" y="1329"/>
                    </a:lnTo>
                    <a:lnTo>
                      <a:pt x="527" y="1329"/>
                    </a:lnTo>
                    <a:lnTo>
                      <a:pt x="52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6;p18">
                <a:extLst>
                  <a:ext uri="{FF2B5EF4-FFF2-40B4-BE49-F238E27FC236}">
                    <a16:creationId xmlns:a16="http://schemas.microsoft.com/office/drawing/2014/main" id="{5C90B316-84B8-554E-AF10-91F7B199A6B4}"/>
                  </a:ext>
                </a:extLst>
              </p:cNvPr>
              <p:cNvSpPr/>
              <p:nvPr/>
            </p:nvSpPr>
            <p:spPr>
              <a:xfrm>
                <a:off x="3109116" y="1108215"/>
                <a:ext cx="35459" cy="52130"/>
              </a:xfrm>
              <a:custGeom>
                <a:avLst/>
                <a:gdLst/>
                <a:ahLst/>
                <a:cxnLst/>
                <a:rect l="l" t="t" r="r" b="b"/>
                <a:pathLst>
                  <a:path w="904" h="1329" extrusionOk="0">
                    <a:moveTo>
                      <a:pt x="427" y="1"/>
                    </a:moveTo>
                    <a:cubicBezTo>
                      <a:pt x="352" y="1"/>
                      <a:pt x="277" y="26"/>
                      <a:pt x="201" y="51"/>
                    </a:cubicBezTo>
                    <a:cubicBezTo>
                      <a:pt x="126" y="76"/>
                      <a:pt x="76" y="126"/>
                      <a:pt x="51" y="201"/>
                    </a:cubicBezTo>
                    <a:cubicBezTo>
                      <a:pt x="1" y="251"/>
                      <a:pt x="1" y="326"/>
                      <a:pt x="1" y="427"/>
                    </a:cubicBezTo>
                    <a:lnTo>
                      <a:pt x="201" y="427"/>
                    </a:lnTo>
                    <a:cubicBezTo>
                      <a:pt x="201" y="352"/>
                      <a:pt x="227" y="276"/>
                      <a:pt x="277" y="226"/>
                    </a:cubicBezTo>
                    <a:cubicBezTo>
                      <a:pt x="302" y="201"/>
                      <a:pt x="352" y="176"/>
                      <a:pt x="427" y="176"/>
                    </a:cubicBezTo>
                    <a:cubicBezTo>
                      <a:pt x="502" y="176"/>
                      <a:pt x="552" y="201"/>
                      <a:pt x="577" y="226"/>
                    </a:cubicBezTo>
                    <a:cubicBezTo>
                      <a:pt x="602" y="276"/>
                      <a:pt x="628" y="326"/>
                      <a:pt x="628" y="377"/>
                    </a:cubicBezTo>
                    <a:cubicBezTo>
                      <a:pt x="628" y="427"/>
                      <a:pt x="602" y="477"/>
                      <a:pt x="577" y="527"/>
                    </a:cubicBezTo>
                    <a:cubicBezTo>
                      <a:pt x="552" y="577"/>
                      <a:pt x="527" y="627"/>
                      <a:pt x="452" y="702"/>
                    </a:cubicBezTo>
                    <a:lnTo>
                      <a:pt x="26" y="1179"/>
                    </a:lnTo>
                    <a:lnTo>
                      <a:pt x="26" y="1329"/>
                    </a:lnTo>
                    <a:lnTo>
                      <a:pt x="903" y="1329"/>
                    </a:lnTo>
                    <a:lnTo>
                      <a:pt x="903" y="1154"/>
                    </a:lnTo>
                    <a:lnTo>
                      <a:pt x="277" y="1154"/>
                    </a:lnTo>
                    <a:lnTo>
                      <a:pt x="602" y="803"/>
                    </a:lnTo>
                    <a:cubicBezTo>
                      <a:pt x="703" y="727"/>
                      <a:pt x="753" y="627"/>
                      <a:pt x="803" y="577"/>
                    </a:cubicBezTo>
                    <a:cubicBezTo>
                      <a:pt x="828" y="502"/>
                      <a:pt x="853" y="427"/>
                      <a:pt x="853" y="352"/>
                    </a:cubicBezTo>
                    <a:cubicBezTo>
                      <a:pt x="853" y="251"/>
                      <a:pt x="803" y="151"/>
                      <a:pt x="728" y="101"/>
                    </a:cubicBezTo>
                    <a:cubicBezTo>
                      <a:pt x="653" y="26"/>
                      <a:pt x="552" y="1"/>
                      <a:pt x="427"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47;p18">
                <a:extLst>
                  <a:ext uri="{FF2B5EF4-FFF2-40B4-BE49-F238E27FC236}">
                    <a16:creationId xmlns:a16="http://schemas.microsoft.com/office/drawing/2014/main" id="{575BB2BA-EE3F-334B-9DC0-CF5F607D554E}"/>
                  </a:ext>
                </a:extLst>
              </p:cNvPr>
              <p:cNvSpPr/>
              <p:nvPr/>
            </p:nvSpPr>
            <p:spPr>
              <a:xfrm>
                <a:off x="3151402" y="1121003"/>
                <a:ext cx="10865" cy="40363"/>
              </a:xfrm>
              <a:custGeom>
                <a:avLst/>
                <a:gdLst/>
                <a:ahLst/>
                <a:cxnLst/>
                <a:rect l="l" t="t" r="r" b="b"/>
                <a:pathLst>
                  <a:path w="277" h="1029" extrusionOk="0">
                    <a:moveTo>
                      <a:pt x="126" y="0"/>
                    </a:moveTo>
                    <a:cubicBezTo>
                      <a:pt x="101" y="0"/>
                      <a:pt x="76" y="26"/>
                      <a:pt x="51" y="51"/>
                    </a:cubicBezTo>
                    <a:cubicBezTo>
                      <a:pt x="26" y="76"/>
                      <a:pt x="1" y="101"/>
                      <a:pt x="1" y="126"/>
                    </a:cubicBezTo>
                    <a:cubicBezTo>
                      <a:pt x="1" y="151"/>
                      <a:pt x="26" y="201"/>
                      <a:pt x="51" y="226"/>
                    </a:cubicBezTo>
                    <a:cubicBezTo>
                      <a:pt x="76" y="226"/>
                      <a:pt x="101" y="251"/>
                      <a:pt x="126" y="251"/>
                    </a:cubicBezTo>
                    <a:cubicBezTo>
                      <a:pt x="176" y="251"/>
                      <a:pt x="201" y="226"/>
                      <a:pt x="226" y="226"/>
                    </a:cubicBezTo>
                    <a:cubicBezTo>
                      <a:pt x="251" y="201"/>
                      <a:pt x="276" y="151"/>
                      <a:pt x="276" y="126"/>
                    </a:cubicBezTo>
                    <a:cubicBezTo>
                      <a:pt x="276" y="101"/>
                      <a:pt x="251" y="76"/>
                      <a:pt x="226" y="51"/>
                    </a:cubicBezTo>
                    <a:cubicBezTo>
                      <a:pt x="201" y="26"/>
                      <a:pt x="176" y="0"/>
                      <a:pt x="126" y="0"/>
                    </a:cubicBezTo>
                    <a:close/>
                    <a:moveTo>
                      <a:pt x="126" y="777"/>
                    </a:moveTo>
                    <a:cubicBezTo>
                      <a:pt x="101" y="777"/>
                      <a:pt x="76" y="777"/>
                      <a:pt x="51" y="802"/>
                    </a:cubicBezTo>
                    <a:cubicBezTo>
                      <a:pt x="26" y="828"/>
                      <a:pt x="1" y="853"/>
                      <a:pt x="1" y="903"/>
                    </a:cubicBezTo>
                    <a:cubicBezTo>
                      <a:pt x="1" y="928"/>
                      <a:pt x="26" y="953"/>
                      <a:pt x="51" y="978"/>
                    </a:cubicBezTo>
                    <a:cubicBezTo>
                      <a:pt x="76" y="1003"/>
                      <a:pt x="101" y="1028"/>
                      <a:pt x="126" y="1028"/>
                    </a:cubicBezTo>
                    <a:cubicBezTo>
                      <a:pt x="176" y="1028"/>
                      <a:pt x="201" y="1003"/>
                      <a:pt x="226" y="978"/>
                    </a:cubicBezTo>
                    <a:cubicBezTo>
                      <a:pt x="251" y="953"/>
                      <a:pt x="276" y="928"/>
                      <a:pt x="276" y="903"/>
                    </a:cubicBezTo>
                    <a:cubicBezTo>
                      <a:pt x="276" y="853"/>
                      <a:pt x="251" y="828"/>
                      <a:pt x="226" y="802"/>
                    </a:cubicBezTo>
                    <a:cubicBezTo>
                      <a:pt x="201" y="777"/>
                      <a:pt x="176" y="777"/>
                      <a:pt x="126" y="777"/>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48;p18">
                <a:extLst>
                  <a:ext uri="{FF2B5EF4-FFF2-40B4-BE49-F238E27FC236}">
                    <a16:creationId xmlns:a16="http://schemas.microsoft.com/office/drawing/2014/main" id="{8D22D472-0341-354D-8A07-D8D16C8C978B}"/>
                  </a:ext>
                </a:extLst>
              </p:cNvPr>
              <p:cNvSpPr/>
              <p:nvPr/>
            </p:nvSpPr>
            <p:spPr>
              <a:xfrm>
                <a:off x="3168112" y="1109196"/>
                <a:ext cx="37421" cy="51149"/>
              </a:xfrm>
              <a:custGeom>
                <a:avLst/>
                <a:gdLst/>
                <a:ahLst/>
                <a:cxnLst/>
                <a:rect l="l" t="t" r="r" b="b"/>
                <a:pathLst>
                  <a:path w="954" h="1304" extrusionOk="0">
                    <a:moveTo>
                      <a:pt x="577" y="276"/>
                    </a:moveTo>
                    <a:lnTo>
                      <a:pt x="577" y="828"/>
                    </a:lnTo>
                    <a:lnTo>
                      <a:pt x="226" y="828"/>
                    </a:lnTo>
                    <a:lnTo>
                      <a:pt x="552" y="327"/>
                    </a:lnTo>
                    <a:lnTo>
                      <a:pt x="577" y="276"/>
                    </a:lnTo>
                    <a:close/>
                    <a:moveTo>
                      <a:pt x="577" y="1"/>
                    </a:moveTo>
                    <a:lnTo>
                      <a:pt x="1" y="878"/>
                    </a:lnTo>
                    <a:lnTo>
                      <a:pt x="1" y="1003"/>
                    </a:lnTo>
                    <a:lnTo>
                      <a:pt x="577" y="1003"/>
                    </a:lnTo>
                    <a:lnTo>
                      <a:pt x="577" y="1304"/>
                    </a:lnTo>
                    <a:lnTo>
                      <a:pt x="803" y="1304"/>
                    </a:lnTo>
                    <a:lnTo>
                      <a:pt x="803" y="1003"/>
                    </a:lnTo>
                    <a:lnTo>
                      <a:pt x="953" y="1003"/>
                    </a:lnTo>
                    <a:lnTo>
                      <a:pt x="953" y="828"/>
                    </a:lnTo>
                    <a:lnTo>
                      <a:pt x="803" y="828"/>
                    </a:lnTo>
                    <a:lnTo>
                      <a:pt x="803"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9;p18">
                <a:extLst>
                  <a:ext uri="{FF2B5EF4-FFF2-40B4-BE49-F238E27FC236}">
                    <a16:creationId xmlns:a16="http://schemas.microsoft.com/office/drawing/2014/main" id="{4529FE21-CA3F-194A-8887-3EC84FA091D8}"/>
                  </a:ext>
                </a:extLst>
              </p:cNvPr>
              <p:cNvSpPr/>
              <p:nvPr/>
            </p:nvSpPr>
            <p:spPr>
              <a:xfrm>
                <a:off x="3212360" y="1109196"/>
                <a:ext cx="33459" cy="52169"/>
              </a:xfrm>
              <a:custGeom>
                <a:avLst/>
                <a:gdLst/>
                <a:ahLst/>
                <a:cxnLst/>
                <a:rect l="l" t="t" r="r" b="b"/>
                <a:pathLst>
                  <a:path w="853" h="1330" extrusionOk="0">
                    <a:moveTo>
                      <a:pt x="101" y="1"/>
                    </a:moveTo>
                    <a:lnTo>
                      <a:pt x="26" y="652"/>
                    </a:lnTo>
                    <a:lnTo>
                      <a:pt x="201" y="702"/>
                    </a:lnTo>
                    <a:cubicBezTo>
                      <a:pt x="251" y="677"/>
                      <a:pt x="276" y="652"/>
                      <a:pt x="301" y="627"/>
                    </a:cubicBezTo>
                    <a:lnTo>
                      <a:pt x="402" y="627"/>
                    </a:lnTo>
                    <a:cubicBezTo>
                      <a:pt x="477" y="627"/>
                      <a:pt x="527" y="652"/>
                      <a:pt x="577" y="677"/>
                    </a:cubicBezTo>
                    <a:cubicBezTo>
                      <a:pt x="627" y="728"/>
                      <a:pt x="627" y="803"/>
                      <a:pt x="627" y="878"/>
                    </a:cubicBezTo>
                    <a:cubicBezTo>
                      <a:pt x="627" y="953"/>
                      <a:pt x="627" y="1028"/>
                      <a:pt x="577" y="1078"/>
                    </a:cubicBezTo>
                    <a:cubicBezTo>
                      <a:pt x="552" y="1129"/>
                      <a:pt x="502" y="1154"/>
                      <a:pt x="427" y="1154"/>
                    </a:cubicBezTo>
                    <a:cubicBezTo>
                      <a:pt x="377" y="1154"/>
                      <a:pt x="326" y="1129"/>
                      <a:pt x="276" y="1103"/>
                    </a:cubicBezTo>
                    <a:cubicBezTo>
                      <a:pt x="251" y="1053"/>
                      <a:pt x="226" y="1003"/>
                      <a:pt x="201" y="953"/>
                    </a:cubicBezTo>
                    <a:lnTo>
                      <a:pt x="1" y="953"/>
                    </a:lnTo>
                    <a:cubicBezTo>
                      <a:pt x="1" y="1053"/>
                      <a:pt x="51" y="1154"/>
                      <a:pt x="126" y="1229"/>
                    </a:cubicBezTo>
                    <a:cubicBezTo>
                      <a:pt x="201" y="1279"/>
                      <a:pt x="301" y="1329"/>
                      <a:pt x="427" y="1329"/>
                    </a:cubicBezTo>
                    <a:cubicBezTo>
                      <a:pt x="552" y="1329"/>
                      <a:pt x="677" y="1279"/>
                      <a:pt x="752" y="1204"/>
                    </a:cubicBezTo>
                    <a:cubicBezTo>
                      <a:pt x="828" y="1129"/>
                      <a:pt x="853" y="1028"/>
                      <a:pt x="853" y="878"/>
                    </a:cubicBezTo>
                    <a:cubicBezTo>
                      <a:pt x="853" y="753"/>
                      <a:pt x="828" y="652"/>
                      <a:pt x="752" y="552"/>
                    </a:cubicBezTo>
                    <a:cubicBezTo>
                      <a:pt x="677" y="477"/>
                      <a:pt x="577" y="452"/>
                      <a:pt x="452" y="452"/>
                    </a:cubicBezTo>
                    <a:cubicBezTo>
                      <a:pt x="377" y="452"/>
                      <a:pt x="326" y="452"/>
                      <a:pt x="251" y="502"/>
                    </a:cubicBezTo>
                    <a:lnTo>
                      <a:pt x="301" y="176"/>
                    </a:lnTo>
                    <a:lnTo>
                      <a:pt x="828" y="176"/>
                    </a:lnTo>
                    <a:lnTo>
                      <a:pt x="828"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50;p18">
                <a:extLst>
                  <a:ext uri="{FF2B5EF4-FFF2-40B4-BE49-F238E27FC236}">
                    <a16:creationId xmlns:a16="http://schemas.microsoft.com/office/drawing/2014/main" id="{DB191948-D82C-924F-B1E3-2270BAD22A8E}"/>
                  </a:ext>
                </a:extLst>
              </p:cNvPr>
              <p:cNvSpPr/>
              <p:nvPr/>
            </p:nvSpPr>
            <p:spPr>
              <a:xfrm>
                <a:off x="2734582" y="1137713"/>
                <a:ext cx="16749" cy="27575"/>
              </a:xfrm>
              <a:custGeom>
                <a:avLst/>
                <a:gdLst/>
                <a:ahLst/>
                <a:cxnLst/>
                <a:rect l="l" t="t" r="r" b="b"/>
                <a:pathLst>
                  <a:path w="427" h="703" extrusionOk="0">
                    <a:moveTo>
                      <a:pt x="0" y="1"/>
                    </a:moveTo>
                    <a:lnTo>
                      <a:pt x="0" y="702"/>
                    </a:lnTo>
                    <a:lnTo>
                      <a:pt x="426" y="702"/>
                    </a:lnTo>
                    <a:lnTo>
                      <a:pt x="426"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51;p18">
                <a:extLst>
                  <a:ext uri="{FF2B5EF4-FFF2-40B4-BE49-F238E27FC236}">
                    <a16:creationId xmlns:a16="http://schemas.microsoft.com/office/drawing/2014/main" id="{19BAF1DA-0F38-D148-85F7-26793F3FB67D}"/>
                  </a:ext>
                </a:extLst>
              </p:cNvPr>
              <p:cNvSpPr/>
              <p:nvPr/>
            </p:nvSpPr>
            <p:spPr>
              <a:xfrm>
                <a:off x="2762079" y="1124925"/>
                <a:ext cx="16749" cy="40363"/>
              </a:xfrm>
              <a:custGeom>
                <a:avLst/>
                <a:gdLst/>
                <a:ahLst/>
                <a:cxnLst/>
                <a:rect l="l" t="t" r="r" b="b"/>
                <a:pathLst>
                  <a:path w="427" h="1029" extrusionOk="0">
                    <a:moveTo>
                      <a:pt x="1" y="1"/>
                    </a:moveTo>
                    <a:lnTo>
                      <a:pt x="1" y="1028"/>
                    </a:lnTo>
                    <a:lnTo>
                      <a:pt x="427" y="1028"/>
                    </a:lnTo>
                    <a:lnTo>
                      <a:pt x="42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52;p18">
                <a:extLst>
                  <a:ext uri="{FF2B5EF4-FFF2-40B4-BE49-F238E27FC236}">
                    <a16:creationId xmlns:a16="http://schemas.microsoft.com/office/drawing/2014/main" id="{19B707B3-BBC0-514E-8381-965E671F9F5D}"/>
                  </a:ext>
                </a:extLst>
              </p:cNvPr>
              <p:cNvSpPr/>
              <p:nvPr/>
            </p:nvSpPr>
            <p:spPr>
              <a:xfrm>
                <a:off x="2789616" y="1112138"/>
                <a:ext cx="16749" cy="53150"/>
              </a:xfrm>
              <a:custGeom>
                <a:avLst/>
                <a:gdLst/>
                <a:ahLst/>
                <a:cxnLst/>
                <a:rect l="l" t="t" r="r" b="b"/>
                <a:pathLst>
                  <a:path w="427" h="1355" extrusionOk="0">
                    <a:moveTo>
                      <a:pt x="1" y="1"/>
                    </a:moveTo>
                    <a:lnTo>
                      <a:pt x="1" y="1354"/>
                    </a:lnTo>
                    <a:lnTo>
                      <a:pt x="427" y="1354"/>
                    </a:lnTo>
                    <a:lnTo>
                      <a:pt x="42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53;p18">
                <a:extLst>
                  <a:ext uri="{FF2B5EF4-FFF2-40B4-BE49-F238E27FC236}">
                    <a16:creationId xmlns:a16="http://schemas.microsoft.com/office/drawing/2014/main" id="{01E59234-E22F-9642-8DE8-6394F71AA13E}"/>
                  </a:ext>
                </a:extLst>
              </p:cNvPr>
              <p:cNvSpPr/>
              <p:nvPr/>
            </p:nvSpPr>
            <p:spPr>
              <a:xfrm>
                <a:off x="2817153" y="1099389"/>
                <a:ext cx="16749" cy="65898"/>
              </a:xfrm>
              <a:custGeom>
                <a:avLst/>
                <a:gdLst/>
                <a:ahLst/>
                <a:cxnLst/>
                <a:rect l="l" t="t" r="r" b="b"/>
                <a:pathLst>
                  <a:path w="427" h="1680" extrusionOk="0">
                    <a:moveTo>
                      <a:pt x="0" y="0"/>
                    </a:moveTo>
                    <a:lnTo>
                      <a:pt x="0" y="1679"/>
                    </a:lnTo>
                    <a:lnTo>
                      <a:pt x="426" y="1679"/>
                    </a:lnTo>
                    <a:lnTo>
                      <a:pt x="426" y="0"/>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460;p18">
              <a:extLst>
                <a:ext uri="{FF2B5EF4-FFF2-40B4-BE49-F238E27FC236}">
                  <a16:creationId xmlns:a16="http://schemas.microsoft.com/office/drawing/2014/main" id="{6AEEED2A-E740-E744-8589-755F8C44F2C5}"/>
                </a:ext>
              </a:extLst>
            </p:cNvPr>
            <p:cNvSpPr/>
            <p:nvPr/>
          </p:nvSpPr>
          <p:spPr>
            <a:xfrm>
              <a:off x="1393512" y="2533737"/>
              <a:ext cx="394250" cy="1993768"/>
            </a:xfrm>
            <a:custGeom>
              <a:avLst/>
              <a:gdLst/>
              <a:ahLst/>
              <a:cxnLst/>
              <a:rect l="l" t="t" r="r" b="b"/>
              <a:pathLst>
                <a:path w="10051" h="50829" extrusionOk="0">
                  <a:moveTo>
                    <a:pt x="0" y="1"/>
                  </a:moveTo>
                  <a:lnTo>
                    <a:pt x="0" y="50828"/>
                  </a:lnTo>
                  <a:lnTo>
                    <a:pt x="10051" y="50828"/>
                  </a:lnTo>
                  <a:lnTo>
                    <a:pt x="10051" y="1"/>
                  </a:ln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1;p18">
              <a:extLst>
                <a:ext uri="{FF2B5EF4-FFF2-40B4-BE49-F238E27FC236}">
                  <a16:creationId xmlns:a16="http://schemas.microsoft.com/office/drawing/2014/main" id="{DA329E11-58EE-6B48-B6BA-09D131639B2F}"/>
                </a:ext>
              </a:extLst>
            </p:cNvPr>
            <p:cNvSpPr/>
            <p:nvPr/>
          </p:nvSpPr>
          <p:spPr>
            <a:xfrm>
              <a:off x="1393512" y="1636161"/>
              <a:ext cx="394250" cy="548601"/>
            </a:xfrm>
            <a:custGeom>
              <a:avLst/>
              <a:gdLst/>
              <a:ahLst/>
              <a:cxnLst/>
              <a:rect l="l" t="t" r="r" b="b"/>
              <a:pathLst>
                <a:path w="10051" h="13986" extrusionOk="0">
                  <a:moveTo>
                    <a:pt x="0" y="0"/>
                  </a:moveTo>
                  <a:lnTo>
                    <a:pt x="0" y="13985"/>
                  </a:lnTo>
                  <a:lnTo>
                    <a:pt x="10051" y="13985"/>
                  </a:lnTo>
                  <a:lnTo>
                    <a:pt x="10051" y="0"/>
                  </a:ln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2;p18">
              <a:extLst>
                <a:ext uri="{FF2B5EF4-FFF2-40B4-BE49-F238E27FC236}">
                  <a16:creationId xmlns:a16="http://schemas.microsoft.com/office/drawing/2014/main" id="{6DF1069B-2F11-3E4B-8F37-492ACA33D8A7}"/>
                </a:ext>
              </a:extLst>
            </p:cNvPr>
            <p:cNvSpPr/>
            <p:nvPr/>
          </p:nvSpPr>
          <p:spPr>
            <a:xfrm>
              <a:off x="1499698" y="1352045"/>
              <a:ext cx="73743" cy="147486"/>
            </a:xfrm>
            <a:custGeom>
              <a:avLst/>
              <a:gdLst/>
              <a:ahLst/>
              <a:cxnLst/>
              <a:rect l="l" t="t" r="r" b="b"/>
              <a:pathLst>
                <a:path w="1880" h="3760" fill="none" extrusionOk="0">
                  <a:moveTo>
                    <a:pt x="1880" y="3760"/>
                  </a:moveTo>
                  <a:lnTo>
                    <a:pt x="0" y="1880"/>
                  </a:lnTo>
                  <a:lnTo>
                    <a:pt x="1880"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463;p18">
              <a:extLst>
                <a:ext uri="{FF2B5EF4-FFF2-40B4-BE49-F238E27FC236}">
                  <a16:creationId xmlns:a16="http://schemas.microsoft.com/office/drawing/2014/main" id="{9B3B07CD-D95B-C048-B528-37D09BCF4C86}"/>
                </a:ext>
              </a:extLst>
            </p:cNvPr>
            <p:cNvGrpSpPr/>
            <p:nvPr/>
          </p:nvGrpSpPr>
          <p:grpSpPr>
            <a:xfrm>
              <a:off x="3218170" y="1343180"/>
              <a:ext cx="31498" cy="165220"/>
              <a:chOff x="3201533" y="1343180"/>
              <a:chExt cx="31498" cy="165220"/>
            </a:xfrm>
          </p:grpSpPr>
          <p:sp>
            <p:nvSpPr>
              <p:cNvPr id="162" name="Google Shape;464;p18">
                <a:extLst>
                  <a:ext uri="{FF2B5EF4-FFF2-40B4-BE49-F238E27FC236}">
                    <a16:creationId xmlns:a16="http://schemas.microsoft.com/office/drawing/2014/main" id="{D2E0865B-52C7-5E49-B41F-A12F725DA57C}"/>
                  </a:ext>
                </a:extLst>
              </p:cNvPr>
              <p:cNvSpPr/>
              <p:nvPr/>
            </p:nvSpPr>
            <p:spPr>
              <a:xfrm>
                <a:off x="3201533" y="1343180"/>
                <a:ext cx="31498" cy="30517"/>
              </a:xfrm>
              <a:custGeom>
                <a:avLst/>
                <a:gdLst/>
                <a:ahLst/>
                <a:cxnLst/>
                <a:rect l="l" t="t" r="r" b="b"/>
                <a:pathLst>
                  <a:path w="803" h="778" extrusionOk="0">
                    <a:moveTo>
                      <a:pt x="402" y="1"/>
                    </a:moveTo>
                    <a:cubicBezTo>
                      <a:pt x="176" y="1"/>
                      <a:pt x="1" y="176"/>
                      <a:pt x="1" y="402"/>
                    </a:cubicBezTo>
                    <a:cubicBezTo>
                      <a:pt x="1" y="602"/>
                      <a:pt x="176" y="778"/>
                      <a:pt x="402" y="778"/>
                    </a:cubicBezTo>
                    <a:cubicBezTo>
                      <a:pt x="627" y="778"/>
                      <a:pt x="803" y="602"/>
                      <a:pt x="803" y="402"/>
                    </a:cubicBezTo>
                    <a:cubicBezTo>
                      <a:pt x="803" y="176"/>
                      <a:pt x="627" y="1"/>
                      <a:pt x="4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5;p18">
                <a:extLst>
                  <a:ext uri="{FF2B5EF4-FFF2-40B4-BE49-F238E27FC236}">
                    <a16:creationId xmlns:a16="http://schemas.microsoft.com/office/drawing/2014/main" id="{D8CB2511-B9E7-8542-9DE8-0B4865D22E29}"/>
                  </a:ext>
                </a:extLst>
              </p:cNvPr>
              <p:cNvSpPr/>
              <p:nvPr/>
            </p:nvSpPr>
            <p:spPr>
              <a:xfrm>
                <a:off x="3201533" y="1410022"/>
                <a:ext cx="31498" cy="31498"/>
              </a:xfrm>
              <a:custGeom>
                <a:avLst/>
                <a:gdLst/>
                <a:ahLst/>
                <a:cxnLst/>
                <a:rect l="l" t="t" r="r" b="b"/>
                <a:pathLst>
                  <a:path w="803" h="803" extrusionOk="0">
                    <a:moveTo>
                      <a:pt x="402" y="1"/>
                    </a:moveTo>
                    <a:cubicBezTo>
                      <a:pt x="176" y="1"/>
                      <a:pt x="1" y="176"/>
                      <a:pt x="1" y="402"/>
                    </a:cubicBezTo>
                    <a:cubicBezTo>
                      <a:pt x="1" y="627"/>
                      <a:pt x="176" y="803"/>
                      <a:pt x="402" y="803"/>
                    </a:cubicBezTo>
                    <a:cubicBezTo>
                      <a:pt x="627" y="803"/>
                      <a:pt x="803" y="627"/>
                      <a:pt x="803" y="402"/>
                    </a:cubicBezTo>
                    <a:cubicBezTo>
                      <a:pt x="803" y="176"/>
                      <a:pt x="627" y="1"/>
                      <a:pt x="40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6;p18">
                <a:extLst>
                  <a:ext uri="{FF2B5EF4-FFF2-40B4-BE49-F238E27FC236}">
                    <a16:creationId xmlns:a16="http://schemas.microsoft.com/office/drawing/2014/main" id="{EF534D01-3CA3-CF45-A633-5956CEF97974}"/>
                  </a:ext>
                </a:extLst>
              </p:cNvPr>
              <p:cNvSpPr/>
              <p:nvPr/>
            </p:nvSpPr>
            <p:spPr>
              <a:xfrm>
                <a:off x="3201533" y="1477883"/>
                <a:ext cx="31498" cy="30517"/>
              </a:xfrm>
              <a:custGeom>
                <a:avLst/>
                <a:gdLst/>
                <a:ahLst/>
                <a:cxnLst/>
                <a:rect l="l" t="t" r="r" b="b"/>
                <a:pathLst>
                  <a:path w="803" h="778" extrusionOk="0">
                    <a:moveTo>
                      <a:pt x="402" y="0"/>
                    </a:moveTo>
                    <a:cubicBezTo>
                      <a:pt x="176" y="0"/>
                      <a:pt x="1" y="176"/>
                      <a:pt x="1" y="376"/>
                    </a:cubicBezTo>
                    <a:cubicBezTo>
                      <a:pt x="1" y="602"/>
                      <a:pt x="176" y="777"/>
                      <a:pt x="402" y="777"/>
                    </a:cubicBezTo>
                    <a:cubicBezTo>
                      <a:pt x="627" y="777"/>
                      <a:pt x="803" y="602"/>
                      <a:pt x="803" y="376"/>
                    </a:cubicBezTo>
                    <a:cubicBezTo>
                      <a:pt x="803" y="176"/>
                      <a:pt x="627" y="0"/>
                      <a:pt x="40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467;p18">
              <a:extLst>
                <a:ext uri="{FF2B5EF4-FFF2-40B4-BE49-F238E27FC236}">
                  <a16:creationId xmlns:a16="http://schemas.microsoft.com/office/drawing/2014/main" id="{8F5A37D4-BAEF-B44D-8CED-DABF3F5EEB9E}"/>
                </a:ext>
              </a:extLst>
            </p:cNvPr>
            <p:cNvSpPr/>
            <p:nvPr/>
          </p:nvSpPr>
          <p:spPr>
            <a:xfrm>
              <a:off x="1520332" y="2285003"/>
              <a:ext cx="156351" cy="149486"/>
            </a:xfrm>
            <a:custGeom>
              <a:avLst/>
              <a:gdLst/>
              <a:ahLst/>
              <a:cxnLst/>
              <a:rect l="l" t="t" r="r" b="b"/>
              <a:pathLst>
                <a:path w="3986" h="3811" fill="none" extrusionOk="0">
                  <a:moveTo>
                    <a:pt x="1980" y="1"/>
                  </a:moveTo>
                  <a:lnTo>
                    <a:pt x="2607" y="1254"/>
                  </a:lnTo>
                  <a:lnTo>
                    <a:pt x="3985" y="1454"/>
                  </a:lnTo>
                  <a:lnTo>
                    <a:pt x="2983" y="2432"/>
                  </a:lnTo>
                  <a:lnTo>
                    <a:pt x="3234" y="3810"/>
                  </a:lnTo>
                  <a:lnTo>
                    <a:pt x="1980" y="3159"/>
                  </a:lnTo>
                  <a:lnTo>
                    <a:pt x="752" y="3810"/>
                  </a:lnTo>
                  <a:lnTo>
                    <a:pt x="1003" y="2432"/>
                  </a:lnTo>
                  <a:lnTo>
                    <a:pt x="0" y="1454"/>
                  </a:lnTo>
                  <a:lnTo>
                    <a:pt x="1379" y="1254"/>
                  </a:lnTo>
                  <a:close/>
                </a:path>
              </a:pathLst>
            </a:custGeom>
            <a:noFill/>
            <a:ln w="106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468;p18">
              <a:extLst>
                <a:ext uri="{FF2B5EF4-FFF2-40B4-BE49-F238E27FC236}">
                  <a16:creationId xmlns:a16="http://schemas.microsoft.com/office/drawing/2014/main" id="{D16D6367-CB29-9B47-B8ED-F04419C77218}"/>
                </a:ext>
              </a:extLst>
            </p:cNvPr>
            <p:cNvGrpSpPr/>
            <p:nvPr/>
          </p:nvGrpSpPr>
          <p:grpSpPr>
            <a:xfrm>
              <a:off x="1531221" y="2694099"/>
              <a:ext cx="134706" cy="169148"/>
              <a:chOff x="1360288" y="2808069"/>
              <a:chExt cx="141335" cy="177471"/>
            </a:xfrm>
          </p:grpSpPr>
          <p:sp>
            <p:nvSpPr>
              <p:cNvPr id="153" name="Google Shape;469;p18">
                <a:extLst>
                  <a:ext uri="{FF2B5EF4-FFF2-40B4-BE49-F238E27FC236}">
                    <a16:creationId xmlns:a16="http://schemas.microsoft.com/office/drawing/2014/main" id="{8A5BF892-8BC9-4E48-8B59-FE33ABED8BC7}"/>
                  </a:ext>
                </a:extLst>
              </p:cNvPr>
              <p:cNvSpPr/>
              <p:nvPr/>
            </p:nvSpPr>
            <p:spPr>
              <a:xfrm>
                <a:off x="1360288" y="2808069"/>
                <a:ext cx="141335" cy="177471"/>
              </a:xfrm>
              <a:custGeom>
                <a:avLst/>
                <a:gdLst/>
                <a:ahLst/>
                <a:cxnLst/>
                <a:rect l="l" t="t" r="r" b="b"/>
                <a:pathLst>
                  <a:path w="3434" h="4312" fill="none" extrusionOk="0">
                    <a:moveTo>
                      <a:pt x="3434" y="4312"/>
                    </a:moveTo>
                    <a:lnTo>
                      <a:pt x="0" y="4312"/>
                    </a:lnTo>
                    <a:lnTo>
                      <a:pt x="0" y="1"/>
                    </a:lnTo>
                    <a:lnTo>
                      <a:pt x="3434" y="1"/>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70;p18">
                <a:extLst>
                  <a:ext uri="{FF2B5EF4-FFF2-40B4-BE49-F238E27FC236}">
                    <a16:creationId xmlns:a16="http://schemas.microsoft.com/office/drawing/2014/main" id="{88131A2D-5AF0-7243-90C2-9EF531E337E2}"/>
                  </a:ext>
                </a:extLst>
              </p:cNvPr>
              <p:cNvSpPr/>
              <p:nvPr/>
            </p:nvSpPr>
            <p:spPr>
              <a:xfrm>
                <a:off x="1392269" y="2859681"/>
                <a:ext cx="77376" cy="41"/>
              </a:xfrm>
              <a:custGeom>
                <a:avLst/>
                <a:gdLst/>
                <a:ahLst/>
                <a:cxnLst/>
                <a:rect l="l" t="t" r="r" b="b"/>
                <a:pathLst>
                  <a:path w="1880" h="1" fill="none" extrusionOk="0">
                    <a:moveTo>
                      <a:pt x="0" y="0"/>
                    </a:moveTo>
                    <a:lnTo>
                      <a:pt x="1880" y="0"/>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71;p18">
                <a:extLst>
                  <a:ext uri="{FF2B5EF4-FFF2-40B4-BE49-F238E27FC236}">
                    <a16:creationId xmlns:a16="http://schemas.microsoft.com/office/drawing/2014/main" id="{141BC71D-43BA-314B-9B5A-3DEE0C661092}"/>
                  </a:ext>
                </a:extLst>
              </p:cNvPr>
              <p:cNvSpPr/>
              <p:nvPr/>
            </p:nvSpPr>
            <p:spPr>
              <a:xfrm>
                <a:off x="1392269" y="2896806"/>
                <a:ext cx="77376" cy="41"/>
              </a:xfrm>
              <a:custGeom>
                <a:avLst/>
                <a:gdLst/>
                <a:ahLst/>
                <a:cxnLst/>
                <a:rect l="l" t="t" r="r" b="b"/>
                <a:pathLst>
                  <a:path w="1880" h="1" fill="none" extrusionOk="0">
                    <a:moveTo>
                      <a:pt x="0" y="0"/>
                    </a:moveTo>
                    <a:lnTo>
                      <a:pt x="1880" y="0"/>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72;p18">
                <a:extLst>
                  <a:ext uri="{FF2B5EF4-FFF2-40B4-BE49-F238E27FC236}">
                    <a16:creationId xmlns:a16="http://schemas.microsoft.com/office/drawing/2014/main" id="{F957208C-3357-C24E-B05B-E9AF4102C812}"/>
                  </a:ext>
                </a:extLst>
              </p:cNvPr>
              <p:cNvSpPr/>
              <p:nvPr/>
            </p:nvSpPr>
            <p:spPr>
              <a:xfrm>
                <a:off x="1392269" y="2933931"/>
                <a:ext cx="77376" cy="41"/>
              </a:xfrm>
              <a:custGeom>
                <a:avLst/>
                <a:gdLst/>
                <a:ahLst/>
                <a:cxnLst/>
                <a:rect l="l" t="t" r="r" b="b"/>
                <a:pathLst>
                  <a:path w="1880" h="1" fill="none" extrusionOk="0">
                    <a:moveTo>
                      <a:pt x="0" y="1"/>
                    </a:moveTo>
                    <a:lnTo>
                      <a:pt x="1880" y="1"/>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473;p18">
              <a:extLst>
                <a:ext uri="{FF2B5EF4-FFF2-40B4-BE49-F238E27FC236}">
                  <a16:creationId xmlns:a16="http://schemas.microsoft.com/office/drawing/2014/main" id="{7DC7E17F-8E94-1740-AFE3-23B1BE869D13}"/>
                </a:ext>
              </a:extLst>
            </p:cNvPr>
            <p:cNvGrpSpPr/>
            <p:nvPr/>
          </p:nvGrpSpPr>
          <p:grpSpPr>
            <a:xfrm>
              <a:off x="1524317" y="3127687"/>
              <a:ext cx="148514" cy="139652"/>
              <a:chOff x="1353045" y="3262992"/>
              <a:chExt cx="155822" cy="146524"/>
            </a:xfrm>
          </p:grpSpPr>
          <p:sp>
            <p:nvSpPr>
              <p:cNvPr id="150" name="Google Shape;474;p18">
                <a:extLst>
                  <a:ext uri="{FF2B5EF4-FFF2-40B4-BE49-F238E27FC236}">
                    <a16:creationId xmlns:a16="http://schemas.microsoft.com/office/drawing/2014/main" id="{43923C2D-A261-384C-B454-4DB36567F42B}"/>
                  </a:ext>
                </a:extLst>
              </p:cNvPr>
              <p:cNvSpPr/>
              <p:nvPr/>
            </p:nvSpPr>
            <p:spPr>
              <a:xfrm>
                <a:off x="1353045" y="3262992"/>
                <a:ext cx="155822" cy="146521"/>
              </a:xfrm>
              <a:custGeom>
                <a:avLst/>
                <a:gdLst/>
                <a:ahLst/>
                <a:cxnLst/>
                <a:rect l="l" t="t" r="r" b="b"/>
                <a:pathLst>
                  <a:path w="3786" h="3560" fill="none" extrusionOk="0">
                    <a:moveTo>
                      <a:pt x="2582" y="1204"/>
                    </a:moveTo>
                    <a:lnTo>
                      <a:pt x="2582" y="1"/>
                    </a:lnTo>
                    <a:lnTo>
                      <a:pt x="1154" y="1"/>
                    </a:lnTo>
                    <a:lnTo>
                      <a:pt x="1154" y="1204"/>
                    </a:lnTo>
                    <a:lnTo>
                      <a:pt x="1" y="1204"/>
                    </a:lnTo>
                    <a:lnTo>
                      <a:pt x="1880" y="3560"/>
                    </a:lnTo>
                    <a:lnTo>
                      <a:pt x="3785" y="1204"/>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75;p18">
                <a:extLst>
                  <a:ext uri="{FF2B5EF4-FFF2-40B4-BE49-F238E27FC236}">
                    <a16:creationId xmlns:a16="http://schemas.microsoft.com/office/drawing/2014/main" id="{F46ECC3B-D288-C348-AF47-18863A1E0622}"/>
                  </a:ext>
                </a:extLst>
              </p:cNvPr>
              <p:cNvSpPr/>
              <p:nvPr/>
            </p:nvSpPr>
            <p:spPr>
              <a:xfrm>
                <a:off x="1354073" y="3409475"/>
                <a:ext cx="152735" cy="41"/>
              </a:xfrm>
              <a:custGeom>
                <a:avLst/>
                <a:gdLst/>
                <a:ahLst/>
                <a:cxnLst/>
                <a:rect l="l" t="t" r="r" b="b"/>
                <a:pathLst>
                  <a:path w="3711" h="1" fill="none" extrusionOk="0">
                    <a:moveTo>
                      <a:pt x="1" y="1"/>
                    </a:moveTo>
                    <a:lnTo>
                      <a:pt x="3710" y="1"/>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476;p18">
              <a:extLst>
                <a:ext uri="{FF2B5EF4-FFF2-40B4-BE49-F238E27FC236}">
                  <a16:creationId xmlns:a16="http://schemas.microsoft.com/office/drawing/2014/main" id="{63979E54-41CB-7449-8446-4546B35247E1}"/>
                </a:ext>
              </a:extLst>
            </p:cNvPr>
            <p:cNvSpPr/>
            <p:nvPr/>
          </p:nvSpPr>
          <p:spPr>
            <a:xfrm>
              <a:off x="1518370" y="3949452"/>
              <a:ext cx="160273" cy="173061"/>
            </a:xfrm>
            <a:custGeom>
              <a:avLst/>
              <a:gdLst/>
              <a:ahLst/>
              <a:cxnLst/>
              <a:rect l="l" t="t" r="r" b="b"/>
              <a:pathLst>
                <a:path w="4086" h="4412" fill="none" extrusionOk="0">
                  <a:moveTo>
                    <a:pt x="2482" y="2757"/>
                  </a:moveTo>
                  <a:cubicBezTo>
                    <a:pt x="2431" y="2782"/>
                    <a:pt x="2381" y="2807"/>
                    <a:pt x="2381" y="2807"/>
                  </a:cubicBezTo>
                  <a:cubicBezTo>
                    <a:pt x="2381" y="2807"/>
                    <a:pt x="2356" y="2832"/>
                    <a:pt x="2281" y="2857"/>
                  </a:cubicBezTo>
                  <a:cubicBezTo>
                    <a:pt x="2231" y="2882"/>
                    <a:pt x="2131" y="2907"/>
                    <a:pt x="2030" y="2907"/>
                  </a:cubicBezTo>
                  <a:cubicBezTo>
                    <a:pt x="1955" y="2907"/>
                    <a:pt x="1855" y="2882"/>
                    <a:pt x="1805" y="2857"/>
                  </a:cubicBezTo>
                  <a:cubicBezTo>
                    <a:pt x="1730" y="2832"/>
                    <a:pt x="1680" y="2807"/>
                    <a:pt x="1680" y="2807"/>
                  </a:cubicBezTo>
                  <a:cubicBezTo>
                    <a:pt x="1680" y="2807"/>
                    <a:pt x="1654" y="2782"/>
                    <a:pt x="1604" y="2757"/>
                  </a:cubicBezTo>
                  <a:cubicBezTo>
                    <a:pt x="1529" y="2707"/>
                    <a:pt x="1479" y="2632"/>
                    <a:pt x="1429" y="2557"/>
                  </a:cubicBezTo>
                  <a:cubicBezTo>
                    <a:pt x="1379" y="2481"/>
                    <a:pt x="1354" y="2381"/>
                    <a:pt x="1354" y="2306"/>
                  </a:cubicBezTo>
                  <a:cubicBezTo>
                    <a:pt x="1329" y="2281"/>
                    <a:pt x="1329" y="2256"/>
                    <a:pt x="1329" y="2231"/>
                  </a:cubicBezTo>
                  <a:cubicBezTo>
                    <a:pt x="1329" y="2206"/>
                    <a:pt x="1329" y="2206"/>
                    <a:pt x="1329" y="2206"/>
                  </a:cubicBezTo>
                  <a:cubicBezTo>
                    <a:pt x="1329" y="2206"/>
                    <a:pt x="1329" y="2181"/>
                    <a:pt x="1329" y="2181"/>
                  </a:cubicBezTo>
                  <a:cubicBezTo>
                    <a:pt x="1329" y="2156"/>
                    <a:pt x="1329" y="2130"/>
                    <a:pt x="1354" y="2080"/>
                  </a:cubicBezTo>
                  <a:cubicBezTo>
                    <a:pt x="1354" y="2030"/>
                    <a:pt x="1379" y="1930"/>
                    <a:pt x="1429" y="1855"/>
                  </a:cubicBezTo>
                  <a:cubicBezTo>
                    <a:pt x="1479" y="1780"/>
                    <a:pt x="1529" y="1704"/>
                    <a:pt x="1604" y="1654"/>
                  </a:cubicBezTo>
                  <a:cubicBezTo>
                    <a:pt x="1654" y="1604"/>
                    <a:pt x="1680" y="1604"/>
                    <a:pt x="1680" y="1604"/>
                  </a:cubicBezTo>
                  <a:cubicBezTo>
                    <a:pt x="1680" y="1604"/>
                    <a:pt x="1730" y="1579"/>
                    <a:pt x="1805" y="1554"/>
                  </a:cubicBezTo>
                  <a:cubicBezTo>
                    <a:pt x="1855" y="1529"/>
                    <a:pt x="1955" y="1504"/>
                    <a:pt x="2030" y="1504"/>
                  </a:cubicBezTo>
                  <a:cubicBezTo>
                    <a:pt x="2131" y="1504"/>
                    <a:pt x="2231" y="1529"/>
                    <a:pt x="2281" y="1554"/>
                  </a:cubicBezTo>
                  <a:cubicBezTo>
                    <a:pt x="2356" y="1579"/>
                    <a:pt x="2381" y="1604"/>
                    <a:pt x="2381" y="1604"/>
                  </a:cubicBezTo>
                  <a:cubicBezTo>
                    <a:pt x="2381" y="1604"/>
                    <a:pt x="2431" y="1604"/>
                    <a:pt x="2482" y="1654"/>
                  </a:cubicBezTo>
                  <a:cubicBezTo>
                    <a:pt x="2532" y="1704"/>
                    <a:pt x="2607" y="1780"/>
                    <a:pt x="2657" y="1855"/>
                  </a:cubicBezTo>
                  <a:cubicBezTo>
                    <a:pt x="2707" y="1930"/>
                    <a:pt x="2732" y="2030"/>
                    <a:pt x="2732" y="2080"/>
                  </a:cubicBezTo>
                  <a:cubicBezTo>
                    <a:pt x="2732" y="2130"/>
                    <a:pt x="2732" y="2156"/>
                    <a:pt x="2732" y="2181"/>
                  </a:cubicBezTo>
                  <a:cubicBezTo>
                    <a:pt x="2732" y="2181"/>
                    <a:pt x="2732" y="2206"/>
                    <a:pt x="2732" y="2206"/>
                  </a:cubicBezTo>
                  <a:cubicBezTo>
                    <a:pt x="2732" y="2206"/>
                    <a:pt x="2732" y="2206"/>
                    <a:pt x="2732" y="2231"/>
                  </a:cubicBezTo>
                  <a:cubicBezTo>
                    <a:pt x="2732" y="2256"/>
                    <a:pt x="2732" y="2281"/>
                    <a:pt x="2732" y="2306"/>
                  </a:cubicBezTo>
                  <a:cubicBezTo>
                    <a:pt x="2732" y="2381"/>
                    <a:pt x="2707" y="2481"/>
                    <a:pt x="2657" y="2557"/>
                  </a:cubicBezTo>
                  <a:cubicBezTo>
                    <a:pt x="2607" y="2632"/>
                    <a:pt x="2532" y="2707"/>
                    <a:pt x="2482" y="2757"/>
                  </a:cubicBezTo>
                  <a:close/>
                  <a:moveTo>
                    <a:pt x="3835" y="2707"/>
                  </a:moveTo>
                  <a:cubicBezTo>
                    <a:pt x="3760" y="2632"/>
                    <a:pt x="3710" y="2582"/>
                    <a:pt x="3659" y="2531"/>
                  </a:cubicBezTo>
                  <a:cubicBezTo>
                    <a:pt x="3659" y="2506"/>
                    <a:pt x="3659" y="2481"/>
                    <a:pt x="3659" y="2481"/>
                  </a:cubicBezTo>
                  <a:cubicBezTo>
                    <a:pt x="3685" y="2381"/>
                    <a:pt x="3685" y="2331"/>
                    <a:pt x="3685" y="2281"/>
                  </a:cubicBezTo>
                  <a:cubicBezTo>
                    <a:pt x="3685" y="2231"/>
                    <a:pt x="3685" y="2206"/>
                    <a:pt x="3685" y="2206"/>
                  </a:cubicBezTo>
                  <a:cubicBezTo>
                    <a:pt x="3685" y="2206"/>
                    <a:pt x="3685" y="2181"/>
                    <a:pt x="3685" y="2130"/>
                  </a:cubicBezTo>
                  <a:cubicBezTo>
                    <a:pt x="3685" y="2080"/>
                    <a:pt x="3685" y="2005"/>
                    <a:pt x="3659" y="1930"/>
                  </a:cubicBezTo>
                  <a:cubicBezTo>
                    <a:pt x="3659" y="1905"/>
                    <a:pt x="3659" y="1880"/>
                    <a:pt x="3659" y="1855"/>
                  </a:cubicBezTo>
                  <a:cubicBezTo>
                    <a:pt x="3710" y="1830"/>
                    <a:pt x="3760" y="1780"/>
                    <a:pt x="3835" y="1704"/>
                  </a:cubicBezTo>
                  <a:cubicBezTo>
                    <a:pt x="3910" y="1629"/>
                    <a:pt x="3960" y="1554"/>
                    <a:pt x="4010" y="1504"/>
                  </a:cubicBezTo>
                  <a:cubicBezTo>
                    <a:pt x="4060" y="1429"/>
                    <a:pt x="4086" y="1379"/>
                    <a:pt x="4086" y="1379"/>
                  </a:cubicBezTo>
                  <a:cubicBezTo>
                    <a:pt x="4086" y="1379"/>
                    <a:pt x="4086" y="1353"/>
                    <a:pt x="4035" y="1303"/>
                  </a:cubicBezTo>
                  <a:cubicBezTo>
                    <a:pt x="4010" y="1253"/>
                    <a:pt x="3985" y="1178"/>
                    <a:pt x="3935" y="1103"/>
                  </a:cubicBezTo>
                  <a:cubicBezTo>
                    <a:pt x="3860" y="952"/>
                    <a:pt x="3760" y="827"/>
                    <a:pt x="3760" y="827"/>
                  </a:cubicBezTo>
                  <a:cubicBezTo>
                    <a:pt x="3760" y="827"/>
                    <a:pt x="3710" y="827"/>
                    <a:pt x="3634" y="852"/>
                  </a:cubicBezTo>
                  <a:cubicBezTo>
                    <a:pt x="3559" y="852"/>
                    <a:pt x="3459" y="877"/>
                    <a:pt x="3359" y="902"/>
                  </a:cubicBezTo>
                  <a:cubicBezTo>
                    <a:pt x="3284" y="927"/>
                    <a:pt x="3208" y="952"/>
                    <a:pt x="3133" y="978"/>
                  </a:cubicBezTo>
                  <a:cubicBezTo>
                    <a:pt x="3108" y="952"/>
                    <a:pt x="3108" y="952"/>
                    <a:pt x="3083" y="927"/>
                  </a:cubicBezTo>
                  <a:cubicBezTo>
                    <a:pt x="2958" y="827"/>
                    <a:pt x="2857" y="777"/>
                    <a:pt x="2857" y="777"/>
                  </a:cubicBezTo>
                  <a:cubicBezTo>
                    <a:pt x="2857" y="777"/>
                    <a:pt x="2782" y="727"/>
                    <a:pt x="2632" y="652"/>
                  </a:cubicBezTo>
                  <a:cubicBezTo>
                    <a:pt x="2607" y="652"/>
                    <a:pt x="2582" y="652"/>
                    <a:pt x="2557" y="627"/>
                  </a:cubicBezTo>
                  <a:cubicBezTo>
                    <a:pt x="2557" y="577"/>
                    <a:pt x="2532" y="501"/>
                    <a:pt x="2507" y="401"/>
                  </a:cubicBezTo>
                  <a:cubicBezTo>
                    <a:pt x="2456" y="201"/>
                    <a:pt x="2356" y="25"/>
                    <a:pt x="2356" y="25"/>
                  </a:cubicBezTo>
                  <a:cubicBezTo>
                    <a:pt x="2356" y="25"/>
                    <a:pt x="2331" y="25"/>
                    <a:pt x="2256" y="0"/>
                  </a:cubicBezTo>
                  <a:cubicBezTo>
                    <a:pt x="2206" y="0"/>
                    <a:pt x="2131" y="0"/>
                    <a:pt x="2030" y="0"/>
                  </a:cubicBezTo>
                  <a:cubicBezTo>
                    <a:pt x="1955" y="0"/>
                    <a:pt x="1880" y="0"/>
                    <a:pt x="1830" y="0"/>
                  </a:cubicBezTo>
                  <a:cubicBezTo>
                    <a:pt x="1755" y="25"/>
                    <a:pt x="1730" y="25"/>
                    <a:pt x="1730" y="25"/>
                  </a:cubicBezTo>
                  <a:cubicBezTo>
                    <a:pt x="1730" y="25"/>
                    <a:pt x="1629" y="201"/>
                    <a:pt x="1579" y="401"/>
                  </a:cubicBezTo>
                  <a:cubicBezTo>
                    <a:pt x="1554" y="501"/>
                    <a:pt x="1529" y="577"/>
                    <a:pt x="1529" y="627"/>
                  </a:cubicBezTo>
                  <a:cubicBezTo>
                    <a:pt x="1504" y="652"/>
                    <a:pt x="1479" y="652"/>
                    <a:pt x="1454" y="652"/>
                  </a:cubicBezTo>
                  <a:cubicBezTo>
                    <a:pt x="1304" y="727"/>
                    <a:pt x="1228" y="777"/>
                    <a:pt x="1228" y="777"/>
                  </a:cubicBezTo>
                  <a:cubicBezTo>
                    <a:pt x="1228" y="777"/>
                    <a:pt x="1128" y="827"/>
                    <a:pt x="1003" y="927"/>
                  </a:cubicBezTo>
                  <a:cubicBezTo>
                    <a:pt x="978" y="952"/>
                    <a:pt x="953" y="952"/>
                    <a:pt x="953" y="978"/>
                  </a:cubicBezTo>
                  <a:cubicBezTo>
                    <a:pt x="878" y="952"/>
                    <a:pt x="802" y="927"/>
                    <a:pt x="727" y="902"/>
                  </a:cubicBezTo>
                  <a:cubicBezTo>
                    <a:pt x="627" y="877"/>
                    <a:pt x="527" y="852"/>
                    <a:pt x="451" y="852"/>
                  </a:cubicBezTo>
                  <a:cubicBezTo>
                    <a:pt x="376" y="827"/>
                    <a:pt x="326" y="827"/>
                    <a:pt x="326" y="827"/>
                  </a:cubicBezTo>
                  <a:cubicBezTo>
                    <a:pt x="326" y="827"/>
                    <a:pt x="226" y="952"/>
                    <a:pt x="126" y="1103"/>
                  </a:cubicBezTo>
                  <a:cubicBezTo>
                    <a:pt x="101" y="1178"/>
                    <a:pt x="50" y="1253"/>
                    <a:pt x="25" y="1303"/>
                  </a:cubicBezTo>
                  <a:cubicBezTo>
                    <a:pt x="0" y="1353"/>
                    <a:pt x="0" y="1379"/>
                    <a:pt x="0" y="1379"/>
                  </a:cubicBezTo>
                  <a:cubicBezTo>
                    <a:pt x="0" y="1379"/>
                    <a:pt x="25" y="1429"/>
                    <a:pt x="75" y="1504"/>
                  </a:cubicBezTo>
                  <a:cubicBezTo>
                    <a:pt x="126" y="1554"/>
                    <a:pt x="176" y="1629"/>
                    <a:pt x="251" y="1704"/>
                  </a:cubicBezTo>
                  <a:cubicBezTo>
                    <a:pt x="326" y="1780"/>
                    <a:pt x="376" y="1830"/>
                    <a:pt x="426" y="1855"/>
                  </a:cubicBezTo>
                  <a:cubicBezTo>
                    <a:pt x="426" y="1880"/>
                    <a:pt x="426" y="1905"/>
                    <a:pt x="426" y="1930"/>
                  </a:cubicBezTo>
                  <a:cubicBezTo>
                    <a:pt x="401" y="2005"/>
                    <a:pt x="401" y="2080"/>
                    <a:pt x="401" y="2130"/>
                  </a:cubicBezTo>
                  <a:cubicBezTo>
                    <a:pt x="401" y="2181"/>
                    <a:pt x="401" y="2206"/>
                    <a:pt x="401" y="2206"/>
                  </a:cubicBezTo>
                  <a:cubicBezTo>
                    <a:pt x="401" y="2206"/>
                    <a:pt x="401" y="2231"/>
                    <a:pt x="401" y="2281"/>
                  </a:cubicBezTo>
                  <a:cubicBezTo>
                    <a:pt x="401" y="2331"/>
                    <a:pt x="401" y="2381"/>
                    <a:pt x="426" y="2481"/>
                  </a:cubicBezTo>
                  <a:cubicBezTo>
                    <a:pt x="426" y="2481"/>
                    <a:pt x="426" y="2506"/>
                    <a:pt x="426" y="2531"/>
                  </a:cubicBezTo>
                  <a:cubicBezTo>
                    <a:pt x="376" y="2582"/>
                    <a:pt x="326" y="2632"/>
                    <a:pt x="251" y="2707"/>
                  </a:cubicBezTo>
                  <a:cubicBezTo>
                    <a:pt x="176" y="2757"/>
                    <a:pt x="126" y="2857"/>
                    <a:pt x="75" y="2907"/>
                  </a:cubicBezTo>
                  <a:cubicBezTo>
                    <a:pt x="25" y="2958"/>
                    <a:pt x="0" y="3008"/>
                    <a:pt x="0" y="3008"/>
                  </a:cubicBezTo>
                  <a:cubicBezTo>
                    <a:pt x="0" y="3008"/>
                    <a:pt x="0" y="3058"/>
                    <a:pt x="25" y="3108"/>
                  </a:cubicBezTo>
                  <a:cubicBezTo>
                    <a:pt x="50" y="3158"/>
                    <a:pt x="101" y="3233"/>
                    <a:pt x="126" y="3308"/>
                  </a:cubicBezTo>
                  <a:cubicBezTo>
                    <a:pt x="226" y="3434"/>
                    <a:pt x="326" y="3559"/>
                    <a:pt x="326" y="3559"/>
                  </a:cubicBezTo>
                  <a:cubicBezTo>
                    <a:pt x="326" y="3559"/>
                    <a:pt x="376" y="3559"/>
                    <a:pt x="451" y="3559"/>
                  </a:cubicBezTo>
                  <a:cubicBezTo>
                    <a:pt x="527" y="3534"/>
                    <a:pt x="627" y="3534"/>
                    <a:pt x="727" y="3509"/>
                  </a:cubicBezTo>
                  <a:cubicBezTo>
                    <a:pt x="802" y="3484"/>
                    <a:pt x="878" y="3459"/>
                    <a:pt x="953" y="3434"/>
                  </a:cubicBezTo>
                  <a:cubicBezTo>
                    <a:pt x="953" y="3434"/>
                    <a:pt x="978" y="3459"/>
                    <a:pt x="1003" y="3484"/>
                  </a:cubicBezTo>
                  <a:cubicBezTo>
                    <a:pt x="1128" y="3584"/>
                    <a:pt x="1228" y="3634"/>
                    <a:pt x="1228" y="3634"/>
                  </a:cubicBezTo>
                  <a:cubicBezTo>
                    <a:pt x="1228" y="3634"/>
                    <a:pt x="1304" y="3684"/>
                    <a:pt x="1454" y="3734"/>
                  </a:cubicBezTo>
                  <a:cubicBezTo>
                    <a:pt x="1479" y="3760"/>
                    <a:pt x="1504" y="3760"/>
                    <a:pt x="1529" y="3760"/>
                  </a:cubicBezTo>
                  <a:cubicBezTo>
                    <a:pt x="1529" y="3835"/>
                    <a:pt x="1554" y="3910"/>
                    <a:pt x="1579" y="3985"/>
                  </a:cubicBezTo>
                  <a:cubicBezTo>
                    <a:pt x="1629" y="4186"/>
                    <a:pt x="1730" y="4386"/>
                    <a:pt x="1730" y="4386"/>
                  </a:cubicBezTo>
                  <a:cubicBezTo>
                    <a:pt x="1730" y="4386"/>
                    <a:pt x="1755" y="4386"/>
                    <a:pt x="1830" y="4386"/>
                  </a:cubicBezTo>
                  <a:cubicBezTo>
                    <a:pt x="1880" y="4386"/>
                    <a:pt x="1955" y="4386"/>
                    <a:pt x="2030" y="4411"/>
                  </a:cubicBezTo>
                  <a:cubicBezTo>
                    <a:pt x="2131" y="4386"/>
                    <a:pt x="2206" y="4386"/>
                    <a:pt x="2256" y="4386"/>
                  </a:cubicBezTo>
                  <a:cubicBezTo>
                    <a:pt x="2331" y="4386"/>
                    <a:pt x="2356" y="4386"/>
                    <a:pt x="2356" y="4386"/>
                  </a:cubicBezTo>
                  <a:cubicBezTo>
                    <a:pt x="2356" y="4386"/>
                    <a:pt x="2456" y="4186"/>
                    <a:pt x="2507" y="3985"/>
                  </a:cubicBezTo>
                  <a:cubicBezTo>
                    <a:pt x="2532" y="3910"/>
                    <a:pt x="2557" y="3835"/>
                    <a:pt x="2557" y="3760"/>
                  </a:cubicBezTo>
                  <a:cubicBezTo>
                    <a:pt x="2582" y="3760"/>
                    <a:pt x="2607" y="3760"/>
                    <a:pt x="2632" y="3734"/>
                  </a:cubicBezTo>
                  <a:cubicBezTo>
                    <a:pt x="2782" y="3684"/>
                    <a:pt x="2857" y="3634"/>
                    <a:pt x="2857" y="3634"/>
                  </a:cubicBezTo>
                  <a:cubicBezTo>
                    <a:pt x="2857" y="3634"/>
                    <a:pt x="2958" y="3584"/>
                    <a:pt x="3083" y="3484"/>
                  </a:cubicBezTo>
                  <a:cubicBezTo>
                    <a:pt x="3108" y="3459"/>
                    <a:pt x="3108" y="3434"/>
                    <a:pt x="3133" y="3434"/>
                  </a:cubicBezTo>
                  <a:cubicBezTo>
                    <a:pt x="3208" y="3459"/>
                    <a:pt x="3284" y="3484"/>
                    <a:pt x="3359" y="3509"/>
                  </a:cubicBezTo>
                  <a:cubicBezTo>
                    <a:pt x="3459" y="3534"/>
                    <a:pt x="3559" y="3534"/>
                    <a:pt x="3634" y="3559"/>
                  </a:cubicBezTo>
                  <a:cubicBezTo>
                    <a:pt x="3710" y="3559"/>
                    <a:pt x="3760" y="3559"/>
                    <a:pt x="3760" y="3559"/>
                  </a:cubicBezTo>
                  <a:cubicBezTo>
                    <a:pt x="3760" y="3559"/>
                    <a:pt x="3860" y="3434"/>
                    <a:pt x="3935" y="3308"/>
                  </a:cubicBezTo>
                  <a:cubicBezTo>
                    <a:pt x="3985" y="3233"/>
                    <a:pt x="4010" y="3158"/>
                    <a:pt x="4035" y="3108"/>
                  </a:cubicBezTo>
                  <a:cubicBezTo>
                    <a:pt x="4086" y="3058"/>
                    <a:pt x="4086" y="3008"/>
                    <a:pt x="4086" y="3008"/>
                  </a:cubicBezTo>
                  <a:cubicBezTo>
                    <a:pt x="4086" y="3008"/>
                    <a:pt x="4060" y="2958"/>
                    <a:pt x="4010" y="2907"/>
                  </a:cubicBezTo>
                  <a:cubicBezTo>
                    <a:pt x="3960" y="2857"/>
                    <a:pt x="3910" y="2757"/>
                    <a:pt x="3835" y="2707"/>
                  </a:cubicBez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77;p18">
              <a:extLst>
                <a:ext uri="{FF2B5EF4-FFF2-40B4-BE49-F238E27FC236}">
                  <a16:creationId xmlns:a16="http://schemas.microsoft.com/office/drawing/2014/main" id="{1EB3859C-5C41-A64C-B2D3-EAAD81648BA6}"/>
                </a:ext>
              </a:extLst>
            </p:cNvPr>
            <p:cNvSpPr/>
            <p:nvPr/>
          </p:nvSpPr>
          <p:spPr>
            <a:xfrm>
              <a:off x="1505582" y="1864223"/>
              <a:ext cx="185848" cy="152428"/>
            </a:xfrm>
            <a:custGeom>
              <a:avLst/>
              <a:gdLst/>
              <a:ahLst/>
              <a:cxnLst/>
              <a:rect l="l" t="t" r="r" b="b"/>
              <a:pathLst>
                <a:path w="4738" h="3886" fill="none" extrusionOk="0">
                  <a:moveTo>
                    <a:pt x="2356" y="1"/>
                  </a:moveTo>
                  <a:lnTo>
                    <a:pt x="0" y="2457"/>
                  </a:lnTo>
                  <a:lnTo>
                    <a:pt x="828" y="2457"/>
                  </a:lnTo>
                  <a:lnTo>
                    <a:pt x="828" y="3886"/>
                  </a:lnTo>
                  <a:lnTo>
                    <a:pt x="1880" y="3886"/>
                  </a:lnTo>
                  <a:lnTo>
                    <a:pt x="1880" y="2457"/>
                  </a:lnTo>
                  <a:lnTo>
                    <a:pt x="2858" y="2457"/>
                  </a:lnTo>
                  <a:lnTo>
                    <a:pt x="2858" y="3886"/>
                  </a:lnTo>
                  <a:lnTo>
                    <a:pt x="3910" y="3886"/>
                  </a:lnTo>
                  <a:lnTo>
                    <a:pt x="3910" y="2457"/>
                  </a:lnTo>
                  <a:lnTo>
                    <a:pt x="4737" y="2457"/>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478;p18">
              <a:extLst>
                <a:ext uri="{FF2B5EF4-FFF2-40B4-BE49-F238E27FC236}">
                  <a16:creationId xmlns:a16="http://schemas.microsoft.com/office/drawing/2014/main" id="{9AA4D459-3D47-FF4A-8E69-2056A3A8C1AD}"/>
                </a:ext>
              </a:extLst>
            </p:cNvPr>
            <p:cNvGrpSpPr/>
            <p:nvPr/>
          </p:nvGrpSpPr>
          <p:grpSpPr>
            <a:xfrm>
              <a:off x="1516472" y="3565198"/>
              <a:ext cx="164208" cy="103286"/>
              <a:chOff x="1344813" y="3722032"/>
              <a:chExt cx="172289" cy="108369"/>
            </a:xfrm>
          </p:grpSpPr>
          <p:sp>
            <p:nvSpPr>
              <p:cNvPr id="146" name="Google Shape;479;p18">
                <a:extLst>
                  <a:ext uri="{FF2B5EF4-FFF2-40B4-BE49-F238E27FC236}">
                    <a16:creationId xmlns:a16="http://schemas.microsoft.com/office/drawing/2014/main" id="{DB4305BD-E50B-B849-A26E-528B8FA0AAAA}"/>
                  </a:ext>
                </a:extLst>
              </p:cNvPr>
              <p:cNvSpPr/>
              <p:nvPr/>
            </p:nvSpPr>
            <p:spPr>
              <a:xfrm>
                <a:off x="1344813" y="3722032"/>
                <a:ext cx="172285" cy="108368"/>
              </a:xfrm>
              <a:custGeom>
                <a:avLst/>
                <a:gdLst/>
                <a:ahLst/>
                <a:cxnLst/>
                <a:rect l="l" t="t" r="r" b="b"/>
                <a:pathLst>
                  <a:path w="4186" h="2633" fill="none" extrusionOk="0">
                    <a:moveTo>
                      <a:pt x="4186" y="2632"/>
                    </a:moveTo>
                    <a:lnTo>
                      <a:pt x="0" y="2632"/>
                    </a:lnTo>
                    <a:lnTo>
                      <a:pt x="0" y="1"/>
                    </a:lnTo>
                    <a:lnTo>
                      <a:pt x="4186" y="1"/>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80;p18">
                <a:extLst>
                  <a:ext uri="{FF2B5EF4-FFF2-40B4-BE49-F238E27FC236}">
                    <a16:creationId xmlns:a16="http://schemas.microsoft.com/office/drawing/2014/main" id="{5628D672-52CA-6D41-8C40-A5EE805F4209}"/>
                  </a:ext>
                </a:extLst>
              </p:cNvPr>
              <p:cNvSpPr/>
              <p:nvPr/>
            </p:nvSpPr>
            <p:spPr>
              <a:xfrm>
                <a:off x="1344813" y="3722032"/>
                <a:ext cx="172285" cy="69145"/>
              </a:xfrm>
              <a:custGeom>
                <a:avLst/>
                <a:gdLst/>
                <a:ahLst/>
                <a:cxnLst/>
                <a:rect l="l" t="t" r="r" b="b"/>
                <a:pathLst>
                  <a:path w="4186" h="1680" fill="none" extrusionOk="0">
                    <a:moveTo>
                      <a:pt x="0" y="1"/>
                    </a:moveTo>
                    <a:lnTo>
                      <a:pt x="2080" y="1680"/>
                    </a:lnTo>
                    <a:lnTo>
                      <a:pt x="4186" y="1"/>
                    </a:lnTo>
                    <a:close/>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81;p18">
                <a:extLst>
                  <a:ext uri="{FF2B5EF4-FFF2-40B4-BE49-F238E27FC236}">
                    <a16:creationId xmlns:a16="http://schemas.microsoft.com/office/drawing/2014/main" id="{FB964BC8-BDA7-104E-9FA8-D3283C9CFF18}"/>
                  </a:ext>
                </a:extLst>
              </p:cNvPr>
              <p:cNvSpPr/>
              <p:nvPr/>
            </p:nvSpPr>
            <p:spPr>
              <a:xfrm>
                <a:off x="1344813" y="3773603"/>
                <a:ext cx="62971" cy="56797"/>
              </a:xfrm>
              <a:custGeom>
                <a:avLst/>
                <a:gdLst/>
                <a:ahLst/>
                <a:cxnLst/>
                <a:rect l="l" t="t" r="r" b="b"/>
                <a:pathLst>
                  <a:path w="1530" h="1380" fill="none" extrusionOk="0">
                    <a:moveTo>
                      <a:pt x="0" y="1379"/>
                    </a:moveTo>
                    <a:lnTo>
                      <a:pt x="1529" y="1"/>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82;p18">
                <a:extLst>
                  <a:ext uri="{FF2B5EF4-FFF2-40B4-BE49-F238E27FC236}">
                    <a16:creationId xmlns:a16="http://schemas.microsoft.com/office/drawing/2014/main" id="{EB85C5D6-BD61-F946-995C-B6789FE8B093}"/>
                  </a:ext>
                </a:extLst>
              </p:cNvPr>
              <p:cNvSpPr/>
              <p:nvPr/>
            </p:nvSpPr>
            <p:spPr>
              <a:xfrm>
                <a:off x="1453101" y="3773603"/>
                <a:ext cx="64000" cy="56797"/>
              </a:xfrm>
              <a:custGeom>
                <a:avLst/>
                <a:gdLst/>
                <a:ahLst/>
                <a:cxnLst/>
                <a:rect l="l" t="t" r="r" b="b"/>
                <a:pathLst>
                  <a:path w="1555" h="1380" fill="none" extrusionOk="0">
                    <a:moveTo>
                      <a:pt x="1555" y="1379"/>
                    </a:moveTo>
                    <a:lnTo>
                      <a:pt x="1" y="1"/>
                    </a:lnTo>
                  </a:path>
                </a:pathLst>
              </a:custGeom>
              <a:noFill/>
              <a:ln w="106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483;p18">
              <a:extLst>
                <a:ext uri="{FF2B5EF4-FFF2-40B4-BE49-F238E27FC236}">
                  <a16:creationId xmlns:a16="http://schemas.microsoft.com/office/drawing/2014/main" id="{86230545-58E2-E543-91B8-78091BADE5A1}"/>
                </a:ext>
              </a:extLst>
            </p:cNvPr>
            <p:cNvSpPr/>
            <p:nvPr/>
          </p:nvSpPr>
          <p:spPr>
            <a:xfrm>
              <a:off x="1944056" y="1870146"/>
              <a:ext cx="1202364" cy="2142408"/>
            </a:xfrm>
            <a:custGeom>
              <a:avLst/>
              <a:gdLst/>
              <a:ahLst/>
              <a:cxnLst/>
              <a:rect l="l" t="t" r="r" b="b"/>
              <a:pathLst>
                <a:path w="30653" h="15289" extrusionOk="0">
                  <a:moveTo>
                    <a:pt x="0" y="0"/>
                  </a:moveTo>
                  <a:lnTo>
                    <a:pt x="0" y="15289"/>
                  </a:lnTo>
                  <a:lnTo>
                    <a:pt x="30652" y="15289"/>
                  </a:lnTo>
                  <a:lnTo>
                    <a:pt x="306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86;p18">
              <a:extLst>
                <a:ext uri="{FF2B5EF4-FFF2-40B4-BE49-F238E27FC236}">
                  <a16:creationId xmlns:a16="http://schemas.microsoft.com/office/drawing/2014/main" id="{D70AAA00-415C-324D-B63E-F32DC1575FB6}"/>
                </a:ext>
              </a:extLst>
            </p:cNvPr>
            <p:cNvSpPr/>
            <p:nvPr/>
          </p:nvSpPr>
          <p:spPr>
            <a:xfrm>
              <a:off x="2471024" y="4088038"/>
              <a:ext cx="148467" cy="73782"/>
            </a:xfrm>
            <a:custGeom>
              <a:avLst/>
              <a:gdLst/>
              <a:ahLst/>
              <a:cxnLst/>
              <a:rect l="l" t="t" r="r" b="b"/>
              <a:pathLst>
                <a:path w="3785" h="1881" fill="none" extrusionOk="0">
                  <a:moveTo>
                    <a:pt x="3785" y="1"/>
                  </a:moveTo>
                  <a:lnTo>
                    <a:pt x="1880" y="1881"/>
                  </a:lnTo>
                  <a:lnTo>
                    <a:pt x="0"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96;p18">
              <a:extLst>
                <a:ext uri="{FF2B5EF4-FFF2-40B4-BE49-F238E27FC236}">
                  <a16:creationId xmlns:a16="http://schemas.microsoft.com/office/drawing/2014/main" id="{DE839468-478D-F945-9C88-3401453F085D}"/>
                </a:ext>
              </a:extLst>
            </p:cNvPr>
            <p:cNvSpPr txBox="1"/>
            <p:nvPr/>
          </p:nvSpPr>
          <p:spPr>
            <a:xfrm>
              <a:off x="1757956" y="1308097"/>
              <a:ext cx="1247100" cy="252600"/>
            </a:xfrm>
            <a:prstGeom prst="rect">
              <a:avLst/>
            </a:prstGeom>
            <a:noFill/>
            <a:ln>
              <a:noFill/>
            </a:ln>
          </p:spPr>
          <p:txBody>
            <a:bodyPr spcFirstLastPara="1" wrap="square" lIns="91425" tIns="91425" rIns="91425" bIns="91425" anchor="ctr" anchorCtr="0">
              <a:noAutofit/>
            </a:bodyPr>
            <a:lstStyle/>
            <a:p>
              <a:pPr lvl="0" algn="ctr"/>
              <a:r>
                <a:rPr lang="en-US" dirty="0">
                  <a:latin typeface="Fira Sans Extra Condensed SemiBold"/>
                </a:rPr>
                <a:t>Question </a:t>
              </a:r>
              <a:r>
                <a:rPr lang="en-US" dirty="0"/>
                <a:t> </a:t>
              </a:r>
              <a:endParaRPr dirty="0">
                <a:latin typeface="Fira Sans Extra Condensed SemiBold"/>
                <a:ea typeface="Fira Sans Extra Condensed SemiBold"/>
                <a:cs typeface="Fira Sans Extra Condensed SemiBold"/>
                <a:sym typeface="Fira Sans Extra Condensed SemiBold"/>
              </a:endParaRPr>
            </a:p>
          </p:txBody>
        </p:sp>
        <p:sp>
          <p:nvSpPr>
            <p:cNvPr id="145" name="Rectangle 144">
              <a:extLst>
                <a:ext uri="{FF2B5EF4-FFF2-40B4-BE49-F238E27FC236}">
                  <a16:creationId xmlns:a16="http://schemas.microsoft.com/office/drawing/2014/main" id="{5E0DC904-41CD-174C-A1BC-B4DBEB64F191}"/>
                </a:ext>
              </a:extLst>
            </p:cNvPr>
            <p:cNvSpPr/>
            <p:nvPr/>
          </p:nvSpPr>
          <p:spPr>
            <a:xfrm>
              <a:off x="1971022" y="2184762"/>
              <a:ext cx="1116406" cy="1169551"/>
            </a:xfrm>
            <a:prstGeom prst="rect">
              <a:avLst/>
            </a:prstGeom>
          </p:spPr>
          <p:txBody>
            <a:bodyPr wrap="square">
              <a:spAutoFit/>
            </a:bodyPr>
            <a:lstStyle/>
            <a:p>
              <a:pPr algn="ctr"/>
              <a:r>
                <a:rPr lang="en-US" dirty="0">
                  <a:latin typeface="Times New Roman" panose="02020603050405020304" pitchFamily="18" charset="0"/>
                  <a:ea typeface="Times New Roman" panose="02020603050405020304" pitchFamily="18" charset="0"/>
                </a:rPr>
                <a:t>Which features affect the price of the mobile?</a:t>
              </a: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08" name="Google Shape;308;p17"/>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t>
            </a:r>
            <a:r>
              <a:rPr lang="en-US" dirty="0"/>
              <a:t>Analysis</a:t>
            </a:r>
            <a:r>
              <a:rPr lang="en" dirty="0"/>
              <a:t> (EDA)</a:t>
            </a:r>
            <a:endParaRPr dirty="0"/>
          </a:p>
        </p:txBody>
      </p:sp>
      <p:grpSp>
        <p:nvGrpSpPr>
          <p:cNvPr id="6" name="Group 5">
            <a:extLst>
              <a:ext uri="{FF2B5EF4-FFF2-40B4-BE49-F238E27FC236}">
                <a16:creationId xmlns:a16="http://schemas.microsoft.com/office/drawing/2014/main" id="{60C08480-A4B5-D148-A132-63CCAF9FD00E}"/>
              </a:ext>
            </a:extLst>
          </p:cNvPr>
          <p:cNvGrpSpPr/>
          <p:nvPr/>
        </p:nvGrpSpPr>
        <p:grpSpPr>
          <a:xfrm>
            <a:off x="848428" y="2256313"/>
            <a:ext cx="3100574" cy="1200320"/>
            <a:chOff x="522522" y="1651227"/>
            <a:chExt cx="1957959" cy="944361"/>
          </a:xfrm>
        </p:grpSpPr>
        <p:sp>
          <p:nvSpPr>
            <p:cNvPr id="121" name="Google Shape;2147;p31">
              <a:extLst>
                <a:ext uri="{FF2B5EF4-FFF2-40B4-BE49-F238E27FC236}">
                  <a16:creationId xmlns:a16="http://schemas.microsoft.com/office/drawing/2014/main" id="{53A475A7-2851-104C-9F89-DB520B62A013}"/>
                </a:ext>
              </a:extLst>
            </p:cNvPr>
            <p:cNvSpPr/>
            <p:nvPr/>
          </p:nvSpPr>
          <p:spPr>
            <a:xfrm>
              <a:off x="573592" y="1792490"/>
              <a:ext cx="1752106" cy="803098"/>
            </a:xfrm>
            <a:custGeom>
              <a:avLst/>
              <a:gdLst/>
              <a:ahLst/>
              <a:cxnLst/>
              <a:rect l="l" t="t" r="r" b="b"/>
              <a:pathLst>
                <a:path w="59560" h="27300" extrusionOk="0">
                  <a:moveTo>
                    <a:pt x="59560" y="0"/>
                  </a:moveTo>
                  <a:cubicBezTo>
                    <a:pt x="57879" y="4715"/>
                    <a:pt x="54743" y="5425"/>
                    <a:pt x="51024" y="5425"/>
                  </a:cubicBezTo>
                  <a:cubicBezTo>
                    <a:pt x="50224" y="5425"/>
                    <a:pt x="49396" y="5392"/>
                    <a:pt x="48550" y="5359"/>
                  </a:cubicBezTo>
                  <a:cubicBezTo>
                    <a:pt x="47686" y="5323"/>
                    <a:pt x="46805" y="5287"/>
                    <a:pt x="45916" y="5287"/>
                  </a:cubicBezTo>
                  <a:cubicBezTo>
                    <a:pt x="41612" y="5287"/>
                    <a:pt x="37113" y="6120"/>
                    <a:pt x="33508" y="11726"/>
                  </a:cubicBezTo>
                  <a:cubicBezTo>
                    <a:pt x="29606" y="17810"/>
                    <a:pt x="23835" y="21799"/>
                    <a:pt x="17862" y="21799"/>
                  </a:cubicBezTo>
                  <a:cubicBezTo>
                    <a:pt x="15630" y="21799"/>
                    <a:pt x="13370" y="21242"/>
                    <a:pt x="11170" y="20030"/>
                  </a:cubicBezTo>
                  <a:cubicBezTo>
                    <a:pt x="7476" y="17995"/>
                    <a:pt x="4827" y="17443"/>
                    <a:pt x="3039" y="17443"/>
                  </a:cubicBezTo>
                  <a:cubicBezTo>
                    <a:pt x="910" y="17443"/>
                    <a:pt x="1" y="18226"/>
                    <a:pt x="1" y="18226"/>
                  </a:cubicBezTo>
                  <a:lnTo>
                    <a:pt x="1" y="22895"/>
                  </a:lnTo>
                  <a:cubicBezTo>
                    <a:pt x="1" y="25336"/>
                    <a:pt x="1990" y="27299"/>
                    <a:pt x="4431" y="27299"/>
                  </a:cubicBezTo>
                  <a:lnTo>
                    <a:pt x="55129" y="27299"/>
                  </a:lnTo>
                  <a:cubicBezTo>
                    <a:pt x="57570" y="27299"/>
                    <a:pt x="59560" y="25336"/>
                    <a:pt x="59560" y="22895"/>
                  </a:cubicBezTo>
                  <a:lnTo>
                    <a:pt x="59560" y="0"/>
                  </a:lnTo>
                  <a:close/>
                </a:path>
              </a:pathLst>
            </a:custGeom>
            <a:gradFill>
              <a:gsLst>
                <a:gs pos="0">
                  <a:schemeClr val="accent1"/>
                </a:gs>
                <a:gs pos="100000">
                  <a:srgbClr val="ED787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46;p31">
              <a:extLst>
                <a:ext uri="{FF2B5EF4-FFF2-40B4-BE49-F238E27FC236}">
                  <a16:creationId xmlns:a16="http://schemas.microsoft.com/office/drawing/2014/main" id="{529596D2-F563-2B49-8E2D-66EA8A70DE44}"/>
                </a:ext>
              </a:extLst>
            </p:cNvPr>
            <p:cNvSpPr/>
            <p:nvPr/>
          </p:nvSpPr>
          <p:spPr>
            <a:xfrm>
              <a:off x="522522" y="1651227"/>
              <a:ext cx="1957959" cy="944361"/>
            </a:xfrm>
            <a:custGeom>
              <a:avLst/>
              <a:gdLst/>
              <a:ahLst/>
              <a:cxnLst/>
              <a:rect l="l" t="t" r="r" b="b"/>
              <a:pathLst>
                <a:path w="59560" h="32102" extrusionOk="0">
                  <a:moveTo>
                    <a:pt x="4431" y="1"/>
                  </a:moveTo>
                  <a:cubicBezTo>
                    <a:pt x="1990" y="1"/>
                    <a:pt x="1" y="1990"/>
                    <a:pt x="1" y="4431"/>
                  </a:cubicBezTo>
                  <a:lnTo>
                    <a:pt x="1" y="27697"/>
                  </a:lnTo>
                  <a:cubicBezTo>
                    <a:pt x="1" y="30138"/>
                    <a:pt x="1990" y="32101"/>
                    <a:pt x="4431" y="32101"/>
                  </a:cubicBezTo>
                  <a:lnTo>
                    <a:pt x="55129" y="32101"/>
                  </a:lnTo>
                  <a:cubicBezTo>
                    <a:pt x="57570" y="32101"/>
                    <a:pt x="59560" y="30138"/>
                    <a:pt x="59560" y="27697"/>
                  </a:cubicBezTo>
                  <a:lnTo>
                    <a:pt x="59560" y="4431"/>
                  </a:lnTo>
                  <a:cubicBezTo>
                    <a:pt x="59560" y="1990"/>
                    <a:pt x="57570" y="1"/>
                    <a:pt x="55129" y="1"/>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algn="ctr"/>
              <a:r>
                <a:rPr lang="en-US" b="1" dirty="0"/>
                <a:t>Correlation between different variables</a:t>
              </a:r>
            </a:p>
          </p:txBody>
        </p:sp>
      </p:grpSp>
      <p:pic>
        <p:nvPicPr>
          <p:cNvPr id="15" name="Picture 14">
            <a:extLst>
              <a:ext uri="{FF2B5EF4-FFF2-40B4-BE49-F238E27FC236}">
                <a16:creationId xmlns:a16="http://schemas.microsoft.com/office/drawing/2014/main" id="{D631A578-7B12-3643-A58F-D0A28BD42AF1}"/>
              </a:ext>
            </a:extLst>
          </p:cNvPr>
          <p:cNvPicPr>
            <a:picLocks noChangeAspect="1"/>
          </p:cNvPicPr>
          <p:nvPr/>
        </p:nvPicPr>
        <p:blipFill>
          <a:blip r:embed="rId3"/>
          <a:stretch>
            <a:fillRect/>
          </a:stretch>
        </p:blipFill>
        <p:spPr>
          <a:xfrm>
            <a:off x="4147870" y="991418"/>
            <a:ext cx="4273705" cy="38820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308" name="Google Shape;308;p17"/>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t>
            </a:r>
            <a:r>
              <a:rPr lang="en-US" dirty="0"/>
              <a:t>Analysis</a:t>
            </a:r>
            <a:r>
              <a:rPr lang="en" dirty="0"/>
              <a:t> (EDA)</a:t>
            </a:r>
            <a:endParaRPr dirty="0"/>
          </a:p>
        </p:txBody>
      </p:sp>
      <p:grpSp>
        <p:nvGrpSpPr>
          <p:cNvPr id="6" name="Group 5">
            <a:extLst>
              <a:ext uri="{FF2B5EF4-FFF2-40B4-BE49-F238E27FC236}">
                <a16:creationId xmlns:a16="http://schemas.microsoft.com/office/drawing/2014/main" id="{60C08480-A4B5-D148-A132-63CCAF9FD00E}"/>
              </a:ext>
            </a:extLst>
          </p:cNvPr>
          <p:cNvGrpSpPr/>
          <p:nvPr/>
        </p:nvGrpSpPr>
        <p:grpSpPr>
          <a:xfrm>
            <a:off x="888622" y="1308973"/>
            <a:ext cx="1957959" cy="1298848"/>
            <a:chOff x="522522" y="1296740"/>
            <a:chExt cx="1957959" cy="1298848"/>
          </a:xfrm>
        </p:grpSpPr>
        <p:sp>
          <p:nvSpPr>
            <p:cNvPr id="121" name="Google Shape;2147;p31">
              <a:extLst>
                <a:ext uri="{FF2B5EF4-FFF2-40B4-BE49-F238E27FC236}">
                  <a16:creationId xmlns:a16="http://schemas.microsoft.com/office/drawing/2014/main" id="{53A475A7-2851-104C-9F89-DB520B62A013}"/>
                </a:ext>
              </a:extLst>
            </p:cNvPr>
            <p:cNvSpPr/>
            <p:nvPr/>
          </p:nvSpPr>
          <p:spPr>
            <a:xfrm>
              <a:off x="573592" y="1792490"/>
              <a:ext cx="1752106" cy="803098"/>
            </a:xfrm>
            <a:custGeom>
              <a:avLst/>
              <a:gdLst/>
              <a:ahLst/>
              <a:cxnLst/>
              <a:rect l="l" t="t" r="r" b="b"/>
              <a:pathLst>
                <a:path w="59560" h="27300" extrusionOk="0">
                  <a:moveTo>
                    <a:pt x="59560" y="0"/>
                  </a:moveTo>
                  <a:cubicBezTo>
                    <a:pt x="57879" y="4715"/>
                    <a:pt x="54743" y="5425"/>
                    <a:pt x="51024" y="5425"/>
                  </a:cubicBezTo>
                  <a:cubicBezTo>
                    <a:pt x="50224" y="5425"/>
                    <a:pt x="49396" y="5392"/>
                    <a:pt x="48550" y="5359"/>
                  </a:cubicBezTo>
                  <a:cubicBezTo>
                    <a:pt x="47686" y="5323"/>
                    <a:pt x="46805" y="5287"/>
                    <a:pt x="45916" y="5287"/>
                  </a:cubicBezTo>
                  <a:cubicBezTo>
                    <a:pt x="41612" y="5287"/>
                    <a:pt x="37113" y="6120"/>
                    <a:pt x="33508" y="11726"/>
                  </a:cubicBezTo>
                  <a:cubicBezTo>
                    <a:pt x="29606" y="17810"/>
                    <a:pt x="23835" y="21799"/>
                    <a:pt x="17862" y="21799"/>
                  </a:cubicBezTo>
                  <a:cubicBezTo>
                    <a:pt x="15630" y="21799"/>
                    <a:pt x="13370" y="21242"/>
                    <a:pt x="11170" y="20030"/>
                  </a:cubicBezTo>
                  <a:cubicBezTo>
                    <a:pt x="7476" y="17995"/>
                    <a:pt x="4827" y="17443"/>
                    <a:pt x="3039" y="17443"/>
                  </a:cubicBezTo>
                  <a:cubicBezTo>
                    <a:pt x="910" y="17443"/>
                    <a:pt x="1" y="18226"/>
                    <a:pt x="1" y="18226"/>
                  </a:cubicBezTo>
                  <a:lnTo>
                    <a:pt x="1" y="22895"/>
                  </a:lnTo>
                  <a:cubicBezTo>
                    <a:pt x="1" y="25336"/>
                    <a:pt x="1990" y="27299"/>
                    <a:pt x="4431" y="27299"/>
                  </a:cubicBezTo>
                  <a:lnTo>
                    <a:pt x="55129" y="27299"/>
                  </a:lnTo>
                  <a:cubicBezTo>
                    <a:pt x="57570" y="27299"/>
                    <a:pt x="59560" y="25336"/>
                    <a:pt x="59560" y="22895"/>
                  </a:cubicBezTo>
                  <a:lnTo>
                    <a:pt x="59560" y="0"/>
                  </a:lnTo>
                  <a:close/>
                </a:path>
              </a:pathLst>
            </a:custGeom>
            <a:gradFill>
              <a:gsLst>
                <a:gs pos="0">
                  <a:schemeClr val="accent1"/>
                </a:gs>
                <a:gs pos="100000">
                  <a:srgbClr val="ED787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99;p31">
              <a:extLst>
                <a:ext uri="{FF2B5EF4-FFF2-40B4-BE49-F238E27FC236}">
                  <a16:creationId xmlns:a16="http://schemas.microsoft.com/office/drawing/2014/main" id="{B98A85F8-E48D-6A44-B3D1-B73668C76764}"/>
                </a:ext>
              </a:extLst>
            </p:cNvPr>
            <p:cNvSpPr txBox="1"/>
            <p:nvPr/>
          </p:nvSpPr>
          <p:spPr>
            <a:xfrm>
              <a:off x="848356" y="1298139"/>
              <a:ext cx="908994"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Ram </a:t>
              </a:r>
              <a:endParaRPr sz="1300" dirty="0">
                <a:latin typeface="Fira Sans Extra Condensed SemiBold"/>
                <a:ea typeface="Fira Sans Extra Condensed SemiBold"/>
                <a:cs typeface="Fira Sans Extra Condensed SemiBold"/>
                <a:sym typeface="Fira Sans Extra Condensed SemiBold"/>
              </a:endParaRPr>
            </a:p>
          </p:txBody>
        </p:sp>
        <p:sp>
          <p:nvSpPr>
            <p:cNvPr id="120" name="Google Shape;2146;p31">
              <a:extLst>
                <a:ext uri="{FF2B5EF4-FFF2-40B4-BE49-F238E27FC236}">
                  <a16:creationId xmlns:a16="http://schemas.microsoft.com/office/drawing/2014/main" id="{529596D2-F563-2B49-8E2D-66EA8A70DE44}"/>
                </a:ext>
              </a:extLst>
            </p:cNvPr>
            <p:cNvSpPr/>
            <p:nvPr/>
          </p:nvSpPr>
          <p:spPr>
            <a:xfrm>
              <a:off x="522522" y="1651227"/>
              <a:ext cx="1957959" cy="944361"/>
            </a:xfrm>
            <a:custGeom>
              <a:avLst/>
              <a:gdLst/>
              <a:ahLst/>
              <a:cxnLst/>
              <a:rect l="l" t="t" r="r" b="b"/>
              <a:pathLst>
                <a:path w="59560" h="32102" extrusionOk="0">
                  <a:moveTo>
                    <a:pt x="4431" y="1"/>
                  </a:moveTo>
                  <a:cubicBezTo>
                    <a:pt x="1990" y="1"/>
                    <a:pt x="1" y="1990"/>
                    <a:pt x="1" y="4431"/>
                  </a:cubicBezTo>
                  <a:lnTo>
                    <a:pt x="1" y="27697"/>
                  </a:lnTo>
                  <a:cubicBezTo>
                    <a:pt x="1" y="30138"/>
                    <a:pt x="1990" y="32101"/>
                    <a:pt x="4431" y="32101"/>
                  </a:cubicBezTo>
                  <a:lnTo>
                    <a:pt x="55129" y="32101"/>
                  </a:lnTo>
                  <a:cubicBezTo>
                    <a:pt x="57570" y="32101"/>
                    <a:pt x="59560" y="30138"/>
                    <a:pt x="59560" y="27697"/>
                  </a:cubicBezTo>
                  <a:lnTo>
                    <a:pt x="59560" y="4431"/>
                  </a:lnTo>
                  <a:cubicBezTo>
                    <a:pt x="59560" y="1990"/>
                    <a:pt x="57570" y="1"/>
                    <a:pt x="55129" y="1"/>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lvl="0"/>
              <a:r>
                <a:rPr lang="en-US" sz="1200" dirty="0"/>
                <a:t>Random Access Memory in Megabytes is the highest relation with price range.</a:t>
              </a:r>
              <a:endParaRPr sz="1200" dirty="0"/>
            </a:p>
          </p:txBody>
        </p:sp>
        <p:sp>
          <p:nvSpPr>
            <p:cNvPr id="123" name="Google Shape;2273;p32">
              <a:extLst>
                <a:ext uri="{FF2B5EF4-FFF2-40B4-BE49-F238E27FC236}">
                  <a16:creationId xmlns:a16="http://schemas.microsoft.com/office/drawing/2014/main" id="{9CD89DD5-E19D-A04B-8846-06A6E89C4C86}"/>
                </a:ext>
              </a:extLst>
            </p:cNvPr>
            <p:cNvSpPr/>
            <p:nvPr/>
          </p:nvSpPr>
          <p:spPr>
            <a:xfrm>
              <a:off x="559680" y="1296740"/>
              <a:ext cx="264730" cy="232776"/>
            </a:xfrm>
            <a:custGeom>
              <a:avLst/>
              <a:gdLst/>
              <a:ahLst/>
              <a:cxnLst/>
              <a:rect l="l" t="t" r="r" b="b"/>
              <a:pathLst>
                <a:path w="5816" h="5114" extrusionOk="0">
                  <a:moveTo>
                    <a:pt x="2893" y="1"/>
                  </a:moveTo>
                  <a:cubicBezTo>
                    <a:pt x="1919" y="1"/>
                    <a:pt x="999" y="552"/>
                    <a:pt x="577" y="1507"/>
                  </a:cubicBezTo>
                  <a:cubicBezTo>
                    <a:pt x="1" y="2785"/>
                    <a:pt x="552" y="4289"/>
                    <a:pt x="1855" y="4890"/>
                  </a:cubicBezTo>
                  <a:cubicBezTo>
                    <a:pt x="2192" y="5042"/>
                    <a:pt x="2545" y="5114"/>
                    <a:pt x="2892" y="5114"/>
                  </a:cubicBezTo>
                  <a:cubicBezTo>
                    <a:pt x="3862" y="5114"/>
                    <a:pt x="4789" y="4553"/>
                    <a:pt x="5214" y="3612"/>
                  </a:cubicBezTo>
                  <a:cubicBezTo>
                    <a:pt x="5815" y="2334"/>
                    <a:pt x="5239" y="805"/>
                    <a:pt x="3961" y="229"/>
                  </a:cubicBezTo>
                  <a:cubicBezTo>
                    <a:pt x="3612" y="74"/>
                    <a:pt x="3249" y="1"/>
                    <a:pt x="2893" y="1"/>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1</a:t>
              </a:r>
              <a:endParaRPr dirty="0"/>
            </a:p>
          </p:txBody>
        </p:sp>
      </p:grpSp>
      <p:grpSp>
        <p:nvGrpSpPr>
          <p:cNvPr id="5" name="Group 4">
            <a:extLst>
              <a:ext uri="{FF2B5EF4-FFF2-40B4-BE49-F238E27FC236}">
                <a16:creationId xmlns:a16="http://schemas.microsoft.com/office/drawing/2014/main" id="{DE27AAF2-4C5F-4148-928B-F3389F60FAAB}"/>
              </a:ext>
            </a:extLst>
          </p:cNvPr>
          <p:cNvGrpSpPr/>
          <p:nvPr/>
        </p:nvGrpSpPr>
        <p:grpSpPr>
          <a:xfrm>
            <a:off x="3908390" y="1308973"/>
            <a:ext cx="1957959" cy="1298848"/>
            <a:chOff x="535866" y="3015811"/>
            <a:chExt cx="1957959" cy="1298848"/>
          </a:xfrm>
        </p:grpSpPr>
        <p:sp>
          <p:nvSpPr>
            <p:cNvPr id="125" name="Google Shape;2147;p31">
              <a:extLst>
                <a:ext uri="{FF2B5EF4-FFF2-40B4-BE49-F238E27FC236}">
                  <a16:creationId xmlns:a16="http://schemas.microsoft.com/office/drawing/2014/main" id="{082E9469-E46C-9C49-9DF8-9872FB47EDDD}"/>
                </a:ext>
              </a:extLst>
            </p:cNvPr>
            <p:cNvSpPr/>
            <p:nvPr/>
          </p:nvSpPr>
          <p:spPr>
            <a:xfrm>
              <a:off x="586936" y="3511561"/>
              <a:ext cx="1752106" cy="803098"/>
            </a:xfrm>
            <a:custGeom>
              <a:avLst/>
              <a:gdLst/>
              <a:ahLst/>
              <a:cxnLst/>
              <a:rect l="l" t="t" r="r" b="b"/>
              <a:pathLst>
                <a:path w="59560" h="27300" extrusionOk="0">
                  <a:moveTo>
                    <a:pt x="59560" y="0"/>
                  </a:moveTo>
                  <a:cubicBezTo>
                    <a:pt x="57879" y="4715"/>
                    <a:pt x="54743" y="5425"/>
                    <a:pt x="51024" y="5425"/>
                  </a:cubicBezTo>
                  <a:cubicBezTo>
                    <a:pt x="50224" y="5425"/>
                    <a:pt x="49396" y="5392"/>
                    <a:pt x="48550" y="5359"/>
                  </a:cubicBezTo>
                  <a:cubicBezTo>
                    <a:pt x="47686" y="5323"/>
                    <a:pt x="46805" y="5287"/>
                    <a:pt x="45916" y="5287"/>
                  </a:cubicBezTo>
                  <a:cubicBezTo>
                    <a:pt x="41612" y="5287"/>
                    <a:pt x="37113" y="6120"/>
                    <a:pt x="33508" y="11726"/>
                  </a:cubicBezTo>
                  <a:cubicBezTo>
                    <a:pt x="29606" y="17810"/>
                    <a:pt x="23835" y="21799"/>
                    <a:pt x="17862" y="21799"/>
                  </a:cubicBezTo>
                  <a:cubicBezTo>
                    <a:pt x="15630" y="21799"/>
                    <a:pt x="13370" y="21242"/>
                    <a:pt x="11170" y="20030"/>
                  </a:cubicBezTo>
                  <a:cubicBezTo>
                    <a:pt x="7476" y="17995"/>
                    <a:pt x="4827" y="17443"/>
                    <a:pt x="3039" y="17443"/>
                  </a:cubicBezTo>
                  <a:cubicBezTo>
                    <a:pt x="910" y="17443"/>
                    <a:pt x="1" y="18226"/>
                    <a:pt x="1" y="18226"/>
                  </a:cubicBezTo>
                  <a:lnTo>
                    <a:pt x="1" y="22895"/>
                  </a:lnTo>
                  <a:cubicBezTo>
                    <a:pt x="1" y="25336"/>
                    <a:pt x="1990" y="27299"/>
                    <a:pt x="4431" y="27299"/>
                  </a:cubicBezTo>
                  <a:lnTo>
                    <a:pt x="55129" y="27299"/>
                  </a:lnTo>
                  <a:cubicBezTo>
                    <a:pt x="57570" y="27299"/>
                    <a:pt x="59560" y="25336"/>
                    <a:pt x="59560" y="22895"/>
                  </a:cubicBezTo>
                  <a:lnTo>
                    <a:pt x="59560" y="0"/>
                  </a:lnTo>
                  <a:close/>
                </a:path>
              </a:pathLst>
            </a:custGeom>
            <a:gradFill>
              <a:gsLst>
                <a:gs pos="0">
                  <a:schemeClr val="accent1"/>
                </a:gs>
                <a:gs pos="100000">
                  <a:srgbClr val="ED787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E4E69E41-F53C-174A-9249-6318B4DAFC8C}"/>
                </a:ext>
              </a:extLst>
            </p:cNvPr>
            <p:cNvGrpSpPr/>
            <p:nvPr/>
          </p:nvGrpSpPr>
          <p:grpSpPr>
            <a:xfrm>
              <a:off x="535866" y="3015811"/>
              <a:ext cx="1957959" cy="1298848"/>
              <a:chOff x="535866" y="3015811"/>
              <a:chExt cx="1957959" cy="1298848"/>
            </a:xfrm>
          </p:grpSpPr>
          <p:sp>
            <p:nvSpPr>
              <p:cNvPr id="126" name="Google Shape;2199;p31">
                <a:extLst>
                  <a:ext uri="{FF2B5EF4-FFF2-40B4-BE49-F238E27FC236}">
                    <a16:creationId xmlns:a16="http://schemas.microsoft.com/office/drawing/2014/main" id="{7C712F33-03AC-264D-93A8-C6D6A7E7D798}"/>
                  </a:ext>
                </a:extLst>
              </p:cNvPr>
              <p:cNvSpPr txBox="1"/>
              <p:nvPr/>
            </p:nvSpPr>
            <p:spPr>
              <a:xfrm>
                <a:off x="861700" y="3017210"/>
                <a:ext cx="1318082" cy="246900"/>
              </a:xfrm>
              <a:prstGeom prst="rect">
                <a:avLst/>
              </a:prstGeom>
              <a:noFill/>
              <a:ln>
                <a:noFill/>
              </a:ln>
            </p:spPr>
            <p:txBody>
              <a:bodyPr spcFirstLastPara="1" wrap="square" lIns="91425" tIns="91425" rIns="91425" bIns="91425" anchor="ctr" anchorCtr="0">
                <a:noAutofit/>
              </a:bodyPr>
              <a:lstStyle/>
              <a:p>
                <a:pPr lvl="0"/>
                <a:r>
                  <a:rPr lang="en-US" sz="1300" dirty="0">
                    <a:latin typeface="Fira Sans Extra Condensed SemiBold"/>
                  </a:rPr>
                  <a:t>Battery</a:t>
                </a:r>
                <a:r>
                  <a:rPr lang="en-US" dirty="0"/>
                  <a:t> </a:t>
                </a:r>
                <a:r>
                  <a:rPr lang="en-US" sz="1300" dirty="0">
                    <a:latin typeface="Fira Sans Extra Condensed SemiBold"/>
                  </a:rPr>
                  <a:t>power</a:t>
                </a:r>
                <a:endParaRPr sz="1300" dirty="0">
                  <a:latin typeface="Fira Sans Extra Condensed SemiBold"/>
                  <a:ea typeface="Fira Sans Extra Condensed SemiBold"/>
                  <a:cs typeface="Fira Sans Extra Condensed SemiBold"/>
                  <a:sym typeface="Fira Sans Extra Condensed SemiBold"/>
                </a:endParaRPr>
              </a:p>
            </p:txBody>
          </p:sp>
          <p:sp>
            <p:nvSpPr>
              <p:cNvPr id="127" name="Google Shape;2146;p31">
                <a:extLst>
                  <a:ext uri="{FF2B5EF4-FFF2-40B4-BE49-F238E27FC236}">
                    <a16:creationId xmlns:a16="http://schemas.microsoft.com/office/drawing/2014/main" id="{AF80F0B8-D32F-0C44-B2D8-35DBC3D3BC15}"/>
                  </a:ext>
                </a:extLst>
              </p:cNvPr>
              <p:cNvSpPr/>
              <p:nvPr/>
            </p:nvSpPr>
            <p:spPr>
              <a:xfrm>
                <a:off x="535866" y="3370298"/>
                <a:ext cx="1957959" cy="944361"/>
              </a:xfrm>
              <a:custGeom>
                <a:avLst/>
                <a:gdLst/>
                <a:ahLst/>
                <a:cxnLst/>
                <a:rect l="l" t="t" r="r" b="b"/>
                <a:pathLst>
                  <a:path w="59560" h="32102" extrusionOk="0">
                    <a:moveTo>
                      <a:pt x="4431" y="1"/>
                    </a:moveTo>
                    <a:cubicBezTo>
                      <a:pt x="1990" y="1"/>
                      <a:pt x="1" y="1990"/>
                      <a:pt x="1" y="4431"/>
                    </a:cubicBezTo>
                    <a:lnTo>
                      <a:pt x="1" y="27697"/>
                    </a:lnTo>
                    <a:cubicBezTo>
                      <a:pt x="1" y="30138"/>
                      <a:pt x="1990" y="32101"/>
                      <a:pt x="4431" y="32101"/>
                    </a:cubicBezTo>
                    <a:lnTo>
                      <a:pt x="55129" y="32101"/>
                    </a:lnTo>
                    <a:cubicBezTo>
                      <a:pt x="57570" y="32101"/>
                      <a:pt x="59560" y="30138"/>
                      <a:pt x="59560" y="27697"/>
                    </a:cubicBezTo>
                    <a:lnTo>
                      <a:pt x="59560" y="4431"/>
                    </a:lnTo>
                    <a:cubicBezTo>
                      <a:pt x="59560" y="1990"/>
                      <a:pt x="57570" y="1"/>
                      <a:pt x="55129" y="1"/>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algn="just"/>
                <a:r>
                  <a:rPr lang="en-US" sz="1200" dirty="0"/>
                  <a:t>There is a relation between mobile price &amp; battery power </a:t>
                </a:r>
                <a:r>
                  <a:rPr lang="en-US" sz="900" dirty="0"/>
                  <a:t>(</a:t>
                </a:r>
                <a:r>
                  <a:rPr lang="en-US" sz="900" i="1" dirty="0"/>
                  <a:t>this means the total of energy that battery can store in one time).</a:t>
                </a:r>
              </a:p>
            </p:txBody>
          </p:sp>
          <p:sp>
            <p:nvSpPr>
              <p:cNvPr id="128" name="Google Shape;2273;p32">
                <a:extLst>
                  <a:ext uri="{FF2B5EF4-FFF2-40B4-BE49-F238E27FC236}">
                    <a16:creationId xmlns:a16="http://schemas.microsoft.com/office/drawing/2014/main" id="{EFA0099C-8699-E743-856A-B7FEE9761140}"/>
                  </a:ext>
                </a:extLst>
              </p:cNvPr>
              <p:cNvSpPr/>
              <p:nvPr/>
            </p:nvSpPr>
            <p:spPr>
              <a:xfrm>
                <a:off x="573024" y="3015811"/>
                <a:ext cx="264730" cy="232776"/>
              </a:xfrm>
              <a:custGeom>
                <a:avLst/>
                <a:gdLst/>
                <a:ahLst/>
                <a:cxnLst/>
                <a:rect l="l" t="t" r="r" b="b"/>
                <a:pathLst>
                  <a:path w="5816" h="5114" extrusionOk="0">
                    <a:moveTo>
                      <a:pt x="2893" y="1"/>
                    </a:moveTo>
                    <a:cubicBezTo>
                      <a:pt x="1919" y="1"/>
                      <a:pt x="999" y="552"/>
                      <a:pt x="577" y="1507"/>
                    </a:cubicBezTo>
                    <a:cubicBezTo>
                      <a:pt x="1" y="2785"/>
                      <a:pt x="552" y="4289"/>
                      <a:pt x="1855" y="4890"/>
                    </a:cubicBezTo>
                    <a:cubicBezTo>
                      <a:pt x="2192" y="5042"/>
                      <a:pt x="2545" y="5114"/>
                      <a:pt x="2892" y="5114"/>
                    </a:cubicBezTo>
                    <a:cubicBezTo>
                      <a:pt x="3862" y="5114"/>
                      <a:pt x="4789" y="4553"/>
                      <a:pt x="5214" y="3612"/>
                    </a:cubicBezTo>
                    <a:cubicBezTo>
                      <a:pt x="5815" y="2334"/>
                      <a:pt x="5239" y="805"/>
                      <a:pt x="3961" y="229"/>
                    </a:cubicBezTo>
                    <a:cubicBezTo>
                      <a:pt x="3612" y="74"/>
                      <a:pt x="3249" y="1"/>
                      <a:pt x="2893" y="1"/>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2</a:t>
                </a:r>
                <a:endParaRPr dirty="0"/>
              </a:p>
            </p:txBody>
          </p:sp>
        </p:grpSp>
      </p:grpSp>
      <p:grpSp>
        <p:nvGrpSpPr>
          <p:cNvPr id="7" name="Group 6">
            <a:extLst>
              <a:ext uri="{FF2B5EF4-FFF2-40B4-BE49-F238E27FC236}">
                <a16:creationId xmlns:a16="http://schemas.microsoft.com/office/drawing/2014/main" id="{A62E2E51-587A-564B-9571-D64CD4DA0371}"/>
              </a:ext>
            </a:extLst>
          </p:cNvPr>
          <p:cNvGrpSpPr/>
          <p:nvPr/>
        </p:nvGrpSpPr>
        <p:grpSpPr>
          <a:xfrm>
            <a:off x="6764484" y="1308973"/>
            <a:ext cx="1957959" cy="1298848"/>
            <a:chOff x="7068981" y="1296740"/>
            <a:chExt cx="1957959" cy="1298848"/>
          </a:xfrm>
        </p:grpSpPr>
        <p:sp>
          <p:nvSpPr>
            <p:cNvPr id="132" name="Google Shape;2147;p31">
              <a:extLst>
                <a:ext uri="{FF2B5EF4-FFF2-40B4-BE49-F238E27FC236}">
                  <a16:creationId xmlns:a16="http://schemas.microsoft.com/office/drawing/2014/main" id="{B16EFA1F-A9B2-EF40-8C1A-55819BCA85F1}"/>
                </a:ext>
              </a:extLst>
            </p:cNvPr>
            <p:cNvSpPr/>
            <p:nvPr/>
          </p:nvSpPr>
          <p:spPr>
            <a:xfrm>
              <a:off x="7120051" y="1792490"/>
              <a:ext cx="1752106" cy="803098"/>
            </a:xfrm>
            <a:custGeom>
              <a:avLst/>
              <a:gdLst/>
              <a:ahLst/>
              <a:cxnLst/>
              <a:rect l="l" t="t" r="r" b="b"/>
              <a:pathLst>
                <a:path w="59560" h="27300" extrusionOk="0">
                  <a:moveTo>
                    <a:pt x="59560" y="0"/>
                  </a:moveTo>
                  <a:cubicBezTo>
                    <a:pt x="57879" y="4715"/>
                    <a:pt x="54743" y="5425"/>
                    <a:pt x="51024" y="5425"/>
                  </a:cubicBezTo>
                  <a:cubicBezTo>
                    <a:pt x="50224" y="5425"/>
                    <a:pt x="49396" y="5392"/>
                    <a:pt x="48550" y="5359"/>
                  </a:cubicBezTo>
                  <a:cubicBezTo>
                    <a:pt x="47686" y="5323"/>
                    <a:pt x="46805" y="5287"/>
                    <a:pt x="45916" y="5287"/>
                  </a:cubicBezTo>
                  <a:cubicBezTo>
                    <a:pt x="41612" y="5287"/>
                    <a:pt x="37113" y="6120"/>
                    <a:pt x="33508" y="11726"/>
                  </a:cubicBezTo>
                  <a:cubicBezTo>
                    <a:pt x="29606" y="17810"/>
                    <a:pt x="23835" y="21799"/>
                    <a:pt x="17862" y="21799"/>
                  </a:cubicBezTo>
                  <a:cubicBezTo>
                    <a:pt x="15630" y="21799"/>
                    <a:pt x="13370" y="21242"/>
                    <a:pt x="11170" y="20030"/>
                  </a:cubicBezTo>
                  <a:cubicBezTo>
                    <a:pt x="7476" y="17995"/>
                    <a:pt x="4827" y="17443"/>
                    <a:pt x="3039" y="17443"/>
                  </a:cubicBezTo>
                  <a:cubicBezTo>
                    <a:pt x="910" y="17443"/>
                    <a:pt x="1" y="18226"/>
                    <a:pt x="1" y="18226"/>
                  </a:cubicBezTo>
                  <a:lnTo>
                    <a:pt x="1" y="22895"/>
                  </a:lnTo>
                  <a:cubicBezTo>
                    <a:pt x="1" y="25336"/>
                    <a:pt x="1990" y="27299"/>
                    <a:pt x="4431" y="27299"/>
                  </a:cubicBezTo>
                  <a:lnTo>
                    <a:pt x="55129" y="27299"/>
                  </a:lnTo>
                  <a:cubicBezTo>
                    <a:pt x="57570" y="27299"/>
                    <a:pt x="59560" y="25336"/>
                    <a:pt x="59560" y="22895"/>
                  </a:cubicBezTo>
                  <a:lnTo>
                    <a:pt x="59560" y="0"/>
                  </a:lnTo>
                  <a:close/>
                </a:path>
              </a:pathLst>
            </a:custGeom>
            <a:gradFill>
              <a:gsLst>
                <a:gs pos="0">
                  <a:schemeClr val="accent1"/>
                </a:gs>
                <a:gs pos="100000">
                  <a:srgbClr val="ED787D"/>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99;p31">
              <a:extLst>
                <a:ext uri="{FF2B5EF4-FFF2-40B4-BE49-F238E27FC236}">
                  <a16:creationId xmlns:a16="http://schemas.microsoft.com/office/drawing/2014/main" id="{D79B248E-E04D-894A-896B-805C6E98DBC2}"/>
                </a:ext>
              </a:extLst>
            </p:cNvPr>
            <p:cNvSpPr txBox="1"/>
            <p:nvPr/>
          </p:nvSpPr>
          <p:spPr>
            <a:xfrm>
              <a:off x="7394815" y="1298139"/>
              <a:ext cx="908994"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4G </a:t>
              </a:r>
              <a:endParaRPr sz="1300" dirty="0">
                <a:latin typeface="Fira Sans Extra Condensed SemiBold"/>
                <a:ea typeface="Fira Sans Extra Condensed SemiBold"/>
                <a:cs typeface="Fira Sans Extra Condensed SemiBold"/>
                <a:sym typeface="Fira Sans Extra Condensed SemiBold"/>
              </a:endParaRPr>
            </a:p>
          </p:txBody>
        </p:sp>
        <p:sp>
          <p:nvSpPr>
            <p:cNvPr id="134" name="Google Shape;2146;p31">
              <a:extLst>
                <a:ext uri="{FF2B5EF4-FFF2-40B4-BE49-F238E27FC236}">
                  <a16:creationId xmlns:a16="http://schemas.microsoft.com/office/drawing/2014/main" id="{9E0CE17D-F595-BA49-8E08-A2707544BCF2}"/>
                </a:ext>
              </a:extLst>
            </p:cNvPr>
            <p:cNvSpPr/>
            <p:nvPr/>
          </p:nvSpPr>
          <p:spPr>
            <a:xfrm>
              <a:off x="7068981" y="1651227"/>
              <a:ext cx="1957959" cy="944361"/>
            </a:xfrm>
            <a:custGeom>
              <a:avLst/>
              <a:gdLst/>
              <a:ahLst/>
              <a:cxnLst/>
              <a:rect l="l" t="t" r="r" b="b"/>
              <a:pathLst>
                <a:path w="59560" h="32102" extrusionOk="0">
                  <a:moveTo>
                    <a:pt x="4431" y="1"/>
                  </a:moveTo>
                  <a:cubicBezTo>
                    <a:pt x="1990" y="1"/>
                    <a:pt x="1" y="1990"/>
                    <a:pt x="1" y="4431"/>
                  </a:cubicBezTo>
                  <a:lnTo>
                    <a:pt x="1" y="27697"/>
                  </a:lnTo>
                  <a:cubicBezTo>
                    <a:pt x="1" y="30138"/>
                    <a:pt x="1990" y="32101"/>
                    <a:pt x="4431" y="32101"/>
                  </a:cubicBezTo>
                  <a:lnTo>
                    <a:pt x="55129" y="32101"/>
                  </a:lnTo>
                  <a:cubicBezTo>
                    <a:pt x="57570" y="32101"/>
                    <a:pt x="59560" y="30138"/>
                    <a:pt x="59560" y="27697"/>
                  </a:cubicBezTo>
                  <a:lnTo>
                    <a:pt x="59560" y="4431"/>
                  </a:lnTo>
                  <a:cubicBezTo>
                    <a:pt x="59560" y="1990"/>
                    <a:pt x="57570" y="1"/>
                    <a:pt x="55129" y="1"/>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r>
                <a:rPr lang="en-US" sz="1200" dirty="0"/>
                <a:t>There is no direct relation between mobile price and if the mobile has and support 4G or not.</a:t>
              </a:r>
            </a:p>
          </p:txBody>
        </p:sp>
        <p:sp>
          <p:nvSpPr>
            <p:cNvPr id="135" name="Google Shape;2273;p32">
              <a:extLst>
                <a:ext uri="{FF2B5EF4-FFF2-40B4-BE49-F238E27FC236}">
                  <a16:creationId xmlns:a16="http://schemas.microsoft.com/office/drawing/2014/main" id="{C37C8BA3-83EC-BF4C-91A6-C7D464F95706}"/>
                </a:ext>
              </a:extLst>
            </p:cNvPr>
            <p:cNvSpPr/>
            <p:nvPr/>
          </p:nvSpPr>
          <p:spPr>
            <a:xfrm>
              <a:off x="7106139" y="1296740"/>
              <a:ext cx="264730" cy="232776"/>
            </a:xfrm>
            <a:custGeom>
              <a:avLst/>
              <a:gdLst/>
              <a:ahLst/>
              <a:cxnLst/>
              <a:rect l="l" t="t" r="r" b="b"/>
              <a:pathLst>
                <a:path w="5816" h="5114" extrusionOk="0">
                  <a:moveTo>
                    <a:pt x="2893" y="1"/>
                  </a:moveTo>
                  <a:cubicBezTo>
                    <a:pt x="1919" y="1"/>
                    <a:pt x="999" y="552"/>
                    <a:pt x="577" y="1507"/>
                  </a:cubicBezTo>
                  <a:cubicBezTo>
                    <a:pt x="1" y="2785"/>
                    <a:pt x="552" y="4289"/>
                    <a:pt x="1855" y="4890"/>
                  </a:cubicBezTo>
                  <a:cubicBezTo>
                    <a:pt x="2192" y="5042"/>
                    <a:pt x="2545" y="5114"/>
                    <a:pt x="2892" y="5114"/>
                  </a:cubicBezTo>
                  <a:cubicBezTo>
                    <a:pt x="3862" y="5114"/>
                    <a:pt x="4789" y="4553"/>
                    <a:pt x="5214" y="3612"/>
                  </a:cubicBezTo>
                  <a:cubicBezTo>
                    <a:pt x="5815" y="2334"/>
                    <a:pt x="5239" y="805"/>
                    <a:pt x="3961" y="229"/>
                  </a:cubicBezTo>
                  <a:cubicBezTo>
                    <a:pt x="3612" y="74"/>
                    <a:pt x="3249" y="1"/>
                    <a:pt x="2893" y="1"/>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3</a:t>
              </a:r>
              <a:endParaRPr dirty="0"/>
            </a:p>
          </p:txBody>
        </p:sp>
      </p:grpSp>
      <p:pic>
        <p:nvPicPr>
          <p:cNvPr id="3" name="Picture 2">
            <a:extLst>
              <a:ext uri="{FF2B5EF4-FFF2-40B4-BE49-F238E27FC236}">
                <a16:creationId xmlns:a16="http://schemas.microsoft.com/office/drawing/2014/main" id="{9C244313-EDA8-F542-9B4C-A12B82A461D6}"/>
              </a:ext>
            </a:extLst>
          </p:cNvPr>
          <p:cNvPicPr>
            <a:picLocks noChangeAspect="1"/>
          </p:cNvPicPr>
          <p:nvPr/>
        </p:nvPicPr>
        <p:blipFill>
          <a:blip r:embed="rId3"/>
          <a:stretch>
            <a:fillRect/>
          </a:stretch>
        </p:blipFill>
        <p:spPr>
          <a:xfrm>
            <a:off x="6176152" y="2714009"/>
            <a:ext cx="2914022" cy="2316925"/>
          </a:xfrm>
          <a:prstGeom prst="rect">
            <a:avLst/>
          </a:prstGeom>
        </p:spPr>
      </p:pic>
      <p:pic>
        <p:nvPicPr>
          <p:cNvPr id="9" name="Picture 8">
            <a:extLst>
              <a:ext uri="{FF2B5EF4-FFF2-40B4-BE49-F238E27FC236}">
                <a16:creationId xmlns:a16="http://schemas.microsoft.com/office/drawing/2014/main" id="{6C44E1CA-CAEA-D844-AEEE-B1BC873CE884}"/>
              </a:ext>
            </a:extLst>
          </p:cNvPr>
          <p:cNvPicPr>
            <a:picLocks noChangeAspect="1"/>
          </p:cNvPicPr>
          <p:nvPr/>
        </p:nvPicPr>
        <p:blipFill>
          <a:blip r:embed="rId4"/>
          <a:stretch>
            <a:fillRect/>
          </a:stretch>
        </p:blipFill>
        <p:spPr>
          <a:xfrm>
            <a:off x="159295" y="2776986"/>
            <a:ext cx="3019316" cy="2253948"/>
          </a:xfrm>
          <a:prstGeom prst="rect">
            <a:avLst/>
          </a:prstGeom>
        </p:spPr>
      </p:pic>
      <p:pic>
        <p:nvPicPr>
          <p:cNvPr id="13" name="Picture 12">
            <a:extLst>
              <a:ext uri="{FF2B5EF4-FFF2-40B4-BE49-F238E27FC236}">
                <a16:creationId xmlns:a16="http://schemas.microsoft.com/office/drawing/2014/main" id="{B0D14ABE-020D-B445-AD32-0BFA40DA36BC}"/>
              </a:ext>
            </a:extLst>
          </p:cNvPr>
          <p:cNvPicPr>
            <a:picLocks noChangeAspect="1"/>
          </p:cNvPicPr>
          <p:nvPr/>
        </p:nvPicPr>
        <p:blipFill>
          <a:blip r:embed="rId5"/>
          <a:stretch>
            <a:fillRect/>
          </a:stretch>
        </p:blipFill>
        <p:spPr>
          <a:xfrm>
            <a:off x="3037830" y="2749084"/>
            <a:ext cx="3138322" cy="2281849"/>
          </a:xfrm>
          <a:prstGeom prst="rect">
            <a:avLst/>
          </a:prstGeom>
        </p:spPr>
      </p:pic>
    </p:spTree>
    <p:extLst>
      <p:ext uri="{BB962C8B-B14F-4D97-AF65-F5344CB8AC3E}">
        <p14:creationId xmlns:p14="http://schemas.microsoft.com/office/powerpoint/2010/main" val="76860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26" name="Google Shape;1857;p29">
            <a:extLst>
              <a:ext uri="{FF2B5EF4-FFF2-40B4-BE49-F238E27FC236}">
                <a16:creationId xmlns:a16="http://schemas.microsoft.com/office/drawing/2014/main" id="{CF1F527F-4FBE-F04B-A024-237D05043F64}"/>
              </a:ext>
            </a:extLst>
          </p:cNvPr>
          <p:cNvSpPr/>
          <p:nvPr/>
        </p:nvSpPr>
        <p:spPr>
          <a:xfrm>
            <a:off x="133972" y="1019218"/>
            <a:ext cx="1742112" cy="3554738"/>
          </a:xfrm>
          <a:custGeom>
            <a:avLst/>
            <a:gdLst/>
            <a:ahLst/>
            <a:cxnLst/>
            <a:rect l="l" t="t" r="r" b="b"/>
            <a:pathLst>
              <a:path w="85908" h="173751" extrusionOk="0">
                <a:moveTo>
                  <a:pt x="71850" y="173750"/>
                </a:moveTo>
                <a:lnTo>
                  <a:pt x="14027" y="173750"/>
                </a:lnTo>
                <a:cubicBezTo>
                  <a:pt x="6280" y="173750"/>
                  <a:pt x="1" y="167471"/>
                  <a:pt x="1" y="159693"/>
                </a:cubicBezTo>
                <a:lnTo>
                  <a:pt x="1" y="14057"/>
                </a:lnTo>
                <a:cubicBezTo>
                  <a:pt x="1" y="6279"/>
                  <a:pt x="6280" y="0"/>
                  <a:pt x="14027" y="0"/>
                </a:cubicBezTo>
                <a:lnTo>
                  <a:pt x="71850" y="0"/>
                </a:lnTo>
                <a:cubicBezTo>
                  <a:pt x="79597" y="0"/>
                  <a:pt x="85907" y="6279"/>
                  <a:pt x="85907" y="14057"/>
                </a:cubicBezTo>
                <a:lnTo>
                  <a:pt x="85907" y="159693"/>
                </a:lnTo>
                <a:cubicBezTo>
                  <a:pt x="85907" y="167471"/>
                  <a:pt x="79597" y="173750"/>
                  <a:pt x="71850" y="173750"/>
                </a:cubicBezTo>
                <a:close/>
                <a:moveTo>
                  <a:pt x="15089" y="4248"/>
                </a:moveTo>
                <a:cubicBezTo>
                  <a:pt x="9372" y="4686"/>
                  <a:pt x="4874" y="9465"/>
                  <a:pt x="4874" y="15276"/>
                </a:cubicBezTo>
                <a:lnTo>
                  <a:pt x="4874" y="158412"/>
                </a:lnTo>
                <a:cubicBezTo>
                  <a:pt x="4874" y="164535"/>
                  <a:pt x="9841" y="169471"/>
                  <a:pt x="15964" y="169471"/>
                </a:cubicBezTo>
                <a:lnTo>
                  <a:pt x="69882" y="169471"/>
                </a:lnTo>
                <a:cubicBezTo>
                  <a:pt x="69944" y="169471"/>
                  <a:pt x="70038" y="169471"/>
                  <a:pt x="70132" y="169471"/>
                </a:cubicBezTo>
                <a:cubicBezTo>
                  <a:pt x="76129" y="169377"/>
                  <a:pt x="80971" y="164441"/>
                  <a:pt x="80971" y="158412"/>
                </a:cubicBezTo>
                <a:lnTo>
                  <a:pt x="80971" y="15276"/>
                </a:lnTo>
                <a:cubicBezTo>
                  <a:pt x="80971" y="9153"/>
                  <a:pt x="76005" y="4186"/>
                  <a:pt x="69882" y="4186"/>
                </a:cubicBezTo>
                <a:lnTo>
                  <a:pt x="15995" y="4186"/>
                </a:lnTo>
                <a:cubicBezTo>
                  <a:pt x="15683" y="4186"/>
                  <a:pt x="15401" y="4217"/>
                  <a:pt x="15089" y="42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57;p29">
            <a:extLst>
              <a:ext uri="{FF2B5EF4-FFF2-40B4-BE49-F238E27FC236}">
                <a16:creationId xmlns:a16="http://schemas.microsoft.com/office/drawing/2014/main" id="{22204DDD-D242-4344-A9E6-E060FDDA9622}"/>
              </a:ext>
            </a:extLst>
          </p:cNvPr>
          <p:cNvSpPr/>
          <p:nvPr/>
        </p:nvSpPr>
        <p:spPr>
          <a:xfrm>
            <a:off x="3776071" y="1025426"/>
            <a:ext cx="1742112" cy="3554737"/>
          </a:xfrm>
          <a:custGeom>
            <a:avLst/>
            <a:gdLst/>
            <a:ahLst/>
            <a:cxnLst/>
            <a:rect l="l" t="t" r="r" b="b"/>
            <a:pathLst>
              <a:path w="85908" h="173751" extrusionOk="0">
                <a:moveTo>
                  <a:pt x="71850" y="173750"/>
                </a:moveTo>
                <a:lnTo>
                  <a:pt x="14027" y="173750"/>
                </a:lnTo>
                <a:cubicBezTo>
                  <a:pt x="6280" y="173750"/>
                  <a:pt x="1" y="167471"/>
                  <a:pt x="1" y="159693"/>
                </a:cubicBezTo>
                <a:lnTo>
                  <a:pt x="1" y="14057"/>
                </a:lnTo>
                <a:cubicBezTo>
                  <a:pt x="1" y="6279"/>
                  <a:pt x="6280" y="0"/>
                  <a:pt x="14027" y="0"/>
                </a:cubicBezTo>
                <a:lnTo>
                  <a:pt x="71850" y="0"/>
                </a:lnTo>
                <a:cubicBezTo>
                  <a:pt x="79597" y="0"/>
                  <a:pt x="85907" y="6279"/>
                  <a:pt x="85907" y="14057"/>
                </a:cubicBezTo>
                <a:lnTo>
                  <a:pt x="85907" y="159693"/>
                </a:lnTo>
                <a:cubicBezTo>
                  <a:pt x="85907" y="167471"/>
                  <a:pt x="79597" y="173750"/>
                  <a:pt x="71850" y="173750"/>
                </a:cubicBezTo>
                <a:close/>
                <a:moveTo>
                  <a:pt x="15089" y="4248"/>
                </a:moveTo>
                <a:cubicBezTo>
                  <a:pt x="9372" y="4686"/>
                  <a:pt x="4874" y="9465"/>
                  <a:pt x="4874" y="15276"/>
                </a:cubicBezTo>
                <a:lnTo>
                  <a:pt x="4874" y="158412"/>
                </a:lnTo>
                <a:cubicBezTo>
                  <a:pt x="4874" y="164535"/>
                  <a:pt x="9841" y="169471"/>
                  <a:pt x="15964" y="169471"/>
                </a:cubicBezTo>
                <a:lnTo>
                  <a:pt x="69882" y="169471"/>
                </a:lnTo>
                <a:cubicBezTo>
                  <a:pt x="69944" y="169471"/>
                  <a:pt x="70038" y="169471"/>
                  <a:pt x="70132" y="169471"/>
                </a:cubicBezTo>
                <a:cubicBezTo>
                  <a:pt x="76129" y="169377"/>
                  <a:pt x="80971" y="164441"/>
                  <a:pt x="80971" y="158412"/>
                </a:cubicBezTo>
                <a:lnTo>
                  <a:pt x="80971" y="15276"/>
                </a:lnTo>
                <a:cubicBezTo>
                  <a:pt x="80971" y="9153"/>
                  <a:pt x="76005" y="4186"/>
                  <a:pt x="69882" y="4186"/>
                </a:cubicBezTo>
                <a:lnTo>
                  <a:pt x="15995" y="4186"/>
                </a:lnTo>
                <a:cubicBezTo>
                  <a:pt x="15683" y="4186"/>
                  <a:pt x="15401" y="4217"/>
                  <a:pt x="15089" y="42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58;p29">
            <a:extLst>
              <a:ext uri="{FF2B5EF4-FFF2-40B4-BE49-F238E27FC236}">
                <a16:creationId xmlns:a16="http://schemas.microsoft.com/office/drawing/2014/main" id="{343FEACD-3A4B-1647-8308-59F15708480E}"/>
              </a:ext>
            </a:extLst>
          </p:cNvPr>
          <p:cNvSpPr/>
          <p:nvPr/>
        </p:nvSpPr>
        <p:spPr>
          <a:xfrm>
            <a:off x="3876159" y="1111386"/>
            <a:ext cx="1542569" cy="3380899"/>
          </a:xfrm>
          <a:custGeom>
            <a:avLst/>
            <a:gdLst/>
            <a:ahLst/>
            <a:cxnLst/>
            <a:rect l="l" t="t" r="r" b="b"/>
            <a:pathLst>
              <a:path w="76068" h="165254" extrusionOk="0">
                <a:moveTo>
                  <a:pt x="11091" y="0"/>
                </a:moveTo>
                <a:cubicBezTo>
                  <a:pt x="4968" y="0"/>
                  <a:pt x="1" y="4936"/>
                  <a:pt x="1" y="11059"/>
                </a:cubicBezTo>
                <a:lnTo>
                  <a:pt x="1" y="154195"/>
                </a:lnTo>
                <a:cubicBezTo>
                  <a:pt x="1" y="160318"/>
                  <a:pt x="4968" y="165254"/>
                  <a:pt x="11091" y="165254"/>
                </a:cubicBezTo>
                <a:lnTo>
                  <a:pt x="65009" y="165254"/>
                </a:lnTo>
                <a:cubicBezTo>
                  <a:pt x="71100" y="165254"/>
                  <a:pt x="76067" y="160318"/>
                  <a:pt x="76067" y="154195"/>
                </a:cubicBezTo>
                <a:lnTo>
                  <a:pt x="76067" y="11059"/>
                </a:lnTo>
                <a:cubicBezTo>
                  <a:pt x="76067" y="4936"/>
                  <a:pt x="71100" y="0"/>
                  <a:pt x="65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83;p29">
            <a:extLst>
              <a:ext uri="{FF2B5EF4-FFF2-40B4-BE49-F238E27FC236}">
                <a16:creationId xmlns:a16="http://schemas.microsoft.com/office/drawing/2014/main" id="{D0B593B3-E1D2-D340-B191-826B6E9ED6C1}"/>
              </a:ext>
            </a:extLst>
          </p:cNvPr>
          <p:cNvSpPr/>
          <p:nvPr/>
        </p:nvSpPr>
        <p:spPr>
          <a:xfrm>
            <a:off x="3875710" y="1097997"/>
            <a:ext cx="1543864" cy="1704895"/>
          </a:xfrm>
          <a:custGeom>
            <a:avLst/>
            <a:gdLst/>
            <a:ahLst/>
            <a:cxnLst/>
            <a:rect l="l" t="t" r="r" b="b"/>
            <a:pathLst>
              <a:path w="76068" h="82659" extrusionOk="0">
                <a:moveTo>
                  <a:pt x="11091" y="0"/>
                </a:moveTo>
                <a:cubicBezTo>
                  <a:pt x="4968" y="0"/>
                  <a:pt x="1" y="4936"/>
                  <a:pt x="1" y="11059"/>
                </a:cubicBezTo>
                <a:lnTo>
                  <a:pt x="1" y="67913"/>
                </a:lnTo>
                <a:cubicBezTo>
                  <a:pt x="10278" y="77098"/>
                  <a:pt x="23805" y="82658"/>
                  <a:pt x="38643" y="82658"/>
                </a:cubicBezTo>
                <a:cubicBezTo>
                  <a:pt x="52888" y="82658"/>
                  <a:pt x="65977" y="77504"/>
                  <a:pt x="76067" y="68944"/>
                </a:cubicBezTo>
                <a:lnTo>
                  <a:pt x="76067" y="11059"/>
                </a:lnTo>
                <a:cubicBezTo>
                  <a:pt x="76067" y="4936"/>
                  <a:pt x="71100" y="0"/>
                  <a:pt x="65009" y="0"/>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885;p29">
            <a:extLst>
              <a:ext uri="{FF2B5EF4-FFF2-40B4-BE49-F238E27FC236}">
                <a16:creationId xmlns:a16="http://schemas.microsoft.com/office/drawing/2014/main" id="{764EBE83-54B6-994A-87F7-DA23B73B355F}"/>
              </a:ext>
            </a:extLst>
          </p:cNvPr>
          <p:cNvSpPr/>
          <p:nvPr/>
        </p:nvSpPr>
        <p:spPr>
          <a:xfrm>
            <a:off x="4206873" y="1076556"/>
            <a:ext cx="879918" cy="147651"/>
          </a:xfrm>
          <a:custGeom>
            <a:avLst/>
            <a:gdLst/>
            <a:ahLst/>
            <a:cxnLst/>
            <a:rect l="l" t="t" r="r" b="b"/>
            <a:pathLst>
              <a:path w="43391" h="7217" extrusionOk="0">
                <a:moveTo>
                  <a:pt x="0" y="0"/>
                </a:moveTo>
                <a:lnTo>
                  <a:pt x="0" y="2405"/>
                </a:lnTo>
                <a:cubicBezTo>
                  <a:pt x="0" y="5061"/>
                  <a:pt x="2155" y="7216"/>
                  <a:pt x="4811" y="7216"/>
                </a:cubicBezTo>
                <a:lnTo>
                  <a:pt x="38580" y="7216"/>
                </a:lnTo>
                <a:cubicBezTo>
                  <a:pt x="41235" y="7216"/>
                  <a:pt x="43391" y="5061"/>
                  <a:pt x="43391" y="2405"/>
                </a:cubicBezTo>
                <a:lnTo>
                  <a:pt x="43391" y="3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86;p29">
            <a:extLst>
              <a:ext uri="{FF2B5EF4-FFF2-40B4-BE49-F238E27FC236}">
                <a16:creationId xmlns:a16="http://schemas.microsoft.com/office/drawing/2014/main" id="{BEE0C198-A97F-4F41-BADB-28D26C94CB6C}"/>
              </a:ext>
            </a:extLst>
          </p:cNvPr>
          <p:cNvSpPr/>
          <p:nvPr/>
        </p:nvSpPr>
        <p:spPr>
          <a:xfrm>
            <a:off x="4417194" y="1137259"/>
            <a:ext cx="381363" cy="42841"/>
          </a:xfrm>
          <a:custGeom>
            <a:avLst/>
            <a:gdLst/>
            <a:ahLst/>
            <a:cxnLst/>
            <a:rect l="l" t="t" r="r" b="b"/>
            <a:pathLst>
              <a:path w="18806" h="2094" extrusionOk="0">
                <a:moveTo>
                  <a:pt x="1031" y="1"/>
                </a:moveTo>
                <a:cubicBezTo>
                  <a:pt x="469" y="1"/>
                  <a:pt x="0" y="469"/>
                  <a:pt x="0" y="1063"/>
                </a:cubicBezTo>
                <a:cubicBezTo>
                  <a:pt x="0" y="1625"/>
                  <a:pt x="469" y="2094"/>
                  <a:pt x="1031" y="2094"/>
                </a:cubicBezTo>
                <a:lnTo>
                  <a:pt x="17775" y="2094"/>
                </a:lnTo>
                <a:cubicBezTo>
                  <a:pt x="18337" y="2094"/>
                  <a:pt x="18806" y="1625"/>
                  <a:pt x="18806" y="1063"/>
                </a:cubicBezTo>
                <a:cubicBezTo>
                  <a:pt x="18806" y="469"/>
                  <a:pt x="18337" y="1"/>
                  <a:pt x="17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87;p29">
            <a:extLst>
              <a:ext uri="{FF2B5EF4-FFF2-40B4-BE49-F238E27FC236}">
                <a16:creationId xmlns:a16="http://schemas.microsoft.com/office/drawing/2014/main" id="{9C78796B-5B6A-EE43-B17E-945E85FA7931}"/>
              </a:ext>
            </a:extLst>
          </p:cNvPr>
          <p:cNvSpPr/>
          <p:nvPr/>
        </p:nvSpPr>
        <p:spPr>
          <a:xfrm>
            <a:off x="4825811" y="1137259"/>
            <a:ext cx="43093" cy="42841"/>
          </a:xfrm>
          <a:custGeom>
            <a:avLst/>
            <a:gdLst/>
            <a:ahLst/>
            <a:cxnLst/>
            <a:rect l="l" t="t" r="r" b="b"/>
            <a:pathLst>
              <a:path w="2125" h="2094" extrusionOk="0">
                <a:moveTo>
                  <a:pt x="1062" y="1"/>
                </a:moveTo>
                <a:cubicBezTo>
                  <a:pt x="500" y="1"/>
                  <a:pt x="0" y="469"/>
                  <a:pt x="0" y="1063"/>
                </a:cubicBezTo>
                <a:cubicBezTo>
                  <a:pt x="0" y="1625"/>
                  <a:pt x="500" y="2094"/>
                  <a:pt x="1062" y="2094"/>
                </a:cubicBezTo>
                <a:cubicBezTo>
                  <a:pt x="1656" y="2094"/>
                  <a:pt x="2124" y="1625"/>
                  <a:pt x="2124" y="1063"/>
                </a:cubicBezTo>
                <a:cubicBezTo>
                  <a:pt x="2124" y="469"/>
                  <a:pt x="1656"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89;p29">
            <a:extLst>
              <a:ext uri="{FF2B5EF4-FFF2-40B4-BE49-F238E27FC236}">
                <a16:creationId xmlns:a16="http://schemas.microsoft.com/office/drawing/2014/main" id="{5F28DDB6-2829-2E45-99D2-6AD11D343CCF}"/>
              </a:ext>
            </a:extLst>
          </p:cNvPr>
          <p:cNvSpPr/>
          <p:nvPr/>
        </p:nvSpPr>
        <p:spPr>
          <a:xfrm>
            <a:off x="4277278" y="3119379"/>
            <a:ext cx="944035" cy="953000"/>
          </a:xfrm>
          <a:custGeom>
            <a:avLst/>
            <a:gdLst/>
            <a:ahLst/>
            <a:cxnLst/>
            <a:rect l="l" t="t" r="r" b="b"/>
            <a:pathLst>
              <a:path w="52045" h="52077" extrusionOk="0">
                <a:moveTo>
                  <a:pt x="26022" y="1"/>
                </a:moveTo>
                <a:cubicBezTo>
                  <a:pt x="11652" y="1"/>
                  <a:pt x="0" y="11684"/>
                  <a:pt x="0" y="26054"/>
                </a:cubicBezTo>
                <a:cubicBezTo>
                  <a:pt x="0" y="40424"/>
                  <a:pt x="11652" y="52076"/>
                  <a:pt x="26022" y="52076"/>
                </a:cubicBezTo>
                <a:cubicBezTo>
                  <a:pt x="40392" y="52076"/>
                  <a:pt x="52044" y="40424"/>
                  <a:pt x="52044" y="26054"/>
                </a:cubicBezTo>
                <a:cubicBezTo>
                  <a:pt x="52044" y="11684"/>
                  <a:pt x="40392" y="1"/>
                  <a:pt x="26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90;p29">
            <a:extLst>
              <a:ext uri="{FF2B5EF4-FFF2-40B4-BE49-F238E27FC236}">
                <a16:creationId xmlns:a16="http://schemas.microsoft.com/office/drawing/2014/main" id="{995E6818-22C4-D346-9B84-03AE3C15BB3E}"/>
              </a:ext>
            </a:extLst>
          </p:cNvPr>
          <p:cNvSpPr/>
          <p:nvPr/>
        </p:nvSpPr>
        <p:spPr>
          <a:xfrm rot="8998533">
            <a:off x="4352487" y="3196196"/>
            <a:ext cx="793738" cy="799684"/>
          </a:xfrm>
          <a:prstGeom prst="blockArc">
            <a:avLst>
              <a:gd name="adj1" fmla="val 3095535"/>
              <a:gd name="adj2" fmla="val 19954600"/>
              <a:gd name="adj3" fmla="val 4854"/>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9"/>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Modeling and Results</a:t>
            </a:r>
            <a:endParaRPr dirty="0"/>
          </a:p>
        </p:txBody>
      </p:sp>
      <p:sp>
        <p:nvSpPr>
          <p:cNvPr id="127" name="Google Shape;1858;p29">
            <a:extLst>
              <a:ext uri="{FF2B5EF4-FFF2-40B4-BE49-F238E27FC236}">
                <a16:creationId xmlns:a16="http://schemas.microsoft.com/office/drawing/2014/main" id="{A13C72A1-290F-2349-8309-CA8BDB726944}"/>
              </a:ext>
            </a:extLst>
          </p:cNvPr>
          <p:cNvSpPr/>
          <p:nvPr/>
        </p:nvSpPr>
        <p:spPr>
          <a:xfrm>
            <a:off x="234060" y="1105178"/>
            <a:ext cx="1542569" cy="3380900"/>
          </a:xfrm>
          <a:custGeom>
            <a:avLst/>
            <a:gdLst/>
            <a:ahLst/>
            <a:cxnLst/>
            <a:rect l="l" t="t" r="r" b="b"/>
            <a:pathLst>
              <a:path w="76068" h="165254" extrusionOk="0">
                <a:moveTo>
                  <a:pt x="11091" y="0"/>
                </a:moveTo>
                <a:cubicBezTo>
                  <a:pt x="4968" y="0"/>
                  <a:pt x="1" y="4936"/>
                  <a:pt x="1" y="11059"/>
                </a:cubicBezTo>
                <a:lnTo>
                  <a:pt x="1" y="154195"/>
                </a:lnTo>
                <a:cubicBezTo>
                  <a:pt x="1" y="160318"/>
                  <a:pt x="4968" y="165254"/>
                  <a:pt x="11091" y="165254"/>
                </a:cubicBezTo>
                <a:lnTo>
                  <a:pt x="65009" y="165254"/>
                </a:lnTo>
                <a:cubicBezTo>
                  <a:pt x="71100" y="165254"/>
                  <a:pt x="76067" y="160318"/>
                  <a:pt x="76067" y="154195"/>
                </a:cubicBezTo>
                <a:lnTo>
                  <a:pt x="76067" y="11059"/>
                </a:lnTo>
                <a:cubicBezTo>
                  <a:pt x="76067" y="4936"/>
                  <a:pt x="71100" y="0"/>
                  <a:pt x="65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83;p29">
            <a:extLst>
              <a:ext uri="{FF2B5EF4-FFF2-40B4-BE49-F238E27FC236}">
                <a16:creationId xmlns:a16="http://schemas.microsoft.com/office/drawing/2014/main" id="{35982482-0582-A54B-9684-DDBE9633A5A7}"/>
              </a:ext>
            </a:extLst>
          </p:cNvPr>
          <p:cNvSpPr/>
          <p:nvPr/>
        </p:nvSpPr>
        <p:spPr>
          <a:xfrm>
            <a:off x="232797" y="1091789"/>
            <a:ext cx="1543864" cy="1704895"/>
          </a:xfrm>
          <a:custGeom>
            <a:avLst/>
            <a:gdLst/>
            <a:ahLst/>
            <a:cxnLst/>
            <a:rect l="l" t="t" r="r" b="b"/>
            <a:pathLst>
              <a:path w="76068" h="82659" extrusionOk="0">
                <a:moveTo>
                  <a:pt x="11091" y="0"/>
                </a:moveTo>
                <a:cubicBezTo>
                  <a:pt x="4968" y="0"/>
                  <a:pt x="1" y="4936"/>
                  <a:pt x="1" y="11059"/>
                </a:cubicBezTo>
                <a:lnTo>
                  <a:pt x="1" y="67913"/>
                </a:lnTo>
                <a:cubicBezTo>
                  <a:pt x="10278" y="77098"/>
                  <a:pt x="23805" y="82658"/>
                  <a:pt x="38643" y="82658"/>
                </a:cubicBezTo>
                <a:cubicBezTo>
                  <a:pt x="52888" y="82658"/>
                  <a:pt x="65977" y="77504"/>
                  <a:pt x="76067" y="68944"/>
                </a:cubicBezTo>
                <a:lnTo>
                  <a:pt x="76067" y="11059"/>
                </a:lnTo>
                <a:cubicBezTo>
                  <a:pt x="76067" y="4936"/>
                  <a:pt x="71100" y="0"/>
                  <a:pt x="65009" y="0"/>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85;p29">
            <a:extLst>
              <a:ext uri="{FF2B5EF4-FFF2-40B4-BE49-F238E27FC236}">
                <a16:creationId xmlns:a16="http://schemas.microsoft.com/office/drawing/2014/main" id="{212D71AB-1987-C64F-88F7-F10ABD37538E}"/>
              </a:ext>
            </a:extLst>
          </p:cNvPr>
          <p:cNvSpPr/>
          <p:nvPr/>
        </p:nvSpPr>
        <p:spPr>
          <a:xfrm>
            <a:off x="564775" y="1070348"/>
            <a:ext cx="879918" cy="147651"/>
          </a:xfrm>
          <a:custGeom>
            <a:avLst/>
            <a:gdLst/>
            <a:ahLst/>
            <a:cxnLst/>
            <a:rect l="l" t="t" r="r" b="b"/>
            <a:pathLst>
              <a:path w="43391" h="7217" extrusionOk="0">
                <a:moveTo>
                  <a:pt x="0" y="0"/>
                </a:moveTo>
                <a:lnTo>
                  <a:pt x="0" y="2405"/>
                </a:lnTo>
                <a:cubicBezTo>
                  <a:pt x="0" y="5061"/>
                  <a:pt x="2155" y="7216"/>
                  <a:pt x="4811" y="7216"/>
                </a:cubicBezTo>
                <a:lnTo>
                  <a:pt x="38580" y="7216"/>
                </a:lnTo>
                <a:cubicBezTo>
                  <a:pt x="41235" y="7216"/>
                  <a:pt x="43391" y="5061"/>
                  <a:pt x="43391" y="2405"/>
                </a:cubicBezTo>
                <a:lnTo>
                  <a:pt x="43391" y="3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886;p29">
            <a:extLst>
              <a:ext uri="{FF2B5EF4-FFF2-40B4-BE49-F238E27FC236}">
                <a16:creationId xmlns:a16="http://schemas.microsoft.com/office/drawing/2014/main" id="{88EBE42C-C27B-D04F-80C1-CF0C22CD6E50}"/>
              </a:ext>
            </a:extLst>
          </p:cNvPr>
          <p:cNvSpPr/>
          <p:nvPr/>
        </p:nvSpPr>
        <p:spPr>
          <a:xfrm>
            <a:off x="775096" y="1131051"/>
            <a:ext cx="381363" cy="42841"/>
          </a:xfrm>
          <a:custGeom>
            <a:avLst/>
            <a:gdLst/>
            <a:ahLst/>
            <a:cxnLst/>
            <a:rect l="l" t="t" r="r" b="b"/>
            <a:pathLst>
              <a:path w="18806" h="2094" extrusionOk="0">
                <a:moveTo>
                  <a:pt x="1031" y="1"/>
                </a:moveTo>
                <a:cubicBezTo>
                  <a:pt x="469" y="1"/>
                  <a:pt x="0" y="469"/>
                  <a:pt x="0" y="1063"/>
                </a:cubicBezTo>
                <a:cubicBezTo>
                  <a:pt x="0" y="1625"/>
                  <a:pt x="469" y="2094"/>
                  <a:pt x="1031" y="2094"/>
                </a:cubicBezTo>
                <a:lnTo>
                  <a:pt x="17775" y="2094"/>
                </a:lnTo>
                <a:cubicBezTo>
                  <a:pt x="18337" y="2094"/>
                  <a:pt x="18806" y="1625"/>
                  <a:pt x="18806" y="1063"/>
                </a:cubicBezTo>
                <a:cubicBezTo>
                  <a:pt x="18806" y="469"/>
                  <a:pt x="18337" y="1"/>
                  <a:pt x="17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87;p29">
            <a:extLst>
              <a:ext uri="{FF2B5EF4-FFF2-40B4-BE49-F238E27FC236}">
                <a16:creationId xmlns:a16="http://schemas.microsoft.com/office/drawing/2014/main" id="{32A7D0A9-6222-C046-BC44-615109216ED4}"/>
              </a:ext>
            </a:extLst>
          </p:cNvPr>
          <p:cNvSpPr/>
          <p:nvPr/>
        </p:nvSpPr>
        <p:spPr>
          <a:xfrm>
            <a:off x="1183713" y="1131051"/>
            <a:ext cx="43093" cy="42841"/>
          </a:xfrm>
          <a:custGeom>
            <a:avLst/>
            <a:gdLst/>
            <a:ahLst/>
            <a:cxnLst/>
            <a:rect l="l" t="t" r="r" b="b"/>
            <a:pathLst>
              <a:path w="2125" h="2094" extrusionOk="0">
                <a:moveTo>
                  <a:pt x="1062" y="1"/>
                </a:moveTo>
                <a:cubicBezTo>
                  <a:pt x="500" y="1"/>
                  <a:pt x="0" y="469"/>
                  <a:pt x="0" y="1063"/>
                </a:cubicBezTo>
                <a:cubicBezTo>
                  <a:pt x="0" y="1625"/>
                  <a:pt x="500" y="2094"/>
                  <a:pt x="1062" y="2094"/>
                </a:cubicBezTo>
                <a:cubicBezTo>
                  <a:pt x="1656" y="2094"/>
                  <a:pt x="2124" y="1625"/>
                  <a:pt x="2124" y="1063"/>
                </a:cubicBezTo>
                <a:cubicBezTo>
                  <a:pt x="2124" y="469"/>
                  <a:pt x="1656"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89;p29">
            <a:extLst>
              <a:ext uri="{FF2B5EF4-FFF2-40B4-BE49-F238E27FC236}">
                <a16:creationId xmlns:a16="http://schemas.microsoft.com/office/drawing/2014/main" id="{8157F3F4-CE45-E44B-8A7D-38AF35A28DDF}"/>
              </a:ext>
            </a:extLst>
          </p:cNvPr>
          <p:cNvSpPr/>
          <p:nvPr/>
        </p:nvSpPr>
        <p:spPr>
          <a:xfrm>
            <a:off x="635179" y="3113171"/>
            <a:ext cx="944035" cy="953000"/>
          </a:xfrm>
          <a:custGeom>
            <a:avLst/>
            <a:gdLst/>
            <a:ahLst/>
            <a:cxnLst/>
            <a:rect l="l" t="t" r="r" b="b"/>
            <a:pathLst>
              <a:path w="52045" h="52077" extrusionOk="0">
                <a:moveTo>
                  <a:pt x="26022" y="1"/>
                </a:moveTo>
                <a:cubicBezTo>
                  <a:pt x="11652" y="1"/>
                  <a:pt x="0" y="11684"/>
                  <a:pt x="0" y="26054"/>
                </a:cubicBezTo>
                <a:cubicBezTo>
                  <a:pt x="0" y="40424"/>
                  <a:pt x="11652" y="52076"/>
                  <a:pt x="26022" y="52076"/>
                </a:cubicBezTo>
                <a:cubicBezTo>
                  <a:pt x="40392" y="52076"/>
                  <a:pt x="52044" y="40424"/>
                  <a:pt x="52044" y="26054"/>
                </a:cubicBezTo>
                <a:cubicBezTo>
                  <a:pt x="52044" y="11684"/>
                  <a:pt x="40392" y="1"/>
                  <a:pt x="26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890;p29">
            <a:extLst>
              <a:ext uri="{FF2B5EF4-FFF2-40B4-BE49-F238E27FC236}">
                <a16:creationId xmlns:a16="http://schemas.microsoft.com/office/drawing/2014/main" id="{93100F28-0579-944E-8D86-0887BBAB7666}"/>
              </a:ext>
            </a:extLst>
          </p:cNvPr>
          <p:cNvSpPr/>
          <p:nvPr/>
        </p:nvSpPr>
        <p:spPr>
          <a:xfrm rot="8998533">
            <a:off x="710388" y="3189988"/>
            <a:ext cx="793738" cy="799684"/>
          </a:xfrm>
          <a:prstGeom prst="blockArc">
            <a:avLst>
              <a:gd name="adj1" fmla="val 3095535"/>
              <a:gd name="adj2" fmla="val 50700"/>
              <a:gd name="adj3" fmla="val 5678"/>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00;p29">
            <a:extLst>
              <a:ext uri="{FF2B5EF4-FFF2-40B4-BE49-F238E27FC236}">
                <a16:creationId xmlns:a16="http://schemas.microsoft.com/office/drawing/2014/main" id="{6A1858AF-E8FA-EB42-A6C7-1C823555F8C0}"/>
              </a:ext>
            </a:extLst>
          </p:cNvPr>
          <p:cNvSpPr txBox="1"/>
          <p:nvPr/>
        </p:nvSpPr>
        <p:spPr>
          <a:xfrm>
            <a:off x="4219100" y="3381532"/>
            <a:ext cx="920932" cy="4283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Fira Sans Extra Condensed SemiBold"/>
                <a:ea typeface="Fira Sans Extra Condensed SemiBold"/>
                <a:cs typeface="Fira Sans Extra Condensed SemiBold"/>
                <a:sym typeface="Fira Sans Extra Condensed SemiBold"/>
              </a:rPr>
              <a:t>81.17%</a:t>
            </a:r>
            <a:endParaRPr sz="2200" dirty="0">
              <a:latin typeface="Fira Sans Extra Condensed SemiBold"/>
              <a:ea typeface="Fira Sans Extra Condensed SemiBold"/>
              <a:cs typeface="Fira Sans Extra Condensed SemiBold"/>
              <a:sym typeface="Fira Sans Extra Condensed SemiBold"/>
            </a:endParaRPr>
          </a:p>
        </p:txBody>
      </p:sp>
      <p:sp>
        <p:nvSpPr>
          <p:cNvPr id="136" name="Google Shape;1906;p29">
            <a:extLst>
              <a:ext uri="{FF2B5EF4-FFF2-40B4-BE49-F238E27FC236}">
                <a16:creationId xmlns:a16="http://schemas.microsoft.com/office/drawing/2014/main" id="{81F4EB63-4AA1-0D45-A27E-2D723CBBDC09}"/>
              </a:ext>
            </a:extLst>
          </p:cNvPr>
          <p:cNvSpPr txBox="1"/>
          <p:nvPr/>
        </p:nvSpPr>
        <p:spPr>
          <a:xfrm>
            <a:off x="648244" y="1283775"/>
            <a:ext cx="713491" cy="242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dirty="0">
              <a:latin typeface="Fira Sans Extra Condensed SemiBold"/>
              <a:ea typeface="Fira Sans Extra Condensed SemiBold"/>
              <a:cs typeface="Fira Sans Extra Condensed SemiBold"/>
              <a:sym typeface="Fira Sans Extra Condensed SemiBold"/>
            </a:endParaRPr>
          </a:p>
        </p:txBody>
      </p:sp>
      <p:sp>
        <p:nvSpPr>
          <p:cNvPr id="137" name="Google Shape;1924;p29">
            <a:extLst>
              <a:ext uri="{FF2B5EF4-FFF2-40B4-BE49-F238E27FC236}">
                <a16:creationId xmlns:a16="http://schemas.microsoft.com/office/drawing/2014/main" id="{6F99C6E3-5353-F14F-9C89-C6B35159C4F4}"/>
              </a:ext>
            </a:extLst>
          </p:cNvPr>
          <p:cNvSpPr txBox="1"/>
          <p:nvPr/>
        </p:nvSpPr>
        <p:spPr>
          <a:xfrm>
            <a:off x="4142712" y="2096226"/>
            <a:ext cx="1128385" cy="308244"/>
          </a:xfrm>
          <a:prstGeom prst="rect">
            <a:avLst/>
          </a:prstGeom>
          <a:noFill/>
          <a:ln>
            <a:noFill/>
          </a:ln>
        </p:spPr>
        <p:txBody>
          <a:bodyPr spcFirstLastPara="1" wrap="square" lIns="91425" tIns="91425" rIns="91425" bIns="91425" anchor="ctr" anchorCtr="0">
            <a:noAutofit/>
          </a:bodyPr>
          <a:lstStyle/>
          <a:p>
            <a:pPr algn="ctr"/>
            <a:r>
              <a:rPr lang="en-US" b="1" dirty="0"/>
              <a:t>Decision Tree</a:t>
            </a:r>
          </a:p>
          <a:p>
            <a:pPr marL="0" lvl="0" indent="0" algn="ctr" rtl="0">
              <a:spcBef>
                <a:spcPts val="0"/>
              </a:spcBef>
              <a:spcAft>
                <a:spcPts val="0"/>
              </a:spcAft>
              <a:buNone/>
            </a:pPr>
            <a:endParaRPr sz="2200" dirty="0">
              <a:latin typeface="Fira Sans Extra Condensed SemiBold"/>
              <a:ea typeface="Fira Sans Extra Condensed SemiBold"/>
              <a:cs typeface="Fira Sans Extra Condensed SemiBold"/>
              <a:sym typeface="Fira Sans Extra Condensed SemiBold"/>
            </a:endParaRPr>
          </a:p>
        </p:txBody>
      </p:sp>
      <p:grpSp>
        <p:nvGrpSpPr>
          <p:cNvPr id="112" name="Group 111">
            <a:extLst>
              <a:ext uri="{FF2B5EF4-FFF2-40B4-BE49-F238E27FC236}">
                <a16:creationId xmlns:a16="http://schemas.microsoft.com/office/drawing/2014/main" id="{78C3C1E2-3849-324F-96E5-60A0176D90F4}"/>
              </a:ext>
            </a:extLst>
          </p:cNvPr>
          <p:cNvGrpSpPr/>
          <p:nvPr/>
        </p:nvGrpSpPr>
        <p:grpSpPr>
          <a:xfrm>
            <a:off x="1955858" y="1025426"/>
            <a:ext cx="1742112" cy="3554738"/>
            <a:chOff x="6052829" y="933805"/>
            <a:chExt cx="1790967" cy="3622274"/>
          </a:xfrm>
        </p:grpSpPr>
        <p:sp>
          <p:nvSpPr>
            <p:cNvPr id="113" name="Google Shape;1857;p29">
              <a:extLst>
                <a:ext uri="{FF2B5EF4-FFF2-40B4-BE49-F238E27FC236}">
                  <a16:creationId xmlns:a16="http://schemas.microsoft.com/office/drawing/2014/main" id="{DE56FD82-46CA-2543-85B2-5022E7B6F087}"/>
                </a:ext>
              </a:extLst>
            </p:cNvPr>
            <p:cNvSpPr/>
            <p:nvPr/>
          </p:nvSpPr>
          <p:spPr>
            <a:xfrm>
              <a:off x="6052829" y="933805"/>
              <a:ext cx="1790967" cy="3622274"/>
            </a:xfrm>
            <a:custGeom>
              <a:avLst/>
              <a:gdLst/>
              <a:ahLst/>
              <a:cxnLst/>
              <a:rect l="l" t="t" r="r" b="b"/>
              <a:pathLst>
                <a:path w="85908" h="173751" extrusionOk="0">
                  <a:moveTo>
                    <a:pt x="71850" y="173750"/>
                  </a:moveTo>
                  <a:lnTo>
                    <a:pt x="14027" y="173750"/>
                  </a:lnTo>
                  <a:cubicBezTo>
                    <a:pt x="6280" y="173750"/>
                    <a:pt x="1" y="167471"/>
                    <a:pt x="1" y="159693"/>
                  </a:cubicBezTo>
                  <a:lnTo>
                    <a:pt x="1" y="14057"/>
                  </a:lnTo>
                  <a:cubicBezTo>
                    <a:pt x="1" y="6279"/>
                    <a:pt x="6280" y="0"/>
                    <a:pt x="14027" y="0"/>
                  </a:cubicBezTo>
                  <a:lnTo>
                    <a:pt x="71850" y="0"/>
                  </a:lnTo>
                  <a:cubicBezTo>
                    <a:pt x="79597" y="0"/>
                    <a:pt x="85907" y="6279"/>
                    <a:pt x="85907" y="14057"/>
                  </a:cubicBezTo>
                  <a:lnTo>
                    <a:pt x="85907" y="159693"/>
                  </a:lnTo>
                  <a:cubicBezTo>
                    <a:pt x="85907" y="167471"/>
                    <a:pt x="79597" y="173750"/>
                    <a:pt x="71850" y="173750"/>
                  </a:cubicBezTo>
                  <a:close/>
                  <a:moveTo>
                    <a:pt x="15089" y="4248"/>
                  </a:moveTo>
                  <a:cubicBezTo>
                    <a:pt x="9372" y="4686"/>
                    <a:pt x="4874" y="9465"/>
                    <a:pt x="4874" y="15276"/>
                  </a:cubicBezTo>
                  <a:lnTo>
                    <a:pt x="4874" y="158412"/>
                  </a:lnTo>
                  <a:cubicBezTo>
                    <a:pt x="4874" y="164535"/>
                    <a:pt x="9841" y="169471"/>
                    <a:pt x="15964" y="169471"/>
                  </a:cubicBezTo>
                  <a:lnTo>
                    <a:pt x="69882" y="169471"/>
                  </a:lnTo>
                  <a:cubicBezTo>
                    <a:pt x="69944" y="169471"/>
                    <a:pt x="70038" y="169471"/>
                    <a:pt x="70132" y="169471"/>
                  </a:cubicBezTo>
                  <a:cubicBezTo>
                    <a:pt x="76129" y="169377"/>
                    <a:pt x="80971" y="164441"/>
                    <a:pt x="80971" y="158412"/>
                  </a:cubicBezTo>
                  <a:lnTo>
                    <a:pt x="80971" y="15276"/>
                  </a:lnTo>
                  <a:cubicBezTo>
                    <a:pt x="80971" y="9153"/>
                    <a:pt x="76005" y="4186"/>
                    <a:pt x="69882" y="4186"/>
                  </a:cubicBezTo>
                  <a:lnTo>
                    <a:pt x="15995" y="4186"/>
                  </a:lnTo>
                  <a:cubicBezTo>
                    <a:pt x="15683" y="4186"/>
                    <a:pt x="15401" y="4217"/>
                    <a:pt x="15089" y="42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58;p29">
              <a:extLst>
                <a:ext uri="{FF2B5EF4-FFF2-40B4-BE49-F238E27FC236}">
                  <a16:creationId xmlns:a16="http://schemas.microsoft.com/office/drawing/2014/main" id="{924E6FFF-E8ED-2241-A9AE-9013D2BC9191}"/>
                </a:ext>
              </a:extLst>
            </p:cNvPr>
            <p:cNvSpPr/>
            <p:nvPr/>
          </p:nvSpPr>
          <p:spPr>
            <a:xfrm>
              <a:off x="6155724" y="1021398"/>
              <a:ext cx="1585828" cy="3445133"/>
            </a:xfrm>
            <a:custGeom>
              <a:avLst/>
              <a:gdLst/>
              <a:ahLst/>
              <a:cxnLst/>
              <a:rect l="l" t="t" r="r" b="b"/>
              <a:pathLst>
                <a:path w="76068" h="165254" extrusionOk="0">
                  <a:moveTo>
                    <a:pt x="11091" y="0"/>
                  </a:moveTo>
                  <a:cubicBezTo>
                    <a:pt x="4968" y="0"/>
                    <a:pt x="1" y="4936"/>
                    <a:pt x="1" y="11059"/>
                  </a:cubicBezTo>
                  <a:lnTo>
                    <a:pt x="1" y="154195"/>
                  </a:lnTo>
                  <a:cubicBezTo>
                    <a:pt x="1" y="160318"/>
                    <a:pt x="4968" y="165254"/>
                    <a:pt x="11091" y="165254"/>
                  </a:cubicBezTo>
                  <a:lnTo>
                    <a:pt x="65009" y="165254"/>
                  </a:lnTo>
                  <a:cubicBezTo>
                    <a:pt x="71100" y="165254"/>
                    <a:pt x="76067" y="160318"/>
                    <a:pt x="76067" y="154195"/>
                  </a:cubicBezTo>
                  <a:lnTo>
                    <a:pt x="76067" y="11059"/>
                  </a:lnTo>
                  <a:cubicBezTo>
                    <a:pt x="76067" y="4936"/>
                    <a:pt x="71100" y="0"/>
                    <a:pt x="65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83;p29">
              <a:extLst>
                <a:ext uri="{FF2B5EF4-FFF2-40B4-BE49-F238E27FC236}">
                  <a16:creationId xmlns:a16="http://schemas.microsoft.com/office/drawing/2014/main" id="{11947158-5BD9-AB4E-969E-7A787C1CF9EA}"/>
                </a:ext>
              </a:extLst>
            </p:cNvPr>
            <p:cNvSpPr/>
            <p:nvPr/>
          </p:nvSpPr>
          <p:spPr>
            <a:xfrm>
              <a:off x="6154425" y="1007755"/>
              <a:ext cx="1587159" cy="1737286"/>
            </a:xfrm>
            <a:custGeom>
              <a:avLst/>
              <a:gdLst/>
              <a:ahLst/>
              <a:cxnLst/>
              <a:rect l="l" t="t" r="r" b="b"/>
              <a:pathLst>
                <a:path w="76068" h="82659" extrusionOk="0">
                  <a:moveTo>
                    <a:pt x="11091" y="0"/>
                  </a:moveTo>
                  <a:cubicBezTo>
                    <a:pt x="4968" y="0"/>
                    <a:pt x="1" y="4936"/>
                    <a:pt x="1" y="11059"/>
                  </a:cubicBezTo>
                  <a:lnTo>
                    <a:pt x="1" y="67913"/>
                  </a:lnTo>
                  <a:cubicBezTo>
                    <a:pt x="10278" y="77098"/>
                    <a:pt x="23805" y="82658"/>
                    <a:pt x="38643" y="82658"/>
                  </a:cubicBezTo>
                  <a:cubicBezTo>
                    <a:pt x="52888" y="82658"/>
                    <a:pt x="65977" y="77504"/>
                    <a:pt x="76067" y="68944"/>
                  </a:cubicBezTo>
                  <a:lnTo>
                    <a:pt x="76067" y="11059"/>
                  </a:lnTo>
                  <a:cubicBezTo>
                    <a:pt x="76067" y="4936"/>
                    <a:pt x="71100" y="0"/>
                    <a:pt x="65009" y="0"/>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85;p29">
              <a:extLst>
                <a:ext uri="{FF2B5EF4-FFF2-40B4-BE49-F238E27FC236}">
                  <a16:creationId xmlns:a16="http://schemas.microsoft.com/office/drawing/2014/main" id="{8819C600-F378-204C-81FE-7C8C327F9267}"/>
                </a:ext>
              </a:extLst>
            </p:cNvPr>
            <p:cNvSpPr/>
            <p:nvPr/>
          </p:nvSpPr>
          <p:spPr>
            <a:xfrm>
              <a:off x="6495713" y="985906"/>
              <a:ext cx="904594" cy="150456"/>
            </a:xfrm>
            <a:custGeom>
              <a:avLst/>
              <a:gdLst/>
              <a:ahLst/>
              <a:cxnLst/>
              <a:rect l="l" t="t" r="r" b="b"/>
              <a:pathLst>
                <a:path w="43391" h="7217" extrusionOk="0">
                  <a:moveTo>
                    <a:pt x="0" y="0"/>
                  </a:moveTo>
                  <a:lnTo>
                    <a:pt x="0" y="2405"/>
                  </a:lnTo>
                  <a:cubicBezTo>
                    <a:pt x="0" y="5061"/>
                    <a:pt x="2155" y="7216"/>
                    <a:pt x="4811" y="7216"/>
                  </a:cubicBezTo>
                  <a:lnTo>
                    <a:pt x="38580" y="7216"/>
                  </a:lnTo>
                  <a:cubicBezTo>
                    <a:pt x="41235" y="7216"/>
                    <a:pt x="43391" y="5061"/>
                    <a:pt x="43391" y="2405"/>
                  </a:cubicBezTo>
                  <a:lnTo>
                    <a:pt x="43391" y="3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86;p29">
              <a:extLst>
                <a:ext uri="{FF2B5EF4-FFF2-40B4-BE49-F238E27FC236}">
                  <a16:creationId xmlns:a16="http://schemas.microsoft.com/office/drawing/2014/main" id="{887D735E-F35E-064B-9DA9-8F8D39CC5D64}"/>
                </a:ext>
              </a:extLst>
            </p:cNvPr>
            <p:cNvSpPr/>
            <p:nvPr/>
          </p:nvSpPr>
          <p:spPr>
            <a:xfrm>
              <a:off x="6711932" y="1047763"/>
              <a:ext cx="392058" cy="43655"/>
            </a:xfrm>
            <a:custGeom>
              <a:avLst/>
              <a:gdLst/>
              <a:ahLst/>
              <a:cxnLst/>
              <a:rect l="l" t="t" r="r" b="b"/>
              <a:pathLst>
                <a:path w="18806" h="2094" extrusionOk="0">
                  <a:moveTo>
                    <a:pt x="1031" y="1"/>
                  </a:moveTo>
                  <a:cubicBezTo>
                    <a:pt x="469" y="1"/>
                    <a:pt x="0" y="469"/>
                    <a:pt x="0" y="1063"/>
                  </a:cubicBezTo>
                  <a:cubicBezTo>
                    <a:pt x="0" y="1625"/>
                    <a:pt x="469" y="2094"/>
                    <a:pt x="1031" y="2094"/>
                  </a:cubicBezTo>
                  <a:lnTo>
                    <a:pt x="17775" y="2094"/>
                  </a:lnTo>
                  <a:cubicBezTo>
                    <a:pt x="18337" y="2094"/>
                    <a:pt x="18806" y="1625"/>
                    <a:pt x="18806" y="1063"/>
                  </a:cubicBezTo>
                  <a:cubicBezTo>
                    <a:pt x="18806" y="469"/>
                    <a:pt x="18337" y="1"/>
                    <a:pt x="17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87;p29">
              <a:extLst>
                <a:ext uri="{FF2B5EF4-FFF2-40B4-BE49-F238E27FC236}">
                  <a16:creationId xmlns:a16="http://schemas.microsoft.com/office/drawing/2014/main" id="{C13BD269-7ACA-3A4F-A909-2411FF42AFBC}"/>
                </a:ext>
              </a:extLst>
            </p:cNvPr>
            <p:cNvSpPr/>
            <p:nvPr/>
          </p:nvSpPr>
          <p:spPr>
            <a:xfrm>
              <a:off x="7132008" y="1047763"/>
              <a:ext cx="44301" cy="43655"/>
            </a:xfrm>
            <a:custGeom>
              <a:avLst/>
              <a:gdLst/>
              <a:ahLst/>
              <a:cxnLst/>
              <a:rect l="l" t="t" r="r" b="b"/>
              <a:pathLst>
                <a:path w="2125" h="2094" extrusionOk="0">
                  <a:moveTo>
                    <a:pt x="1062" y="1"/>
                  </a:moveTo>
                  <a:cubicBezTo>
                    <a:pt x="500" y="1"/>
                    <a:pt x="0" y="469"/>
                    <a:pt x="0" y="1063"/>
                  </a:cubicBezTo>
                  <a:cubicBezTo>
                    <a:pt x="0" y="1625"/>
                    <a:pt x="500" y="2094"/>
                    <a:pt x="1062" y="2094"/>
                  </a:cubicBezTo>
                  <a:cubicBezTo>
                    <a:pt x="1656" y="2094"/>
                    <a:pt x="2124" y="1625"/>
                    <a:pt x="2124" y="1063"/>
                  </a:cubicBezTo>
                  <a:cubicBezTo>
                    <a:pt x="2124" y="469"/>
                    <a:pt x="1656"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89;p29">
              <a:extLst>
                <a:ext uri="{FF2B5EF4-FFF2-40B4-BE49-F238E27FC236}">
                  <a16:creationId xmlns:a16="http://schemas.microsoft.com/office/drawing/2014/main" id="{87AF3D00-4C5C-9640-BD7E-5B70B92D12B3}"/>
                </a:ext>
              </a:extLst>
            </p:cNvPr>
            <p:cNvSpPr/>
            <p:nvPr/>
          </p:nvSpPr>
          <p:spPr>
            <a:xfrm>
              <a:off x="6568092" y="3067541"/>
              <a:ext cx="970509" cy="971106"/>
            </a:xfrm>
            <a:custGeom>
              <a:avLst/>
              <a:gdLst/>
              <a:ahLst/>
              <a:cxnLst/>
              <a:rect l="l" t="t" r="r" b="b"/>
              <a:pathLst>
                <a:path w="52045" h="52077" extrusionOk="0">
                  <a:moveTo>
                    <a:pt x="26022" y="1"/>
                  </a:moveTo>
                  <a:cubicBezTo>
                    <a:pt x="11652" y="1"/>
                    <a:pt x="0" y="11684"/>
                    <a:pt x="0" y="26054"/>
                  </a:cubicBezTo>
                  <a:cubicBezTo>
                    <a:pt x="0" y="40424"/>
                    <a:pt x="11652" y="52076"/>
                    <a:pt x="26022" y="52076"/>
                  </a:cubicBezTo>
                  <a:cubicBezTo>
                    <a:pt x="40392" y="52076"/>
                    <a:pt x="52044" y="40424"/>
                    <a:pt x="52044" y="26054"/>
                  </a:cubicBezTo>
                  <a:cubicBezTo>
                    <a:pt x="52044" y="11684"/>
                    <a:pt x="40392" y="1"/>
                    <a:pt x="26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90;p29">
              <a:extLst>
                <a:ext uri="{FF2B5EF4-FFF2-40B4-BE49-F238E27FC236}">
                  <a16:creationId xmlns:a16="http://schemas.microsoft.com/office/drawing/2014/main" id="{9450992E-FABC-9348-B1B9-1F741158543B}"/>
                </a:ext>
              </a:extLst>
            </p:cNvPr>
            <p:cNvSpPr/>
            <p:nvPr/>
          </p:nvSpPr>
          <p:spPr>
            <a:xfrm rot="8998533">
              <a:off x="6645410" y="3145817"/>
              <a:ext cx="815997" cy="814877"/>
            </a:xfrm>
            <a:prstGeom prst="blockArc">
              <a:avLst>
                <a:gd name="adj1" fmla="val 3095535"/>
                <a:gd name="adj2" fmla="val 21596524"/>
                <a:gd name="adj3" fmla="val 4936"/>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00;p29">
              <a:extLst>
                <a:ext uri="{FF2B5EF4-FFF2-40B4-BE49-F238E27FC236}">
                  <a16:creationId xmlns:a16="http://schemas.microsoft.com/office/drawing/2014/main" id="{E666C29C-3BA5-4C46-9A30-04253695507C}"/>
                </a:ext>
              </a:extLst>
            </p:cNvPr>
            <p:cNvSpPr txBox="1"/>
            <p:nvPr/>
          </p:nvSpPr>
          <p:spPr>
            <a:xfrm>
              <a:off x="6557409" y="3342993"/>
              <a:ext cx="992824" cy="436500"/>
            </a:xfrm>
            <a:prstGeom prst="rect">
              <a:avLst/>
            </a:prstGeom>
            <a:noFill/>
            <a:ln>
              <a:noFill/>
            </a:ln>
          </p:spPr>
          <p:txBody>
            <a:bodyPr spcFirstLastPara="1" wrap="square" lIns="91425" tIns="91425" rIns="91425" bIns="91425" anchor="ctr" anchorCtr="0">
              <a:noAutofit/>
            </a:bodyPr>
            <a:lstStyle/>
            <a:p>
              <a:pPr lvl="0" algn="ctr"/>
              <a:r>
                <a:rPr lang="en-US" sz="2200" dirty="0">
                  <a:latin typeface="Fira Sans Extra Condensed SemiBold"/>
                </a:rPr>
                <a:t>87.67%</a:t>
              </a:r>
              <a:endParaRPr sz="2200" dirty="0">
                <a:latin typeface="Fira Sans Extra Condensed SemiBold"/>
                <a:sym typeface="Fira Sans Extra Condensed SemiBold"/>
              </a:endParaRPr>
            </a:p>
          </p:txBody>
        </p:sp>
      </p:grpSp>
      <p:sp>
        <p:nvSpPr>
          <p:cNvPr id="3" name="Rectangle 2">
            <a:extLst>
              <a:ext uri="{FF2B5EF4-FFF2-40B4-BE49-F238E27FC236}">
                <a16:creationId xmlns:a16="http://schemas.microsoft.com/office/drawing/2014/main" id="{5A978A8D-A49C-1A4E-8BEE-789BB1AA2EEA}"/>
              </a:ext>
            </a:extLst>
          </p:cNvPr>
          <p:cNvSpPr/>
          <p:nvPr/>
        </p:nvSpPr>
        <p:spPr>
          <a:xfrm>
            <a:off x="535725" y="2904404"/>
            <a:ext cx="1006956" cy="307777"/>
          </a:xfrm>
          <a:prstGeom prst="rect">
            <a:avLst/>
          </a:prstGeom>
        </p:spPr>
        <p:txBody>
          <a:bodyPr wrap="square">
            <a:spAutoFit/>
          </a:bodyPr>
          <a:lstStyle/>
          <a:p>
            <a:r>
              <a:rPr lang="en-US" dirty="0"/>
              <a:t>Accuracy</a:t>
            </a:r>
          </a:p>
        </p:txBody>
      </p:sp>
      <p:sp>
        <p:nvSpPr>
          <p:cNvPr id="139" name="Rectangle 138">
            <a:extLst>
              <a:ext uri="{FF2B5EF4-FFF2-40B4-BE49-F238E27FC236}">
                <a16:creationId xmlns:a16="http://schemas.microsoft.com/office/drawing/2014/main" id="{53367394-2A1D-9C4D-9500-74F042B88D85}"/>
              </a:ext>
            </a:extLst>
          </p:cNvPr>
          <p:cNvSpPr/>
          <p:nvPr/>
        </p:nvSpPr>
        <p:spPr>
          <a:xfrm>
            <a:off x="2327282" y="2879624"/>
            <a:ext cx="1071417" cy="307777"/>
          </a:xfrm>
          <a:prstGeom prst="rect">
            <a:avLst/>
          </a:prstGeom>
        </p:spPr>
        <p:txBody>
          <a:bodyPr wrap="square">
            <a:spAutoFit/>
          </a:bodyPr>
          <a:lstStyle/>
          <a:p>
            <a:r>
              <a:rPr lang="en-US" dirty="0"/>
              <a:t>Accuracy</a:t>
            </a:r>
          </a:p>
        </p:txBody>
      </p:sp>
      <p:sp>
        <p:nvSpPr>
          <p:cNvPr id="140" name="Rectangle 139">
            <a:extLst>
              <a:ext uri="{FF2B5EF4-FFF2-40B4-BE49-F238E27FC236}">
                <a16:creationId xmlns:a16="http://schemas.microsoft.com/office/drawing/2014/main" id="{F2506813-F16D-3147-87EE-AD0034A9EFFC}"/>
              </a:ext>
            </a:extLst>
          </p:cNvPr>
          <p:cNvSpPr/>
          <p:nvPr/>
        </p:nvSpPr>
        <p:spPr>
          <a:xfrm>
            <a:off x="4224920" y="2875538"/>
            <a:ext cx="1162063" cy="307777"/>
          </a:xfrm>
          <a:prstGeom prst="rect">
            <a:avLst/>
          </a:prstGeom>
        </p:spPr>
        <p:txBody>
          <a:bodyPr wrap="square">
            <a:spAutoFit/>
          </a:bodyPr>
          <a:lstStyle/>
          <a:p>
            <a:r>
              <a:rPr lang="en-US" dirty="0"/>
              <a:t>Accuracy</a:t>
            </a:r>
          </a:p>
        </p:txBody>
      </p:sp>
      <p:sp>
        <p:nvSpPr>
          <p:cNvPr id="4" name="Rectangle 3">
            <a:extLst>
              <a:ext uri="{FF2B5EF4-FFF2-40B4-BE49-F238E27FC236}">
                <a16:creationId xmlns:a16="http://schemas.microsoft.com/office/drawing/2014/main" id="{AD288433-9F7F-A94C-B638-D84F836C62DC}"/>
              </a:ext>
            </a:extLst>
          </p:cNvPr>
          <p:cNvSpPr/>
          <p:nvPr/>
        </p:nvSpPr>
        <p:spPr>
          <a:xfrm>
            <a:off x="2574553" y="1770712"/>
            <a:ext cx="1023962" cy="523220"/>
          </a:xfrm>
          <a:prstGeom prst="rect">
            <a:avLst/>
          </a:prstGeom>
        </p:spPr>
        <p:txBody>
          <a:bodyPr wrap="square">
            <a:spAutoFit/>
          </a:bodyPr>
          <a:lstStyle/>
          <a:p>
            <a:r>
              <a:rPr lang="en-US" b="1" dirty="0">
                <a:latin typeface="+mj-lt"/>
              </a:rPr>
              <a:t>Random</a:t>
            </a:r>
          </a:p>
          <a:p>
            <a:r>
              <a:rPr lang="en-US" b="1" dirty="0">
                <a:latin typeface="+mj-lt"/>
              </a:rPr>
              <a:t> Forest</a:t>
            </a:r>
          </a:p>
        </p:txBody>
      </p:sp>
      <p:grpSp>
        <p:nvGrpSpPr>
          <p:cNvPr id="2" name="Group 1">
            <a:extLst>
              <a:ext uri="{FF2B5EF4-FFF2-40B4-BE49-F238E27FC236}">
                <a16:creationId xmlns:a16="http://schemas.microsoft.com/office/drawing/2014/main" id="{79A42741-8903-3E44-8038-3F8A90B67110}"/>
              </a:ext>
            </a:extLst>
          </p:cNvPr>
          <p:cNvGrpSpPr/>
          <p:nvPr/>
        </p:nvGrpSpPr>
        <p:grpSpPr>
          <a:xfrm>
            <a:off x="7321505" y="1017262"/>
            <a:ext cx="1742112" cy="3554738"/>
            <a:chOff x="6819649" y="1025426"/>
            <a:chExt cx="1790967" cy="3622274"/>
          </a:xfrm>
        </p:grpSpPr>
        <p:grpSp>
          <p:nvGrpSpPr>
            <p:cNvPr id="154" name="Group 153">
              <a:extLst>
                <a:ext uri="{FF2B5EF4-FFF2-40B4-BE49-F238E27FC236}">
                  <a16:creationId xmlns:a16="http://schemas.microsoft.com/office/drawing/2014/main" id="{96902A8D-15B8-5942-9762-0EA2E94B3484}"/>
                </a:ext>
              </a:extLst>
            </p:cNvPr>
            <p:cNvGrpSpPr/>
            <p:nvPr/>
          </p:nvGrpSpPr>
          <p:grpSpPr>
            <a:xfrm>
              <a:off x="6819649" y="1025426"/>
              <a:ext cx="1790967" cy="3622274"/>
              <a:chOff x="6052829" y="933805"/>
              <a:chExt cx="1790967" cy="3622274"/>
            </a:xfrm>
          </p:grpSpPr>
          <p:sp>
            <p:nvSpPr>
              <p:cNvPr id="155" name="Google Shape;1857;p29">
                <a:extLst>
                  <a:ext uri="{FF2B5EF4-FFF2-40B4-BE49-F238E27FC236}">
                    <a16:creationId xmlns:a16="http://schemas.microsoft.com/office/drawing/2014/main" id="{B8FA61A7-0C14-B641-A3DC-5A2FFA536668}"/>
                  </a:ext>
                </a:extLst>
              </p:cNvPr>
              <p:cNvSpPr/>
              <p:nvPr/>
            </p:nvSpPr>
            <p:spPr>
              <a:xfrm>
                <a:off x="6052829" y="933805"/>
                <a:ext cx="1790967" cy="3622274"/>
              </a:xfrm>
              <a:custGeom>
                <a:avLst/>
                <a:gdLst/>
                <a:ahLst/>
                <a:cxnLst/>
                <a:rect l="l" t="t" r="r" b="b"/>
                <a:pathLst>
                  <a:path w="85908" h="173751" extrusionOk="0">
                    <a:moveTo>
                      <a:pt x="71850" y="173750"/>
                    </a:moveTo>
                    <a:lnTo>
                      <a:pt x="14027" y="173750"/>
                    </a:lnTo>
                    <a:cubicBezTo>
                      <a:pt x="6280" y="173750"/>
                      <a:pt x="1" y="167471"/>
                      <a:pt x="1" y="159693"/>
                    </a:cubicBezTo>
                    <a:lnTo>
                      <a:pt x="1" y="14057"/>
                    </a:lnTo>
                    <a:cubicBezTo>
                      <a:pt x="1" y="6279"/>
                      <a:pt x="6280" y="0"/>
                      <a:pt x="14027" y="0"/>
                    </a:cubicBezTo>
                    <a:lnTo>
                      <a:pt x="71850" y="0"/>
                    </a:lnTo>
                    <a:cubicBezTo>
                      <a:pt x="79597" y="0"/>
                      <a:pt x="85907" y="6279"/>
                      <a:pt x="85907" y="14057"/>
                    </a:cubicBezTo>
                    <a:lnTo>
                      <a:pt x="85907" y="159693"/>
                    </a:lnTo>
                    <a:cubicBezTo>
                      <a:pt x="85907" y="167471"/>
                      <a:pt x="79597" y="173750"/>
                      <a:pt x="71850" y="173750"/>
                    </a:cubicBezTo>
                    <a:close/>
                    <a:moveTo>
                      <a:pt x="15089" y="4248"/>
                    </a:moveTo>
                    <a:cubicBezTo>
                      <a:pt x="9372" y="4686"/>
                      <a:pt x="4874" y="9465"/>
                      <a:pt x="4874" y="15276"/>
                    </a:cubicBezTo>
                    <a:lnTo>
                      <a:pt x="4874" y="158412"/>
                    </a:lnTo>
                    <a:cubicBezTo>
                      <a:pt x="4874" y="164535"/>
                      <a:pt x="9841" y="169471"/>
                      <a:pt x="15964" y="169471"/>
                    </a:cubicBezTo>
                    <a:lnTo>
                      <a:pt x="69882" y="169471"/>
                    </a:lnTo>
                    <a:cubicBezTo>
                      <a:pt x="69944" y="169471"/>
                      <a:pt x="70038" y="169471"/>
                      <a:pt x="70132" y="169471"/>
                    </a:cubicBezTo>
                    <a:cubicBezTo>
                      <a:pt x="76129" y="169377"/>
                      <a:pt x="80971" y="164441"/>
                      <a:pt x="80971" y="158412"/>
                    </a:cubicBezTo>
                    <a:lnTo>
                      <a:pt x="80971" y="15276"/>
                    </a:lnTo>
                    <a:cubicBezTo>
                      <a:pt x="80971" y="9153"/>
                      <a:pt x="76005" y="4186"/>
                      <a:pt x="69882" y="4186"/>
                    </a:cubicBezTo>
                    <a:lnTo>
                      <a:pt x="15995" y="4186"/>
                    </a:lnTo>
                    <a:cubicBezTo>
                      <a:pt x="15683" y="4186"/>
                      <a:pt x="15401" y="4217"/>
                      <a:pt x="15089" y="42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858;p29">
                <a:extLst>
                  <a:ext uri="{FF2B5EF4-FFF2-40B4-BE49-F238E27FC236}">
                    <a16:creationId xmlns:a16="http://schemas.microsoft.com/office/drawing/2014/main" id="{47CEF487-80DA-FA49-8449-D3422BD7757D}"/>
                  </a:ext>
                </a:extLst>
              </p:cNvPr>
              <p:cNvSpPr/>
              <p:nvPr/>
            </p:nvSpPr>
            <p:spPr>
              <a:xfrm>
                <a:off x="6155724" y="1021398"/>
                <a:ext cx="1585828" cy="3445133"/>
              </a:xfrm>
              <a:custGeom>
                <a:avLst/>
                <a:gdLst/>
                <a:ahLst/>
                <a:cxnLst/>
                <a:rect l="l" t="t" r="r" b="b"/>
                <a:pathLst>
                  <a:path w="76068" h="165254" extrusionOk="0">
                    <a:moveTo>
                      <a:pt x="11091" y="0"/>
                    </a:moveTo>
                    <a:cubicBezTo>
                      <a:pt x="4968" y="0"/>
                      <a:pt x="1" y="4936"/>
                      <a:pt x="1" y="11059"/>
                    </a:cubicBezTo>
                    <a:lnTo>
                      <a:pt x="1" y="154195"/>
                    </a:lnTo>
                    <a:cubicBezTo>
                      <a:pt x="1" y="160318"/>
                      <a:pt x="4968" y="165254"/>
                      <a:pt x="11091" y="165254"/>
                    </a:cubicBezTo>
                    <a:lnTo>
                      <a:pt x="65009" y="165254"/>
                    </a:lnTo>
                    <a:cubicBezTo>
                      <a:pt x="71100" y="165254"/>
                      <a:pt x="76067" y="160318"/>
                      <a:pt x="76067" y="154195"/>
                    </a:cubicBezTo>
                    <a:lnTo>
                      <a:pt x="76067" y="11059"/>
                    </a:lnTo>
                    <a:cubicBezTo>
                      <a:pt x="76067" y="4936"/>
                      <a:pt x="71100" y="0"/>
                      <a:pt x="65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883;p29">
                <a:extLst>
                  <a:ext uri="{FF2B5EF4-FFF2-40B4-BE49-F238E27FC236}">
                    <a16:creationId xmlns:a16="http://schemas.microsoft.com/office/drawing/2014/main" id="{77EC6EB7-A275-ED4B-BC01-889E639B5AC8}"/>
                  </a:ext>
                </a:extLst>
              </p:cNvPr>
              <p:cNvSpPr/>
              <p:nvPr/>
            </p:nvSpPr>
            <p:spPr>
              <a:xfrm>
                <a:off x="6154425" y="1007755"/>
                <a:ext cx="1587159" cy="1737286"/>
              </a:xfrm>
              <a:custGeom>
                <a:avLst/>
                <a:gdLst/>
                <a:ahLst/>
                <a:cxnLst/>
                <a:rect l="l" t="t" r="r" b="b"/>
                <a:pathLst>
                  <a:path w="76068" h="82659" extrusionOk="0">
                    <a:moveTo>
                      <a:pt x="11091" y="0"/>
                    </a:moveTo>
                    <a:cubicBezTo>
                      <a:pt x="4968" y="0"/>
                      <a:pt x="1" y="4936"/>
                      <a:pt x="1" y="11059"/>
                    </a:cubicBezTo>
                    <a:lnTo>
                      <a:pt x="1" y="67913"/>
                    </a:lnTo>
                    <a:cubicBezTo>
                      <a:pt x="10278" y="77098"/>
                      <a:pt x="23805" y="82658"/>
                      <a:pt x="38643" y="82658"/>
                    </a:cubicBezTo>
                    <a:cubicBezTo>
                      <a:pt x="52888" y="82658"/>
                      <a:pt x="65977" y="77504"/>
                      <a:pt x="76067" y="68944"/>
                    </a:cubicBezTo>
                    <a:lnTo>
                      <a:pt x="76067" y="11059"/>
                    </a:lnTo>
                    <a:cubicBezTo>
                      <a:pt x="76067" y="4936"/>
                      <a:pt x="71100" y="0"/>
                      <a:pt x="65009" y="0"/>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885;p29">
                <a:extLst>
                  <a:ext uri="{FF2B5EF4-FFF2-40B4-BE49-F238E27FC236}">
                    <a16:creationId xmlns:a16="http://schemas.microsoft.com/office/drawing/2014/main" id="{5679768F-7DB4-724C-B0CB-FE027103BCD9}"/>
                  </a:ext>
                </a:extLst>
              </p:cNvPr>
              <p:cNvSpPr/>
              <p:nvPr/>
            </p:nvSpPr>
            <p:spPr>
              <a:xfrm>
                <a:off x="6495713" y="985906"/>
                <a:ext cx="904594" cy="150456"/>
              </a:xfrm>
              <a:custGeom>
                <a:avLst/>
                <a:gdLst/>
                <a:ahLst/>
                <a:cxnLst/>
                <a:rect l="l" t="t" r="r" b="b"/>
                <a:pathLst>
                  <a:path w="43391" h="7217" extrusionOk="0">
                    <a:moveTo>
                      <a:pt x="0" y="0"/>
                    </a:moveTo>
                    <a:lnTo>
                      <a:pt x="0" y="2405"/>
                    </a:lnTo>
                    <a:cubicBezTo>
                      <a:pt x="0" y="5061"/>
                      <a:pt x="2155" y="7216"/>
                      <a:pt x="4811" y="7216"/>
                    </a:cubicBezTo>
                    <a:lnTo>
                      <a:pt x="38580" y="7216"/>
                    </a:lnTo>
                    <a:cubicBezTo>
                      <a:pt x="41235" y="7216"/>
                      <a:pt x="43391" y="5061"/>
                      <a:pt x="43391" y="2405"/>
                    </a:cubicBezTo>
                    <a:lnTo>
                      <a:pt x="43391" y="3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86;p29">
                <a:extLst>
                  <a:ext uri="{FF2B5EF4-FFF2-40B4-BE49-F238E27FC236}">
                    <a16:creationId xmlns:a16="http://schemas.microsoft.com/office/drawing/2014/main" id="{3004BD25-A9C6-AB4A-B3CF-F5E5BB697F0B}"/>
                  </a:ext>
                </a:extLst>
              </p:cNvPr>
              <p:cNvSpPr/>
              <p:nvPr/>
            </p:nvSpPr>
            <p:spPr>
              <a:xfrm>
                <a:off x="6711932" y="1047763"/>
                <a:ext cx="392058" cy="43655"/>
              </a:xfrm>
              <a:custGeom>
                <a:avLst/>
                <a:gdLst/>
                <a:ahLst/>
                <a:cxnLst/>
                <a:rect l="l" t="t" r="r" b="b"/>
                <a:pathLst>
                  <a:path w="18806" h="2094" extrusionOk="0">
                    <a:moveTo>
                      <a:pt x="1031" y="1"/>
                    </a:moveTo>
                    <a:cubicBezTo>
                      <a:pt x="469" y="1"/>
                      <a:pt x="0" y="469"/>
                      <a:pt x="0" y="1063"/>
                    </a:cubicBezTo>
                    <a:cubicBezTo>
                      <a:pt x="0" y="1625"/>
                      <a:pt x="469" y="2094"/>
                      <a:pt x="1031" y="2094"/>
                    </a:cubicBezTo>
                    <a:lnTo>
                      <a:pt x="17775" y="2094"/>
                    </a:lnTo>
                    <a:cubicBezTo>
                      <a:pt x="18337" y="2094"/>
                      <a:pt x="18806" y="1625"/>
                      <a:pt x="18806" y="1063"/>
                    </a:cubicBezTo>
                    <a:cubicBezTo>
                      <a:pt x="18806" y="469"/>
                      <a:pt x="18337" y="1"/>
                      <a:pt x="17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87;p29">
                <a:extLst>
                  <a:ext uri="{FF2B5EF4-FFF2-40B4-BE49-F238E27FC236}">
                    <a16:creationId xmlns:a16="http://schemas.microsoft.com/office/drawing/2014/main" id="{FD13781E-2340-664F-9BA3-40FB7849A32F}"/>
                  </a:ext>
                </a:extLst>
              </p:cNvPr>
              <p:cNvSpPr/>
              <p:nvPr/>
            </p:nvSpPr>
            <p:spPr>
              <a:xfrm>
                <a:off x="7132008" y="1047763"/>
                <a:ext cx="44301" cy="43655"/>
              </a:xfrm>
              <a:custGeom>
                <a:avLst/>
                <a:gdLst/>
                <a:ahLst/>
                <a:cxnLst/>
                <a:rect l="l" t="t" r="r" b="b"/>
                <a:pathLst>
                  <a:path w="2125" h="2094" extrusionOk="0">
                    <a:moveTo>
                      <a:pt x="1062" y="1"/>
                    </a:moveTo>
                    <a:cubicBezTo>
                      <a:pt x="500" y="1"/>
                      <a:pt x="0" y="469"/>
                      <a:pt x="0" y="1063"/>
                    </a:cubicBezTo>
                    <a:cubicBezTo>
                      <a:pt x="0" y="1625"/>
                      <a:pt x="500" y="2094"/>
                      <a:pt x="1062" y="2094"/>
                    </a:cubicBezTo>
                    <a:cubicBezTo>
                      <a:pt x="1656" y="2094"/>
                      <a:pt x="2124" y="1625"/>
                      <a:pt x="2124" y="1063"/>
                    </a:cubicBezTo>
                    <a:cubicBezTo>
                      <a:pt x="2124" y="469"/>
                      <a:pt x="1656"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89;p29">
                <a:extLst>
                  <a:ext uri="{FF2B5EF4-FFF2-40B4-BE49-F238E27FC236}">
                    <a16:creationId xmlns:a16="http://schemas.microsoft.com/office/drawing/2014/main" id="{3D3BEBB2-D3F6-5041-9886-D18134E05BBB}"/>
                  </a:ext>
                </a:extLst>
              </p:cNvPr>
              <p:cNvSpPr/>
              <p:nvPr/>
            </p:nvSpPr>
            <p:spPr>
              <a:xfrm>
                <a:off x="6568092" y="3067541"/>
                <a:ext cx="970509" cy="971106"/>
              </a:xfrm>
              <a:custGeom>
                <a:avLst/>
                <a:gdLst/>
                <a:ahLst/>
                <a:cxnLst/>
                <a:rect l="l" t="t" r="r" b="b"/>
                <a:pathLst>
                  <a:path w="52045" h="52077" extrusionOk="0">
                    <a:moveTo>
                      <a:pt x="26022" y="1"/>
                    </a:moveTo>
                    <a:cubicBezTo>
                      <a:pt x="11652" y="1"/>
                      <a:pt x="0" y="11684"/>
                      <a:pt x="0" y="26054"/>
                    </a:cubicBezTo>
                    <a:cubicBezTo>
                      <a:pt x="0" y="40424"/>
                      <a:pt x="11652" y="52076"/>
                      <a:pt x="26022" y="52076"/>
                    </a:cubicBezTo>
                    <a:cubicBezTo>
                      <a:pt x="40392" y="52076"/>
                      <a:pt x="52044" y="40424"/>
                      <a:pt x="52044" y="26054"/>
                    </a:cubicBezTo>
                    <a:cubicBezTo>
                      <a:pt x="52044" y="11684"/>
                      <a:pt x="40392" y="1"/>
                      <a:pt x="26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90;p29">
                <a:extLst>
                  <a:ext uri="{FF2B5EF4-FFF2-40B4-BE49-F238E27FC236}">
                    <a16:creationId xmlns:a16="http://schemas.microsoft.com/office/drawing/2014/main" id="{CACAB187-2F8E-C447-8136-F454A08AC6CD}"/>
                  </a:ext>
                </a:extLst>
              </p:cNvPr>
              <p:cNvSpPr/>
              <p:nvPr/>
            </p:nvSpPr>
            <p:spPr>
              <a:xfrm rot="8998533">
                <a:off x="6645410" y="3145817"/>
                <a:ext cx="815997" cy="814877"/>
              </a:xfrm>
              <a:prstGeom prst="blockArc">
                <a:avLst>
                  <a:gd name="adj1" fmla="val 3095535"/>
                  <a:gd name="adj2" fmla="val 19854430"/>
                  <a:gd name="adj3" fmla="val 7617"/>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Rectangle 140">
              <a:extLst>
                <a:ext uri="{FF2B5EF4-FFF2-40B4-BE49-F238E27FC236}">
                  <a16:creationId xmlns:a16="http://schemas.microsoft.com/office/drawing/2014/main" id="{F4B831A0-2C7F-7E40-85E4-615E89DE004C}"/>
                </a:ext>
              </a:extLst>
            </p:cNvPr>
            <p:cNvSpPr/>
            <p:nvPr/>
          </p:nvSpPr>
          <p:spPr>
            <a:xfrm>
              <a:off x="7362259" y="2897184"/>
              <a:ext cx="922047" cy="307777"/>
            </a:xfrm>
            <a:prstGeom prst="rect">
              <a:avLst/>
            </a:prstGeom>
          </p:spPr>
          <p:txBody>
            <a:bodyPr wrap="none">
              <a:spAutoFit/>
            </a:bodyPr>
            <a:lstStyle/>
            <a:p>
              <a:r>
                <a:rPr lang="en-US" dirty="0"/>
                <a:t>Accuracy</a:t>
              </a:r>
            </a:p>
          </p:txBody>
        </p:sp>
        <p:sp>
          <p:nvSpPr>
            <p:cNvPr id="6" name="Rectangle 5">
              <a:extLst>
                <a:ext uri="{FF2B5EF4-FFF2-40B4-BE49-F238E27FC236}">
                  <a16:creationId xmlns:a16="http://schemas.microsoft.com/office/drawing/2014/main" id="{EA1DF385-619F-1042-891B-6A6AD49C93A2}"/>
                </a:ext>
              </a:extLst>
            </p:cNvPr>
            <p:cNvSpPr/>
            <p:nvPr/>
          </p:nvSpPr>
          <p:spPr>
            <a:xfrm>
              <a:off x="7384017" y="1761768"/>
              <a:ext cx="189912" cy="313624"/>
            </a:xfrm>
            <a:prstGeom prst="rect">
              <a:avLst/>
            </a:prstGeom>
          </p:spPr>
          <p:txBody>
            <a:bodyPr wrap="none">
              <a:spAutoFit/>
            </a:bodyPr>
            <a:lstStyle/>
            <a:p>
              <a:endParaRPr lang="en-US" b="1" dirty="0"/>
            </a:p>
          </p:txBody>
        </p:sp>
        <p:sp>
          <p:nvSpPr>
            <p:cNvPr id="52" name="Google Shape;1362;p25">
              <a:extLst>
                <a:ext uri="{FF2B5EF4-FFF2-40B4-BE49-F238E27FC236}">
                  <a16:creationId xmlns:a16="http://schemas.microsoft.com/office/drawing/2014/main" id="{8C8F15E2-CA9B-2147-B410-ECFE65378B3D}"/>
                </a:ext>
              </a:extLst>
            </p:cNvPr>
            <p:cNvSpPr/>
            <p:nvPr/>
          </p:nvSpPr>
          <p:spPr>
            <a:xfrm>
              <a:off x="7233248" y="1795328"/>
              <a:ext cx="205800" cy="1956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roup 6">
            <a:extLst>
              <a:ext uri="{FF2B5EF4-FFF2-40B4-BE49-F238E27FC236}">
                <a16:creationId xmlns:a16="http://schemas.microsoft.com/office/drawing/2014/main" id="{D47ECB6F-D915-FC4F-85C7-BFC791365EFB}"/>
              </a:ext>
            </a:extLst>
          </p:cNvPr>
          <p:cNvGrpSpPr/>
          <p:nvPr/>
        </p:nvGrpSpPr>
        <p:grpSpPr>
          <a:xfrm>
            <a:off x="418025" y="1793681"/>
            <a:ext cx="3811173" cy="513465"/>
            <a:chOff x="638387" y="1792947"/>
            <a:chExt cx="3918053" cy="523220"/>
          </a:xfrm>
        </p:grpSpPr>
        <p:sp>
          <p:nvSpPr>
            <p:cNvPr id="5" name="Rectangle 4">
              <a:extLst>
                <a:ext uri="{FF2B5EF4-FFF2-40B4-BE49-F238E27FC236}">
                  <a16:creationId xmlns:a16="http://schemas.microsoft.com/office/drawing/2014/main" id="{17DA87E6-16AC-6544-841A-E547A08A31A4}"/>
                </a:ext>
              </a:extLst>
            </p:cNvPr>
            <p:cNvSpPr/>
            <p:nvPr/>
          </p:nvSpPr>
          <p:spPr>
            <a:xfrm>
              <a:off x="638387" y="1792947"/>
              <a:ext cx="1519569" cy="523220"/>
            </a:xfrm>
            <a:prstGeom prst="rect">
              <a:avLst/>
            </a:prstGeom>
          </p:spPr>
          <p:txBody>
            <a:bodyPr wrap="square">
              <a:spAutoFit/>
            </a:bodyPr>
            <a:lstStyle/>
            <a:p>
              <a:pPr algn="ctr"/>
              <a:r>
                <a:rPr lang="en-US" b="1" dirty="0">
                  <a:latin typeface="+mj-lt"/>
                </a:rPr>
                <a:t>K-neighbors Classifier</a:t>
              </a:r>
            </a:p>
          </p:txBody>
        </p:sp>
        <p:sp>
          <p:nvSpPr>
            <p:cNvPr id="53" name="Google Shape;1362;p25">
              <a:extLst>
                <a:ext uri="{FF2B5EF4-FFF2-40B4-BE49-F238E27FC236}">
                  <a16:creationId xmlns:a16="http://schemas.microsoft.com/office/drawing/2014/main" id="{65FD31EA-513E-4842-ADC4-1EBCA5623344}"/>
                </a:ext>
              </a:extLst>
            </p:cNvPr>
            <p:cNvSpPr/>
            <p:nvPr/>
          </p:nvSpPr>
          <p:spPr>
            <a:xfrm>
              <a:off x="4350640" y="1893128"/>
              <a:ext cx="205800" cy="1956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1362;p25">
            <a:extLst>
              <a:ext uri="{FF2B5EF4-FFF2-40B4-BE49-F238E27FC236}">
                <a16:creationId xmlns:a16="http://schemas.microsoft.com/office/drawing/2014/main" id="{0A136BEA-13B2-2143-957B-0DA4EF3869F0}"/>
              </a:ext>
            </a:extLst>
          </p:cNvPr>
          <p:cNvSpPr/>
          <p:nvPr/>
        </p:nvSpPr>
        <p:spPr>
          <a:xfrm>
            <a:off x="2276080" y="1821596"/>
            <a:ext cx="200186" cy="191953"/>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62;p25">
            <a:extLst>
              <a:ext uri="{FF2B5EF4-FFF2-40B4-BE49-F238E27FC236}">
                <a16:creationId xmlns:a16="http://schemas.microsoft.com/office/drawing/2014/main" id="{A64CC1BD-8034-0144-9171-70EC56AB5BB8}"/>
              </a:ext>
            </a:extLst>
          </p:cNvPr>
          <p:cNvSpPr/>
          <p:nvPr/>
        </p:nvSpPr>
        <p:spPr>
          <a:xfrm>
            <a:off x="376711" y="1829293"/>
            <a:ext cx="200186" cy="191953"/>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roup 56">
            <a:extLst>
              <a:ext uri="{FF2B5EF4-FFF2-40B4-BE49-F238E27FC236}">
                <a16:creationId xmlns:a16="http://schemas.microsoft.com/office/drawing/2014/main" id="{406F14DB-F9CE-674B-A26E-D44CB477E395}"/>
              </a:ext>
            </a:extLst>
          </p:cNvPr>
          <p:cNvGrpSpPr/>
          <p:nvPr/>
        </p:nvGrpSpPr>
        <p:grpSpPr>
          <a:xfrm>
            <a:off x="5553431" y="1018240"/>
            <a:ext cx="1742112" cy="3554738"/>
            <a:chOff x="6819649" y="1025426"/>
            <a:chExt cx="1790967" cy="3622274"/>
          </a:xfrm>
        </p:grpSpPr>
        <p:grpSp>
          <p:nvGrpSpPr>
            <p:cNvPr id="58" name="Group 57">
              <a:extLst>
                <a:ext uri="{FF2B5EF4-FFF2-40B4-BE49-F238E27FC236}">
                  <a16:creationId xmlns:a16="http://schemas.microsoft.com/office/drawing/2014/main" id="{C9E23302-5D24-1846-A897-30119FA825AA}"/>
                </a:ext>
              </a:extLst>
            </p:cNvPr>
            <p:cNvGrpSpPr/>
            <p:nvPr/>
          </p:nvGrpSpPr>
          <p:grpSpPr>
            <a:xfrm>
              <a:off x="6819649" y="1025426"/>
              <a:ext cx="1790967" cy="3622274"/>
              <a:chOff x="6052829" y="933805"/>
              <a:chExt cx="1790967" cy="3622274"/>
            </a:xfrm>
          </p:grpSpPr>
          <p:sp>
            <p:nvSpPr>
              <p:cNvPr id="62" name="Google Shape;1857;p29">
                <a:extLst>
                  <a:ext uri="{FF2B5EF4-FFF2-40B4-BE49-F238E27FC236}">
                    <a16:creationId xmlns:a16="http://schemas.microsoft.com/office/drawing/2014/main" id="{E285B0E1-D18B-564B-979C-4A025225CD59}"/>
                  </a:ext>
                </a:extLst>
              </p:cNvPr>
              <p:cNvSpPr/>
              <p:nvPr/>
            </p:nvSpPr>
            <p:spPr>
              <a:xfrm>
                <a:off x="6052829" y="933805"/>
                <a:ext cx="1790967" cy="3622274"/>
              </a:xfrm>
              <a:custGeom>
                <a:avLst/>
                <a:gdLst/>
                <a:ahLst/>
                <a:cxnLst/>
                <a:rect l="l" t="t" r="r" b="b"/>
                <a:pathLst>
                  <a:path w="85908" h="173751" extrusionOk="0">
                    <a:moveTo>
                      <a:pt x="71850" y="173750"/>
                    </a:moveTo>
                    <a:lnTo>
                      <a:pt x="14027" y="173750"/>
                    </a:lnTo>
                    <a:cubicBezTo>
                      <a:pt x="6280" y="173750"/>
                      <a:pt x="1" y="167471"/>
                      <a:pt x="1" y="159693"/>
                    </a:cubicBezTo>
                    <a:lnTo>
                      <a:pt x="1" y="14057"/>
                    </a:lnTo>
                    <a:cubicBezTo>
                      <a:pt x="1" y="6279"/>
                      <a:pt x="6280" y="0"/>
                      <a:pt x="14027" y="0"/>
                    </a:cubicBezTo>
                    <a:lnTo>
                      <a:pt x="71850" y="0"/>
                    </a:lnTo>
                    <a:cubicBezTo>
                      <a:pt x="79597" y="0"/>
                      <a:pt x="85907" y="6279"/>
                      <a:pt x="85907" y="14057"/>
                    </a:cubicBezTo>
                    <a:lnTo>
                      <a:pt x="85907" y="159693"/>
                    </a:lnTo>
                    <a:cubicBezTo>
                      <a:pt x="85907" y="167471"/>
                      <a:pt x="79597" y="173750"/>
                      <a:pt x="71850" y="173750"/>
                    </a:cubicBezTo>
                    <a:close/>
                    <a:moveTo>
                      <a:pt x="15089" y="4248"/>
                    </a:moveTo>
                    <a:cubicBezTo>
                      <a:pt x="9372" y="4686"/>
                      <a:pt x="4874" y="9465"/>
                      <a:pt x="4874" y="15276"/>
                    </a:cubicBezTo>
                    <a:lnTo>
                      <a:pt x="4874" y="158412"/>
                    </a:lnTo>
                    <a:cubicBezTo>
                      <a:pt x="4874" y="164535"/>
                      <a:pt x="9841" y="169471"/>
                      <a:pt x="15964" y="169471"/>
                    </a:cubicBezTo>
                    <a:lnTo>
                      <a:pt x="69882" y="169471"/>
                    </a:lnTo>
                    <a:cubicBezTo>
                      <a:pt x="69944" y="169471"/>
                      <a:pt x="70038" y="169471"/>
                      <a:pt x="70132" y="169471"/>
                    </a:cubicBezTo>
                    <a:cubicBezTo>
                      <a:pt x="76129" y="169377"/>
                      <a:pt x="80971" y="164441"/>
                      <a:pt x="80971" y="158412"/>
                    </a:cubicBezTo>
                    <a:lnTo>
                      <a:pt x="80971" y="15276"/>
                    </a:lnTo>
                    <a:cubicBezTo>
                      <a:pt x="80971" y="9153"/>
                      <a:pt x="76005" y="4186"/>
                      <a:pt x="69882" y="4186"/>
                    </a:cubicBezTo>
                    <a:lnTo>
                      <a:pt x="15995" y="4186"/>
                    </a:lnTo>
                    <a:cubicBezTo>
                      <a:pt x="15683" y="4186"/>
                      <a:pt x="15401" y="4217"/>
                      <a:pt x="15089" y="42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58;p29">
                <a:extLst>
                  <a:ext uri="{FF2B5EF4-FFF2-40B4-BE49-F238E27FC236}">
                    <a16:creationId xmlns:a16="http://schemas.microsoft.com/office/drawing/2014/main" id="{CB13A6BA-8441-7649-95B1-B099379F9635}"/>
                  </a:ext>
                </a:extLst>
              </p:cNvPr>
              <p:cNvSpPr/>
              <p:nvPr/>
            </p:nvSpPr>
            <p:spPr>
              <a:xfrm>
                <a:off x="6155724" y="1021398"/>
                <a:ext cx="1585828" cy="3445133"/>
              </a:xfrm>
              <a:custGeom>
                <a:avLst/>
                <a:gdLst/>
                <a:ahLst/>
                <a:cxnLst/>
                <a:rect l="l" t="t" r="r" b="b"/>
                <a:pathLst>
                  <a:path w="76068" h="165254" extrusionOk="0">
                    <a:moveTo>
                      <a:pt x="11091" y="0"/>
                    </a:moveTo>
                    <a:cubicBezTo>
                      <a:pt x="4968" y="0"/>
                      <a:pt x="1" y="4936"/>
                      <a:pt x="1" y="11059"/>
                    </a:cubicBezTo>
                    <a:lnTo>
                      <a:pt x="1" y="154195"/>
                    </a:lnTo>
                    <a:cubicBezTo>
                      <a:pt x="1" y="160318"/>
                      <a:pt x="4968" y="165254"/>
                      <a:pt x="11091" y="165254"/>
                    </a:cubicBezTo>
                    <a:lnTo>
                      <a:pt x="65009" y="165254"/>
                    </a:lnTo>
                    <a:cubicBezTo>
                      <a:pt x="71100" y="165254"/>
                      <a:pt x="76067" y="160318"/>
                      <a:pt x="76067" y="154195"/>
                    </a:cubicBezTo>
                    <a:lnTo>
                      <a:pt x="76067" y="11059"/>
                    </a:lnTo>
                    <a:cubicBezTo>
                      <a:pt x="76067" y="4936"/>
                      <a:pt x="71100" y="0"/>
                      <a:pt x="65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83;p29">
                <a:extLst>
                  <a:ext uri="{FF2B5EF4-FFF2-40B4-BE49-F238E27FC236}">
                    <a16:creationId xmlns:a16="http://schemas.microsoft.com/office/drawing/2014/main" id="{37104E28-9185-1948-8AD5-CA5AF51ABFCB}"/>
                  </a:ext>
                </a:extLst>
              </p:cNvPr>
              <p:cNvSpPr/>
              <p:nvPr/>
            </p:nvSpPr>
            <p:spPr>
              <a:xfrm>
                <a:off x="6154425" y="1007755"/>
                <a:ext cx="1587159" cy="1737286"/>
              </a:xfrm>
              <a:custGeom>
                <a:avLst/>
                <a:gdLst/>
                <a:ahLst/>
                <a:cxnLst/>
                <a:rect l="l" t="t" r="r" b="b"/>
                <a:pathLst>
                  <a:path w="76068" h="82659" extrusionOk="0">
                    <a:moveTo>
                      <a:pt x="11091" y="0"/>
                    </a:moveTo>
                    <a:cubicBezTo>
                      <a:pt x="4968" y="0"/>
                      <a:pt x="1" y="4936"/>
                      <a:pt x="1" y="11059"/>
                    </a:cubicBezTo>
                    <a:lnTo>
                      <a:pt x="1" y="67913"/>
                    </a:lnTo>
                    <a:cubicBezTo>
                      <a:pt x="10278" y="77098"/>
                      <a:pt x="23805" y="82658"/>
                      <a:pt x="38643" y="82658"/>
                    </a:cubicBezTo>
                    <a:cubicBezTo>
                      <a:pt x="52888" y="82658"/>
                      <a:pt x="65977" y="77504"/>
                      <a:pt x="76067" y="68944"/>
                    </a:cubicBezTo>
                    <a:lnTo>
                      <a:pt x="76067" y="11059"/>
                    </a:lnTo>
                    <a:cubicBezTo>
                      <a:pt x="76067" y="4936"/>
                      <a:pt x="71100" y="0"/>
                      <a:pt x="65009" y="0"/>
                    </a:cubicBezTo>
                    <a:close/>
                  </a:path>
                </a:pathLst>
              </a:cu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85;p29">
                <a:extLst>
                  <a:ext uri="{FF2B5EF4-FFF2-40B4-BE49-F238E27FC236}">
                    <a16:creationId xmlns:a16="http://schemas.microsoft.com/office/drawing/2014/main" id="{8BE1F2FF-B8A8-5E49-8ADA-1A3C7FE4B801}"/>
                  </a:ext>
                </a:extLst>
              </p:cNvPr>
              <p:cNvSpPr/>
              <p:nvPr/>
            </p:nvSpPr>
            <p:spPr>
              <a:xfrm>
                <a:off x="6495713" y="985906"/>
                <a:ext cx="904594" cy="150456"/>
              </a:xfrm>
              <a:custGeom>
                <a:avLst/>
                <a:gdLst/>
                <a:ahLst/>
                <a:cxnLst/>
                <a:rect l="l" t="t" r="r" b="b"/>
                <a:pathLst>
                  <a:path w="43391" h="7217" extrusionOk="0">
                    <a:moveTo>
                      <a:pt x="0" y="0"/>
                    </a:moveTo>
                    <a:lnTo>
                      <a:pt x="0" y="2405"/>
                    </a:lnTo>
                    <a:cubicBezTo>
                      <a:pt x="0" y="5061"/>
                      <a:pt x="2155" y="7216"/>
                      <a:pt x="4811" y="7216"/>
                    </a:cubicBezTo>
                    <a:lnTo>
                      <a:pt x="38580" y="7216"/>
                    </a:lnTo>
                    <a:cubicBezTo>
                      <a:pt x="41235" y="7216"/>
                      <a:pt x="43391" y="5061"/>
                      <a:pt x="43391" y="2405"/>
                    </a:cubicBezTo>
                    <a:lnTo>
                      <a:pt x="43391" y="3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86;p29">
                <a:extLst>
                  <a:ext uri="{FF2B5EF4-FFF2-40B4-BE49-F238E27FC236}">
                    <a16:creationId xmlns:a16="http://schemas.microsoft.com/office/drawing/2014/main" id="{3CA63F89-C3E4-7D40-824B-728E70C8EB43}"/>
                  </a:ext>
                </a:extLst>
              </p:cNvPr>
              <p:cNvSpPr/>
              <p:nvPr/>
            </p:nvSpPr>
            <p:spPr>
              <a:xfrm>
                <a:off x="6711932" y="1047763"/>
                <a:ext cx="392058" cy="43655"/>
              </a:xfrm>
              <a:custGeom>
                <a:avLst/>
                <a:gdLst/>
                <a:ahLst/>
                <a:cxnLst/>
                <a:rect l="l" t="t" r="r" b="b"/>
                <a:pathLst>
                  <a:path w="18806" h="2094" extrusionOk="0">
                    <a:moveTo>
                      <a:pt x="1031" y="1"/>
                    </a:moveTo>
                    <a:cubicBezTo>
                      <a:pt x="469" y="1"/>
                      <a:pt x="0" y="469"/>
                      <a:pt x="0" y="1063"/>
                    </a:cubicBezTo>
                    <a:cubicBezTo>
                      <a:pt x="0" y="1625"/>
                      <a:pt x="469" y="2094"/>
                      <a:pt x="1031" y="2094"/>
                    </a:cubicBezTo>
                    <a:lnTo>
                      <a:pt x="17775" y="2094"/>
                    </a:lnTo>
                    <a:cubicBezTo>
                      <a:pt x="18337" y="2094"/>
                      <a:pt x="18806" y="1625"/>
                      <a:pt x="18806" y="1063"/>
                    </a:cubicBezTo>
                    <a:cubicBezTo>
                      <a:pt x="18806" y="469"/>
                      <a:pt x="18337" y="1"/>
                      <a:pt x="17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87;p29">
                <a:extLst>
                  <a:ext uri="{FF2B5EF4-FFF2-40B4-BE49-F238E27FC236}">
                    <a16:creationId xmlns:a16="http://schemas.microsoft.com/office/drawing/2014/main" id="{D3CF78FF-FB2B-C640-AF3E-BD86327F036B}"/>
                  </a:ext>
                </a:extLst>
              </p:cNvPr>
              <p:cNvSpPr/>
              <p:nvPr/>
            </p:nvSpPr>
            <p:spPr>
              <a:xfrm>
                <a:off x="7132008" y="1047763"/>
                <a:ext cx="44301" cy="43655"/>
              </a:xfrm>
              <a:custGeom>
                <a:avLst/>
                <a:gdLst/>
                <a:ahLst/>
                <a:cxnLst/>
                <a:rect l="l" t="t" r="r" b="b"/>
                <a:pathLst>
                  <a:path w="2125" h="2094" extrusionOk="0">
                    <a:moveTo>
                      <a:pt x="1062" y="1"/>
                    </a:moveTo>
                    <a:cubicBezTo>
                      <a:pt x="500" y="1"/>
                      <a:pt x="0" y="469"/>
                      <a:pt x="0" y="1063"/>
                    </a:cubicBezTo>
                    <a:cubicBezTo>
                      <a:pt x="0" y="1625"/>
                      <a:pt x="500" y="2094"/>
                      <a:pt x="1062" y="2094"/>
                    </a:cubicBezTo>
                    <a:cubicBezTo>
                      <a:pt x="1656" y="2094"/>
                      <a:pt x="2124" y="1625"/>
                      <a:pt x="2124" y="1063"/>
                    </a:cubicBezTo>
                    <a:cubicBezTo>
                      <a:pt x="2124" y="469"/>
                      <a:pt x="1656"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89;p29">
                <a:extLst>
                  <a:ext uri="{FF2B5EF4-FFF2-40B4-BE49-F238E27FC236}">
                    <a16:creationId xmlns:a16="http://schemas.microsoft.com/office/drawing/2014/main" id="{15CCAAF4-415A-EB47-B868-674FFCBFD449}"/>
                  </a:ext>
                </a:extLst>
              </p:cNvPr>
              <p:cNvSpPr/>
              <p:nvPr/>
            </p:nvSpPr>
            <p:spPr>
              <a:xfrm>
                <a:off x="6568092" y="3067541"/>
                <a:ext cx="970509" cy="971106"/>
              </a:xfrm>
              <a:custGeom>
                <a:avLst/>
                <a:gdLst/>
                <a:ahLst/>
                <a:cxnLst/>
                <a:rect l="l" t="t" r="r" b="b"/>
                <a:pathLst>
                  <a:path w="52045" h="52077" extrusionOk="0">
                    <a:moveTo>
                      <a:pt x="26022" y="1"/>
                    </a:moveTo>
                    <a:cubicBezTo>
                      <a:pt x="11652" y="1"/>
                      <a:pt x="0" y="11684"/>
                      <a:pt x="0" y="26054"/>
                    </a:cubicBezTo>
                    <a:cubicBezTo>
                      <a:pt x="0" y="40424"/>
                      <a:pt x="11652" y="52076"/>
                      <a:pt x="26022" y="52076"/>
                    </a:cubicBezTo>
                    <a:cubicBezTo>
                      <a:pt x="40392" y="52076"/>
                      <a:pt x="52044" y="40424"/>
                      <a:pt x="52044" y="26054"/>
                    </a:cubicBezTo>
                    <a:cubicBezTo>
                      <a:pt x="52044" y="11684"/>
                      <a:pt x="40392" y="1"/>
                      <a:pt x="26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90;p29">
                <a:extLst>
                  <a:ext uri="{FF2B5EF4-FFF2-40B4-BE49-F238E27FC236}">
                    <a16:creationId xmlns:a16="http://schemas.microsoft.com/office/drawing/2014/main" id="{F86A1886-51B4-8848-ACE2-CEBD8438C632}"/>
                  </a:ext>
                </a:extLst>
              </p:cNvPr>
              <p:cNvSpPr/>
              <p:nvPr/>
            </p:nvSpPr>
            <p:spPr>
              <a:xfrm rot="8998533">
                <a:off x="6645410" y="3145817"/>
                <a:ext cx="815997" cy="814877"/>
              </a:xfrm>
              <a:prstGeom prst="blockArc">
                <a:avLst>
                  <a:gd name="adj1" fmla="val 3095535"/>
                  <a:gd name="adj2" fmla="val 19854430"/>
                  <a:gd name="adj3" fmla="val 7617"/>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00;p29">
                <a:extLst>
                  <a:ext uri="{FF2B5EF4-FFF2-40B4-BE49-F238E27FC236}">
                    <a16:creationId xmlns:a16="http://schemas.microsoft.com/office/drawing/2014/main" id="{612A7155-5D0A-C84B-8B0F-A9504E564C95}"/>
                  </a:ext>
                </a:extLst>
              </p:cNvPr>
              <p:cNvSpPr txBox="1"/>
              <p:nvPr/>
            </p:nvSpPr>
            <p:spPr>
              <a:xfrm>
                <a:off x="6568092" y="3342993"/>
                <a:ext cx="984437" cy="436500"/>
              </a:xfrm>
              <a:prstGeom prst="rect">
                <a:avLst/>
              </a:prstGeom>
              <a:noFill/>
              <a:ln>
                <a:noFill/>
              </a:ln>
            </p:spPr>
            <p:txBody>
              <a:bodyPr spcFirstLastPara="1" wrap="square" lIns="91425" tIns="91425" rIns="91425" bIns="91425" anchor="ctr" anchorCtr="0">
                <a:noAutofit/>
              </a:bodyPr>
              <a:lstStyle/>
              <a:p>
                <a:pPr lvl="0" algn="ctr"/>
                <a:r>
                  <a:rPr lang="en-US" sz="2200" dirty="0">
                    <a:latin typeface="Fira Sans Extra Condensed SemiBold"/>
                  </a:rPr>
                  <a:t>79.83%</a:t>
                </a:r>
                <a:endParaRPr lang="en-US" sz="2200" dirty="0">
                  <a:latin typeface="Fira Sans Extra Condensed SemiBold"/>
                  <a:sym typeface="Fira Sans Extra Condensed SemiBold"/>
                </a:endParaRPr>
              </a:p>
            </p:txBody>
          </p:sp>
        </p:grpSp>
        <p:sp>
          <p:nvSpPr>
            <p:cNvPr id="59" name="Rectangle 58">
              <a:extLst>
                <a:ext uri="{FF2B5EF4-FFF2-40B4-BE49-F238E27FC236}">
                  <a16:creationId xmlns:a16="http://schemas.microsoft.com/office/drawing/2014/main" id="{2F6F2BCA-9545-594C-AA58-6CC99A7AC81A}"/>
                </a:ext>
              </a:extLst>
            </p:cNvPr>
            <p:cNvSpPr/>
            <p:nvPr/>
          </p:nvSpPr>
          <p:spPr>
            <a:xfrm>
              <a:off x="7362259" y="2897184"/>
              <a:ext cx="922047" cy="307777"/>
            </a:xfrm>
            <a:prstGeom prst="rect">
              <a:avLst/>
            </a:prstGeom>
          </p:spPr>
          <p:txBody>
            <a:bodyPr wrap="none">
              <a:spAutoFit/>
            </a:bodyPr>
            <a:lstStyle/>
            <a:p>
              <a:r>
                <a:rPr lang="en-US" dirty="0"/>
                <a:t>Accuracy</a:t>
              </a:r>
            </a:p>
          </p:txBody>
        </p:sp>
        <p:sp>
          <p:nvSpPr>
            <p:cNvPr id="60" name="Rectangle 59">
              <a:extLst>
                <a:ext uri="{FF2B5EF4-FFF2-40B4-BE49-F238E27FC236}">
                  <a16:creationId xmlns:a16="http://schemas.microsoft.com/office/drawing/2014/main" id="{81DAB514-A429-0D44-BB40-A506F94A5DD9}"/>
                </a:ext>
              </a:extLst>
            </p:cNvPr>
            <p:cNvSpPr/>
            <p:nvPr/>
          </p:nvSpPr>
          <p:spPr>
            <a:xfrm>
              <a:off x="7427695" y="1780908"/>
              <a:ext cx="783109" cy="533161"/>
            </a:xfrm>
            <a:prstGeom prst="rect">
              <a:avLst/>
            </a:prstGeom>
          </p:spPr>
          <p:txBody>
            <a:bodyPr wrap="none">
              <a:spAutoFit/>
            </a:bodyPr>
            <a:lstStyle/>
            <a:p>
              <a:r>
                <a:rPr lang="en-US" b="1" dirty="0"/>
                <a:t>Naïve</a:t>
              </a:r>
            </a:p>
            <a:p>
              <a:r>
                <a:rPr lang="en-US" b="1" dirty="0"/>
                <a:t> Bayes</a:t>
              </a:r>
            </a:p>
          </p:txBody>
        </p:sp>
        <p:sp>
          <p:nvSpPr>
            <p:cNvPr id="61" name="Google Shape;1362;p25">
              <a:extLst>
                <a:ext uri="{FF2B5EF4-FFF2-40B4-BE49-F238E27FC236}">
                  <a16:creationId xmlns:a16="http://schemas.microsoft.com/office/drawing/2014/main" id="{2B3E2DB8-568C-D54C-A1FF-9E2E5384CA9D}"/>
                </a:ext>
              </a:extLst>
            </p:cNvPr>
            <p:cNvSpPr/>
            <p:nvPr/>
          </p:nvSpPr>
          <p:spPr>
            <a:xfrm>
              <a:off x="7233248" y="1795328"/>
              <a:ext cx="205800" cy="1956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1900;p29">
            <a:extLst>
              <a:ext uri="{FF2B5EF4-FFF2-40B4-BE49-F238E27FC236}">
                <a16:creationId xmlns:a16="http://schemas.microsoft.com/office/drawing/2014/main" id="{CAC0ECF6-9BAF-F640-ACB6-AD1C22F65062}"/>
              </a:ext>
            </a:extLst>
          </p:cNvPr>
          <p:cNvSpPr txBox="1"/>
          <p:nvPr/>
        </p:nvSpPr>
        <p:spPr>
          <a:xfrm>
            <a:off x="593331" y="3389696"/>
            <a:ext cx="920932" cy="4283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Fira Sans Extra Condensed SemiBold"/>
                <a:ea typeface="Fira Sans Extra Condensed SemiBold"/>
                <a:cs typeface="Fira Sans Extra Condensed SemiBold"/>
                <a:sym typeface="Fira Sans Extra Condensed SemiBold"/>
              </a:rPr>
              <a:t>93.17%</a:t>
            </a:r>
            <a:endParaRPr sz="2200" dirty="0">
              <a:latin typeface="Fira Sans Extra Condensed SemiBold"/>
              <a:ea typeface="Fira Sans Extra Condensed SemiBold"/>
              <a:cs typeface="Fira Sans Extra Condensed SemiBold"/>
              <a:sym typeface="Fira Sans Extra Condensed SemiBold"/>
            </a:endParaRPr>
          </a:p>
        </p:txBody>
      </p:sp>
      <p:sp>
        <p:nvSpPr>
          <p:cNvPr id="73" name="Google Shape;1900;p29">
            <a:extLst>
              <a:ext uri="{FF2B5EF4-FFF2-40B4-BE49-F238E27FC236}">
                <a16:creationId xmlns:a16="http://schemas.microsoft.com/office/drawing/2014/main" id="{BC353354-FFED-F34B-AF0F-3C098FEE39D4}"/>
              </a:ext>
            </a:extLst>
          </p:cNvPr>
          <p:cNvSpPr txBox="1"/>
          <p:nvPr/>
        </p:nvSpPr>
        <p:spPr>
          <a:xfrm>
            <a:off x="7781130" y="3407674"/>
            <a:ext cx="957583" cy="428362"/>
          </a:xfrm>
          <a:prstGeom prst="rect">
            <a:avLst/>
          </a:prstGeom>
          <a:noFill/>
          <a:ln>
            <a:noFill/>
          </a:ln>
        </p:spPr>
        <p:txBody>
          <a:bodyPr spcFirstLastPara="1" wrap="square" lIns="91425" tIns="91425" rIns="91425" bIns="91425" anchor="ctr" anchorCtr="0">
            <a:noAutofit/>
          </a:bodyPr>
          <a:lstStyle/>
          <a:p>
            <a:pPr lvl="0" algn="ctr"/>
            <a:r>
              <a:rPr lang="en-US" sz="2200" dirty="0">
                <a:latin typeface="Fira Sans Extra Condensed SemiBold"/>
              </a:rPr>
              <a:t>78.50%</a:t>
            </a:r>
            <a:endParaRPr sz="2200" dirty="0">
              <a:latin typeface="Fira Sans Extra Condensed SemiBold"/>
              <a:sym typeface="Fira Sans Extra Condensed SemiBold"/>
            </a:endParaRPr>
          </a:p>
        </p:txBody>
      </p:sp>
      <p:sp>
        <p:nvSpPr>
          <p:cNvPr id="74" name="Rectangle 73">
            <a:extLst>
              <a:ext uri="{FF2B5EF4-FFF2-40B4-BE49-F238E27FC236}">
                <a16:creationId xmlns:a16="http://schemas.microsoft.com/office/drawing/2014/main" id="{FCEEC829-0C38-0843-83DD-CA3E6E379D35}"/>
              </a:ext>
            </a:extLst>
          </p:cNvPr>
          <p:cNvSpPr/>
          <p:nvPr/>
        </p:nvSpPr>
        <p:spPr>
          <a:xfrm>
            <a:off x="7781130" y="1708029"/>
            <a:ext cx="1127668" cy="513465"/>
          </a:xfrm>
          <a:prstGeom prst="rect">
            <a:avLst/>
          </a:prstGeom>
        </p:spPr>
        <p:txBody>
          <a:bodyPr wrap="none">
            <a:spAutoFit/>
          </a:bodyPr>
          <a:lstStyle/>
          <a:p>
            <a:pPr algn="ctr"/>
            <a:r>
              <a:rPr lang="en-US" b="1" dirty="0">
                <a:latin typeface="+mj-lt"/>
              </a:rPr>
              <a:t>Logistic</a:t>
            </a:r>
            <a:r>
              <a:rPr lang="en-US" b="1" dirty="0">
                <a:latin typeface="-apple-system"/>
              </a:rPr>
              <a:t> </a:t>
            </a:r>
          </a:p>
          <a:p>
            <a:pPr algn="ctr"/>
            <a:r>
              <a:rPr lang="en-US" b="1" dirty="0">
                <a:latin typeface="+mj-lt"/>
              </a:rPr>
              <a:t>Regression</a:t>
            </a:r>
          </a:p>
        </p:txBody>
      </p:sp>
    </p:spTree>
    <p:extLst>
      <p:ext uri="{BB962C8B-B14F-4D97-AF65-F5344CB8AC3E}">
        <p14:creationId xmlns:p14="http://schemas.microsoft.com/office/powerpoint/2010/main" val="411276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21"/>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lvl="0"/>
            <a:r>
              <a:rPr lang="en-US" dirty="0"/>
              <a:t>Confusion matrixes</a:t>
            </a:r>
            <a:br>
              <a:rPr lang="en-US" dirty="0"/>
            </a:br>
            <a:endParaRPr dirty="0"/>
          </a:p>
        </p:txBody>
      </p:sp>
      <p:grpSp>
        <p:nvGrpSpPr>
          <p:cNvPr id="6" name="Group 5">
            <a:extLst>
              <a:ext uri="{FF2B5EF4-FFF2-40B4-BE49-F238E27FC236}">
                <a16:creationId xmlns:a16="http://schemas.microsoft.com/office/drawing/2014/main" id="{9503BE6A-497B-F84F-B670-AF5720090957}"/>
              </a:ext>
            </a:extLst>
          </p:cNvPr>
          <p:cNvGrpSpPr/>
          <p:nvPr/>
        </p:nvGrpSpPr>
        <p:grpSpPr>
          <a:xfrm>
            <a:off x="351362" y="1108856"/>
            <a:ext cx="2090905" cy="3295959"/>
            <a:chOff x="351363" y="1108856"/>
            <a:chExt cx="2039100" cy="3574800"/>
          </a:xfrm>
        </p:grpSpPr>
        <p:sp>
          <p:nvSpPr>
            <p:cNvPr id="802" name="Google Shape;802;p21"/>
            <p:cNvSpPr/>
            <p:nvPr/>
          </p:nvSpPr>
          <p:spPr>
            <a:xfrm>
              <a:off x="351363" y="1108856"/>
              <a:ext cx="2039100" cy="3574800"/>
            </a:xfrm>
            <a:prstGeom prst="roundRect">
              <a:avLst>
                <a:gd name="adj" fmla="val 8477"/>
              </a:avLst>
            </a:prstGeom>
            <a:gradFill>
              <a:gsLst>
                <a:gs pos="0">
                  <a:srgbClr val="F4CCCC"/>
                </a:gs>
                <a:gs pos="100000">
                  <a:srgbClr val="FFF2CC"/>
                </a:gs>
              </a:gsLst>
              <a:lin ang="8100019" scaled="0"/>
            </a:gra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05A4EAA9-9861-4F48-B679-09B95DB5E099}"/>
                </a:ext>
              </a:extLst>
            </p:cNvPr>
            <p:cNvGrpSpPr/>
            <p:nvPr/>
          </p:nvGrpSpPr>
          <p:grpSpPr>
            <a:xfrm>
              <a:off x="567531" y="2212311"/>
              <a:ext cx="1665000" cy="1749600"/>
              <a:chOff x="3739600" y="1505300"/>
              <a:chExt cx="1665000" cy="1749600"/>
            </a:xfrm>
          </p:grpSpPr>
          <p:sp>
            <p:nvSpPr>
              <p:cNvPr id="803" name="Google Shape;803;p21"/>
              <p:cNvSpPr/>
              <p:nvPr/>
            </p:nvSpPr>
            <p:spPr>
              <a:xfrm>
                <a:off x="3739600" y="1505300"/>
                <a:ext cx="1665000" cy="1749600"/>
              </a:xfrm>
              <a:prstGeom prst="roundRect">
                <a:avLst>
                  <a:gd name="adj" fmla="val 5074"/>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3988425" y="2839856"/>
                <a:ext cx="112800" cy="112800"/>
              </a:xfrm>
              <a:prstGeom prst="ellipse">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2" name="Google Shape;812;p21"/>
            <p:cNvSpPr/>
            <p:nvPr/>
          </p:nvSpPr>
          <p:spPr>
            <a:xfrm>
              <a:off x="588823" y="1390963"/>
              <a:ext cx="1665000" cy="445200"/>
            </a:xfrm>
            <a:prstGeom prst="roundRect">
              <a:avLst>
                <a:gd name="adj" fmla="val 11008"/>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rot="5400000">
              <a:off x="1772923" y="1360138"/>
              <a:ext cx="453600" cy="508200"/>
            </a:xfrm>
            <a:prstGeom prst="round2SameRect">
              <a:avLst>
                <a:gd name="adj1" fmla="val 10950"/>
                <a:gd name="adj2" fmla="val 0"/>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1"/>
            <p:cNvGrpSpPr/>
            <p:nvPr/>
          </p:nvGrpSpPr>
          <p:grpSpPr>
            <a:xfrm>
              <a:off x="588823" y="1406413"/>
              <a:ext cx="1643709" cy="436500"/>
              <a:chOff x="3739600" y="3411625"/>
              <a:chExt cx="1643709" cy="436500"/>
            </a:xfrm>
          </p:grpSpPr>
          <p:sp>
            <p:nvSpPr>
              <p:cNvPr id="886" name="Google Shape;886;p21"/>
              <p:cNvSpPr txBox="1"/>
              <p:nvPr/>
            </p:nvSpPr>
            <p:spPr>
              <a:xfrm>
                <a:off x="4921308" y="3477250"/>
                <a:ext cx="4620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1</a:t>
                </a:r>
                <a:endParaRPr sz="1800" dirty="0">
                  <a:latin typeface="Fira Sans Extra Condensed SemiBold"/>
                  <a:ea typeface="Fira Sans Extra Condensed SemiBold"/>
                  <a:cs typeface="Fira Sans Extra Condensed SemiBold"/>
                  <a:sym typeface="Fira Sans Extra Condensed SemiBold"/>
                </a:endParaRPr>
              </a:p>
            </p:txBody>
          </p:sp>
          <p:sp>
            <p:nvSpPr>
              <p:cNvPr id="887" name="Google Shape;887;p21"/>
              <p:cNvSpPr txBox="1"/>
              <p:nvPr/>
            </p:nvSpPr>
            <p:spPr>
              <a:xfrm>
                <a:off x="3739600" y="3411625"/>
                <a:ext cx="1167300" cy="436500"/>
              </a:xfrm>
              <a:prstGeom prst="rect">
                <a:avLst/>
              </a:prstGeom>
              <a:noFill/>
              <a:ln>
                <a:noFill/>
              </a:ln>
            </p:spPr>
            <p:txBody>
              <a:bodyPr spcFirstLastPara="1" wrap="square" lIns="91425" tIns="91425" rIns="91425" bIns="91425" anchor="ctr" anchorCtr="0">
                <a:noAutofit/>
              </a:bodyPr>
              <a:lstStyle/>
              <a:p>
                <a:pPr algn="ctr"/>
                <a:r>
                  <a:rPr lang="en-US" sz="1100" b="1" dirty="0"/>
                  <a:t>Decision Tree</a:t>
                </a:r>
              </a:p>
            </p:txBody>
          </p:sp>
        </p:grpSp>
        <p:pic>
          <p:nvPicPr>
            <p:cNvPr id="5" name="Picture 4">
              <a:extLst>
                <a:ext uri="{FF2B5EF4-FFF2-40B4-BE49-F238E27FC236}">
                  <a16:creationId xmlns:a16="http://schemas.microsoft.com/office/drawing/2014/main" id="{DADF9262-984B-894A-AE2D-69983282244B}"/>
                </a:ext>
              </a:extLst>
            </p:cNvPr>
            <p:cNvPicPr>
              <a:picLocks noChangeAspect="1"/>
            </p:cNvPicPr>
            <p:nvPr/>
          </p:nvPicPr>
          <p:blipFill>
            <a:blip r:embed="rId3"/>
            <a:stretch>
              <a:fillRect/>
            </a:stretch>
          </p:blipFill>
          <p:spPr>
            <a:xfrm>
              <a:off x="433633" y="2154569"/>
              <a:ext cx="1820190" cy="2177000"/>
            </a:xfrm>
            <a:prstGeom prst="rect">
              <a:avLst/>
            </a:prstGeom>
          </p:spPr>
        </p:pic>
      </p:grpSp>
      <p:grpSp>
        <p:nvGrpSpPr>
          <p:cNvPr id="97" name="Group 96">
            <a:extLst>
              <a:ext uri="{FF2B5EF4-FFF2-40B4-BE49-F238E27FC236}">
                <a16:creationId xmlns:a16="http://schemas.microsoft.com/office/drawing/2014/main" id="{FFBC547A-C0B5-BB45-AF48-774325A440DA}"/>
              </a:ext>
            </a:extLst>
          </p:cNvPr>
          <p:cNvGrpSpPr/>
          <p:nvPr/>
        </p:nvGrpSpPr>
        <p:grpSpPr>
          <a:xfrm>
            <a:off x="2513046" y="1108856"/>
            <a:ext cx="2090905" cy="3295959"/>
            <a:chOff x="351363" y="1108856"/>
            <a:chExt cx="2039100" cy="3574800"/>
          </a:xfrm>
        </p:grpSpPr>
        <p:sp>
          <p:nvSpPr>
            <p:cNvPr id="98" name="Google Shape;802;p21">
              <a:extLst>
                <a:ext uri="{FF2B5EF4-FFF2-40B4-BE49-F238E27FC236}">
                  <a16:creationId xmlns:a16="http://schemas.microsoft.com/office/drawing/2014/main" id="{4C174510-A16C-C549-A4F4-8D39A3A1AD28}"/>
                </a:ext>
              </a:extLst>
            </p:cNvPr>
            <p:cNvSpPr/>
            <p:nvPr/>
          </p:nvSpPr>
          <p:spPr>
            <a:xfrm>
              <a:off x="351363" y="1108856"/>
              <a:ext cx="2039100" cy="3574800"/>
            </a:xfrm>
            <a:prstGeom prst="roundRect">
              <a:avLst>
                <a:gd name="adj" fmla="val 8477"/>
              </a:avLst>
            </a:prstGeom>
            <a:gradFill>
              <a:gsLst>
                <a:gs pos="0">
                  <a:srgbClr val="F4CCCC"/>
                </a:gs>
                <a:gs pos="100000">
                  <a:srgbClr val="FFF2CC"/>
                </a:gs>
              </a:gsLst>
              <a:lin ang="8100019" scaled="0"/>
            </a:gra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roup 98">
              <a:extLst>
                <a:ext uri="{FF2B5EF4-FFF2-40B4-BE49-F238E27FC236}">
                  <a16:creationId xmlns:a16="http://schemas.microsoft.com/office/drawing/2014/main" id="{AF9E4FF8-0709-654E-9680-400043DAB50F}"/>
                </a:ext>
              </a:extLst>
            </p:cNvPr>
            <p:cNvGrpSpPr/>
            <p:nvPr/>
          </p:nvGrpSpPr>
          <p:grpSpPr>
            <a:xfrm>
              <a:off x="567531" y="2212311"/>
              <a:ext cx="1665000" cy="1749600"/>
              <a:chOff x="3739600" y="1505300"/>
              <a:chExt cx="1665000" cy="1749600"/>
            </a:xfrm>
          </p:grpSpPr>
          <p:sp>
            <p:nvSpPr>
              <p:cNvPr id="106" name="Google Shape;803;p21">
                <a:extLst>
                  <a:ext uri="{FF2B5EF4-FFF2-40B4-BE49-F238E27FC236}">
                    <a16:creationId xmlns:a16="http://schemas.microsoft.com/office/drawing/2014/main" id="{DA63B76B-856D-CC49-962E-EAE484A8F10B}"/>
                  </a:ext>
                </a:extLst>
              </p:cNvPr>
              <p:cNvSpPr/>
              <p:nvPr/>
            </p:nvSpPr>
            <p:spPr>
              <a:xfrm>
                <a:off x="3739600" y="1505300"/>
                <a:ext cx="1665000" cy="1749600"/>
              </a:xfrm>
              <a:prstGeom prst="roundRect">
                <a:avLst>
                  <a:gd name="adj" fmla="val 5074"/>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09;p21">
                <a:extLst>
                  <a:ext uri="{FF2B5EF4-FFF2-40B4-BE49-F238E27FC236}">
                    <a16:creationId xmlns:a16="http://schemas.microsoft.com/office/drawing/2014/main" id="{EFBCAEBC-5824-8942-9CAA-8429C8B60F6C}"/>
                  </a:ext>
                </a:extLst>
              </p:cNvPr>
              <p:cNvSpPr/>
              <p:nvPr/>
            </p:nvSpPr>
            <p:spPr>
              <a:xfrm>
                <a:off x="3988425" y="2839856"/>
                <a:ext cx="112800" cy="112800"/>
              </a:xfrm>
              <a:prstGeom prst="ellipse">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 name="Google Shape;812;p21">
              <a:extLst>
                <a:ext uri="{FF2B5EF4-FFF2-40B4-BE49-F238E27FC236}">
                  <a16:creationId xmlns:a16="http://schemas.microsoft.com/office/drawing/2014/main" id="{0DE65C7A-A37B-BF46-8F31-7983A4A35338}"/>
                </a:ext>
              </a:extLst>
            </p:cNvPr>
            <p:cNvSpPr/>
            <p:nvPr/>
          </p:nvSpPr>
          <p:spPr>
            <a:xfrm>
              <a:off x="588823" y="1390963"/>
              <a:ext cx="1665000" cy="445200"/>
            </a:xfrm>
            <a:prstGeom prst="roundRect">
              <a:avLst>
                <a:gd name="adj" fmla="val 11008"/>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13;p21">
              <a:extLst>
                <a:ext uri="{FF2B5EF4-FFF2-40B4-BE49-F238E27FC236}">
                  <a16:creationId xmlns:a16="http://schemas.microsoft.com/office/drawing/2014/main" id="{B46E7C2F-E657-EB4B-90CD-7332D68BC985}"/>
                </a:ext>
              </a:extLst>
            </p:cNvPr>
            <p:cNvSpPr/>
            <p:nvPr/>
          </p:nvSpPr>
          <p:spPr>
            <a:xfrm rot="5400000">
              <a:off x="1772923" y="1360138"/>
              <a:ext cx="453600" cy="508200"/>
            </a:xfrm>
            <a:prstGeom prst="round2SameRect">
              <a:avLst>
                <a:gd name="adj1" fmla="val 10950"/>
                <a:gd name="adj2" fmla="val 0"/>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885;p21">
              <a:extLst>
                <a:ext uri="{FF2B5EF4-FFF2-40B4-BE49-F238E27FC236}">
                  <a16:creationId xmlns:a16="http://schemas.microsoft.com/office/drawing/2014/main" id="{FEA16442-A107-1441-BF9D-B9BF5C975B22}"/>
                </a:ext>
              </a:extLst>
            </p:cNvPr>
            <p:cNvGrpSpPr/>
            <p:nvPr/>
          </p:nvGrpSpPr>
          <p:grpSpPr>
            <a:xfrm>
              <a:off x="588823" y="1406413"/>
              <a:ext cx="1643709" cy="436500"/>
              <a:chOff x="3739600" y="3411625"/>
              <a:chExt cx="1643709" cy="436500"/>
            </a:xfrm>
          </p:grpSpPr>
          <p:sp>
            <p:nvSpPr>
              <p:cNvPr id="104" name="Google Shape;886;p21">
                <a:extLst>
                  <a:ext uri="{FF2B5EF4-FFF2-40B4-BE49-F238E27FC236}">
                    <a16:creationId xmlns:a16="http://schemas.microsoft.com/office/drawing/2014/main" id="{BA8F16BE-ECB7-5A4F-91AF-5A81F1BBA32E}"/>
                  </a:ext>
                </a:extLst>
              </p:cNvPr>
              <p:cNvSpPr txBox="1"/>
              <p:nvPr/>
            </p:nvSpPr>
            <p:spPr>
              <a:xfrm>
                <a:off x="4921308" y="3477250"/>
                <a:ext cx="4620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2</a:t>
                </a:r>
                <a:endParaRPr sz="1800" dirty="0">
                  <a:latin typeface="Fira Sans Extra Condensed SemiBold"/>
                  <a:ea typeface="Fira Sans Extra Condensed SemiBold"/>
                  <a:cs typeface="Fira Sans Extra Condensed SemiBold"/>
                  <a:sym typeface="Fira Sans Extra Condensed SemiBold"/>
                </a:endParaRPr>
              </a:p>
            </p:txBody>
          </p:sp>
          <p:sp>
            <p:nvSpPr>
              <p:cNvPr id="105" name="Google Shape;887;p21">
                <a:extLst>
                  <a:ext uri="{FF2B5EF4-FFF2-40B4-BE49-F238E27FC236}">
                    <a16:creationId xmlns:a16="http://schemas.microsoft.com/office/drawing/2014/main" id="{1C72303A-875D-5040-A8EC-1CD34CE73A32}"/>
                  </a:ext>
                </a:extLst>
              </p:cNvPr>
              <p:cNvSpPr txBox="1"/>
              <p:nvPr/>
            </p:nvSpPr>
            <p:spPr>
              <a:xfrm>
                <a:off x="3739600" y="3411625"/>
                <a:ext cx="1167300" cy="436500"/>
              </a:xfrm>
              <a:prstGeom prst="rect">
                <a:avLst/>
              </a:prstGeom>
              <a:noFill/>
              <a:ln>
                <a:noFill/>
              </a:ln>
            </p:spPr>
            <p:txBody>
              <a:bodyPr spcFirstLastPara="1" wrap="square" lIns="91425" tIns="91425" rIns="91425" bIns="91425" anchor="ctr" anchorCtr="0">
                <a:noAutofit/>
              </a:bodyPr>
              <a:lstStyle/>
              <a:p>
                <a:pPr algn="ctr"/>
                <a:r>
                  <a:rPr lang="en-US" sz="1100" b="1" dirty="0"/>
                  <a:t>Random</a:t>
                </a:r>
                <a:r>
                  <a:rPr lang="en-US" sz="1100" dirty="0"/>
                  <a:t> </a:t>
                </a:r>
                <a:r>
                  <a:rPr lang="en-US" sz="1100" b="1" dirty="0"/>
                  <a:t>Forest</a:t>
                </a:r>
              </a:p>
            </p:txBody>
          </p:sp>
        </p:grpSp>
      </p:grpSp>
      <p:grpSp>
        <p:nvGrpSpPr>
          <p:cNvPr id="108" name="Group 107">
            <a:extLst>
              <a:ext uri="{FF2B5EF4-FFF2-40B4-BE49-F238E27FC236}">
                <a16:creationId xmlns:a16="http://schemas.microsoft.com/office/drawing/2014/main" id="{E89C8456-DBDB-8A43-A9F4-A041726EF6A6}"/>
              </a:ext>
            </a:extLst>
          </p:cNvPr>
          <p:cNvGrpSpPr/>
          <p:nvPr/>
        </p:nvGrpSpPr>
        <p:grpSpPr>
          <a:xfrm>
            <a:off x="4704688" y="1085122"/>
            <a:ext cx="2090905" cy="3295959"/>
            <a:chOff x="351363" y="1108856"/>
            <a:chExt cx="2039100" cy="3574800"/>
          </a:xfrm>
        </p:grpSpPr>
        <p:sp>
          <p:nvSpPr>
            <p:cNvPr id="109" name="Google Shape;802;p21">
              <a:extLst>
                <a:ext uri="{FF2B5EF4-FFF2-40B4-BE49-F238E27FC236}">
                  <a16:creationId xmlns:a16="http://schemas.microsoft.com/office/drawing/2014/main" id="{D4373C3D-BB43-3046-AE4F-9D024153E3A5}"/>
                </a:ext>
              </a:extLst>
            </p:cNvPr>
            <p:cNvSpPr/>
            <p:nvPr/>
          </p:nvSpPr>
          <p:spPr>
            <a:xfrm>
              <a:off x="351363" y="1108856"/>
              <a:ext cx="2039100" cy="3574800"/>
            </a:xfrm>
            <a:prstGeom prst="roundRect">
              <a:avLst>
                <a:gd name="adj" fmla="val 8477"/>
              </a:avLst>
            </a:prstGeom>
            <a:gradFill>
              <a:gsLst>
                <a:gs pos="0">
                  <a:srgbClr val="F4CCCC"/>
                </a:gs>
                <a:gs pos="100000">
                  <a:srgbClr val="FFF2CC"/>
                </a:gs>
              </a:gsLst>
              <a:lin ang="8100019" scaled="0"/>
            </a:gra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roup 109">
              <a:extLst>
                <a:ext uri="{FF2B5EF4-FFF2-40B4-BE49-F238E27FC236}">
                  <a16:creationId xmlns:a16="http://schemas.microsoft.com/office/drawing/2014/main" id="{9AB23C3D-5E89-0349-8AD9-2F9C47C64F33}"/>
                </a:ext>
              </a:extLst>
            </p:cNvPr>
            <p:cNvGrpSpPr/>
            <p:nvPr/>
          </p:nvGrpSpPr>
          <p:grpSpPr>
            <a:xfrm>
              <a:off x="567531" y="2212311"/>
              <a:ext cx="1665000" cy="1749600"/>
              <a:chOff x="3739600" y="1505300"/>
              <a:chExt cx="1665000" cy="1749600"/>
            </a:xfrm>
          </p:grpSpPr>
          <p:sp>
            <p:nvSpPr>
              <p:cNvPr id="117" name="Google Shape;803;p21">
                <a:extLst>
                  <a:ext uri="{FF2B5EF4-FFF2-40B4-BE49-F238E27FC236}">
                    <a16:creationId xmlns:a16="http://schemas.microsoft.com/office/drawing/2014/main" id="{AEA737BC-F22D-034A-B701-C0B2CF62B009}"/>
                  </a:ext>
                </a:extLst>
              </p:cNvPr>
              <p:cNvSpPr/>
              <p:nvPr/>
            </p:nvSpPr>
            <p:spPr>
              <a:xfrm>
                <a:off x="3739600" y="1505300"/>
                <a:ext cx="1665000" cy="1749600"/>
              </a:xfrm>
              <a:prstGeom prst="roundRect">
                <a:avLst>
                  <a:gd name="adj" fmla="val 5074"/>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09;p21">
                <a:extLst>
                  <a:ext uri="{FF2B5EF4-FFF2-40B4-BE49-F238E27FC236}">
                    <a16:creationId xmlns:a16="http://schemas.microsoft.com/office/drawing/2014/main" id="{B6F9EFF3-E2E7-0C49-A873-6BC5BF1DCCF3}"/>
                  </a:ext>
                </a:extLst>
              </p:cNvPr>
              <p:cNvSpPr/>
              <p:nvPr/>
            </p:nvSpPr>
            <p:spPr>
              <a:xfrm>
                <a:off x="3988425" y="2839856"/>
                <a:ext cx="112800" cy="112800"/>
              </a:xfrm>
              <a:prstGeom prst="ellipse">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1" name="Google Shape;812;p21">
              <a:extLst>
                <a:ext uri="{FF2B5EF4-FFF2-40B4-BE49-F238E27FC236}">
                  <a16:creationId xmlns:a16="http://schemas.microsoft.com/office/drawing/2014/main" id="{EEF29E8C-6B5E-E642-9F21-6D44D08EB630}"/>
                </a:ext>
              </a:extLst>
            </p:cNvPr>
            <p:cNvSpPr/>
            <p:nvPr/>
          </p:nvSpPr>
          <p:spPr>
            <a:xfrm>
              <a:off x="588823" y="1390963"/>
              <a:ext cx="1665000" cy="445200"/>
            </a:xfrm>
            <a:prstGeom prst="roundRect">
              <a:avLst>
                <a:gd name="adj" fmla="val 11008"/>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13;p21">
              <a:extLst>
                <a:ext uri="{FF2B5EF4-FFF2-40B4-BE49-F238E27FC236}">
                  <a16:creationId xmlns:a16="http://schemas.microsoft.com/office/drawing/2014/main" id="{21A7E633-052C-764A-88B0-2157183217A3}"/>
                </a:ext>
              </a:extLst>
            </p:cNvPr>
            <p:cNvSpPr/>
            <p:nvPr/>
          </p:nvSpPr>
          <p:spPr>
            <a:xfrm rot="5400000">
              <a:off x="1772923" y="1360138"/>
              <a:ext cx="453600" cy="508200"/>
            </a:xfrm>
            <a:prstGeom prst="round2SameRect">
              <a:avLst>
                <a:gd name="adj1" fmla="val 10950"/>
                <a:gd name="adj2" fmla="val 0"/>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885;p21">
              <a:extLst>
                <a:ext uri="{FF2B5EF4-FFF2-40B4-BE49-F238E27FC236}">
                  <a16:creationId xmlns:a16="http://schemas.microsoft.com/office/drawing/2014/main" id="{757FF2A0-C01C-CE47-AD7F-E5A6A3107B3C}"/>
                </a:ext>
              </a:extLst>
            </p:cNvPr>
            <p:cNvGrpSpPr/>
            <p:nvPr/>
          </p:nvGrpSpPr>
          <p:grpSpPr>
            <a:xfrm>
              <a:off x="588823" y="1406413"/>
              <a:ext cx="1643709" cy="436500"/>
              <a:chOff x="3739600" y="3411625"/>
              <a:chExt cx="1643709" cy="436500"/>
            </a:xfrm>
          </p:grpSpPr>
          <p:sp>
            <p:nvSpPr>
              <p:cNvPr id="115" name="Google Shape;886;p21">
                <a:extLst>
                  <a:ext uri="{FF2B5EF4-FFF2-40B4-BE49-F238E27FC236}">
                    <a16:creationId xmlns:a16="http://schemas.microsoft.com/office/drawing/2014/main" id="{DE633619-87D4-3542-BACE-9B7B14EEF2C9}"/>
                  </a:ext>
                </a:extLst>
              </p:cNvPr>
              <p:cNvSpPr txBox="1"/>
              <p:nvPr/>
            </p:nvSpPr>
            <p:spPr>
              <a:xfrm>
                <a:off x="4921308" y="3477250"/>
                <a:ext cx="4620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3</a:t>
                </a:r>
                <a:endParaRPr sz="1800" dirty="0">
                  <a:latin typeface="Fira Sans Extra Condensed SemiBold"/>
                  <a:ea typeface="Fira Sans Extra Condensed SemiBold"/>
                  <a:cs typeface="Fira Sans Extra Condensed SemiBold"/>
                  <a:sym typeface="Fira Sans Extra Condensed SemiBold"/>
                </a:endParaRPr>
              </a:p>
            </p:txBody>
          </p:sp>
          <p:sp>
            <p:nvSpPr>
              <p:cNvPr id="116" name="Google Shape;887;p21">
                <a:extLst>
                  <a:ext uri="{FF2B5EF4-FFF2-40B4-BE49-F238E27FC236}">
                    <a16:creationId xmlns:a16="http://schemas.microsoft.com/office/drawing/2014/main" id="{7A439963-6C31-A54B-93D4-4920B8B7960E}"/>
                  </a:ext>
                </a:extLst>
              </p:cNvPr>
              <p:cNvSpPr txBox="1"/>
              <p:nvPr/>
            </p:nvSpPr>
            <p:spPr>
              <a:xfrm>
                <a:off x="3739600" y="3411625"/>
                <a:ext cx="1167300" cy="436500"/>
              </a:xfrm>
              <a:prstGeom prst="rect">
                <a:avLst/>
              </a:prstGeom>
              <a:noFill/>
              <a:ln>
                <a:noFill/>
              </a:ln>
            </p:spPr>
            <p:txBody>
              <a:bodyPr spcFirstLastPara="1" wrap="square" lIns="91425" tIns="91425" rIns="91425" bIns="91425" anchor="ctr" anchorCtr="0">
                <a:noAutofit/>
              </a:bodyPr>
              <a:lstStyle/>
              <a:p>
                <a:pPr algn="ctr"/>
                <a:r>
                  <a:rPr lang="en-US" sz="1100" b="1" dirty="0"/>
                  <a:t>K-Neighbors Classifier</a:t>
                </a:r>
              </a:p>
            </p:txBody>
          </p:sp>
        </p:grpSp>
        <p:pic>
          <p:nvPicPr>
            <p:cNvPr id="114" name="Picture 113">
              <a:extLst>
                <a:ext uri="{FF2B5EF4-FFF2-40B4-BE49-F238E27FC236}">
                  <a16:creationId xmlns:a16="http://schemas.microsoft.com/office/drawing/2014/main" id="{87ED0F01-0DE1-0F4E-B0F7-B92446C5F98F}"/>
                </a:ext>
              </a:extLst>
            </p:cNvPr>
            <p:cNvPicPr>
              <a:picLocks noChangeAspect="1"/>
            </p:cNvPicPr>
            <p:nvPr/>
          </p:nvPicPr>
          <p:blipFill>
            <a:blip r:embed="rId3"/>
            <a:stretch>
              <a:fillRect/>
            </a:stretch>
          </p:blipFill>
          <p:spPr>
            <a:xfrm>
              <a:off x="433633" y="2212311"/>
              <a:ext cx="1820190" cy="1882111"/>
            </a:xfrm>
            <a:prstGeom prst="rect">
              <a:avLst/>
            </a:prstGeom>
          </p:spPr>
        </p:pic>
      </p:grpSp>
      <p:grpSp>
        <p:nvGrpSpPr>
          <p:cNvPr id="119" name="Group 118">
            <a:extLst>
              <a:ext uri="{FF2B5EF4-FFF2-40B4-BE49-F238E27FC236}">
                <a16:creationId xmlns:a16="http://schemas.microsoft.com/office/drawing/2014/main" id="{667D87AA-239A-8A4C-B7D3-7DD413FFEEC8}"/>
              </a:ext>
            </a:extLst>
          </p:cNvPr>
          <p:cNvGrpSpPr/>
          <p:nvPr/>
        </p:nvGrpSpPr>
        <p:grpSpPr>
          <a:xfrm>
            <a:off x="6902369" y="1085122"/>
            <a:ext cx="2090905" cy="3295959"/>
            <a:chOff x="351363" y="1108856"/>
            <a:chExt cx="2039100" cy="3574800"/>
          </a:xfrm>
        </p:grpSpPr>
        <p:sp>
          <p:nvSpPr>
            <p:cNvPr id="120" name="Google Shape;802;p21">
              <a:extLst>
                <a:ext uri="{FF2B5EF4-FFF2-40B4-BE49-F238E27FC236}">
                  <a16:creationId xmlns:a16="http://schemas.microsoft.com/office/drawing/2014/main" id="{500B369A-7BFF-AD49-B897-60F711F5D6A4}"/>
                </a:ext>
              </a:extLst>
            </p:cNvPr>
            <p:cNvSpPr/>
            <p:nvPr/>
          </p:nvSpPr>
          <p:spPr>
            <a:xfrm>
              <a:off x="351363" y="1108856"/>
              <a:ext cx="2039100" cy="3574800"/>
            </a:xfrm>
            <a:prstGeom prst="roundRect">
              <a:avLst>
                <a:gd name="adj" fmla="val 8477"/>
              </a:avLst>
            </a:prstGeom>
            <a:gradFill>
              <a:gsLst>
                <a:gs pos="0">
                  <a:srgbClr val="F4CCCC"/>
                </a:gs>
                <a:gs pos="100000">
                  <a:srgbClr val="FFF2CC"/>
                </a:gs>
              </a:gsLst>
              <a:lin ang="8100019" scaled="0"/>
            </a:gra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roup 120">
              <a:extLst>
                <a:ext uri="{FF2B5EF4-FFF2-40B4-BE49-F238E27FC236}">
                  <a16:creationId xmlns:a16="http://schemas.microsoft.com/office/drawing/2014/main" id="{C49F6633-8B05-C24A-973C-2110809EB0DA}"/>
                </a:ext>
              </a:extLst>
            </p:cNvPr>
            <p:cNvGrpSpPr/>
            <p:nvPr/>
          </p:nvGrpSpPr>
          <p:grpSpPr>
            <a:xfrm>
              <a:off x="567531" y="2212311"/>
              <a:ext cx="1665000" cy="1749600"/>
              <a:chOff x="3739600" y="1505300"/>
              <a:chExt cx="1665000" cy="1749600"/>
            </a:xfrm>
          </p:grpSpPr>
          <p:sp>
            <p:nvSpPr>
              <p:cNvPr id="128" name="Google Shape;803;p21">
                <a:extLst>
                  <a:ext uri="{FF2B5EF4-FFF2-40B4-BE49-F238E27FC236}">
                    <a16:creationId xmlns:a16="http://schemas.microsoft.com/office/drawing/2014/main" id="{9E06733A-DD93-0645-9BE3-AE2293493E71}"/>
                  </a:ext>
                </a:extLst>
              </p:cNvPr>
              <p:cNvSpPr/>
              <p:nvPr/>
            </p:nvSpPr>
            <p:spPr>
              <a:xfrm>
                <a:off x="3739600" y="1505300"/>
                <a:ext cx="1665000" cy="1749600"/>
              </a:xfrm>
              <a:prstGeom prst="roundRect">
                <a:avLst>
                  <a:gd name="adj" fmla="val 5074"/>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09;p21">
                <a:extLst>
                  <a:ext uri="{FF2B5EF4-FFF2-40B4-BE49-F238E27FC236}">
                    <a16:creationId xmlns:a16="http://schemas.microsoft.com/office/drawing/2014/main" id="{95FA5273-69EB-1741-ABD0-C74D97670FAB}"/>
                  </a:ext>
                </a:extLst>
              </p:cNvPr>
              <p:cNvSpPr/>
              <p:nvPr/>
            </p:nvSpPr>
            <p:spPr>
              <a:xfrm>
                <a:off x="3988425" y="2839856"/>
                <a:ext cx="112800" cy="112800"/>
              </a:xfrm>
              <a:prstGeom prst="ellipse">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2" name="Google Shape;812;p21">
              <a:extLst>
                <a:ext uri="{FF2B5EF4-FFF2-40B4-BE49-F238E27FC236}">
                  <a16:creationId xmlns:a16="http://schemas.microsoft.com/office/drawing/2014/main" id="{66298212-3840-1A4C-9438-EA32BFEA4A21}"/>
                </a:ext>
              </a:extLst>
            </p:cNvPr>
            <p:cNvSpPr/>
            <p:nvPr/>
          </p:nvSpPr>
          <p:spPr>
            <a:xfrm>
              <a:off x="588823" y="1390963"/>
              <a:ext cx="1665000" cy="445200"/>
            </a:xfrm>
            <a:prstGeom prst="roundRect">
              <a:avLst>
                <a:gd name="adj" fmla="val 11008"/>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13;p21">
              <a:extLst>
                <a:ext uri="{FF2B5EF4-FFF2-40B4-BE49-F238E27FC236}">
                  <a16:creationId xmlns:a16="http://schemas.microsoft.com/office/drawing/2014/main" id="{FBF2A027-8386-6143-868B-6DF4A312BE17}"/>
                </a:ext>
              </a:extLst>
            </p:cNvPr>
            <p:cNvSpPr/>
            <p:nvPr/>
          </p:nvSpPr>
          <p:spPr>
            <a:xfrm rot="5400000">
              <a:off x="1772923" y="1360138"/>
              <a:ext cx="453600" cy="508200"/>
            </a:xfrm>
            <a:prstGeom prst="round2SameRect">
              <a:avLst>
                <a:gd name="adj1" fmla="val 10950"/>
                <a:gd name="adj2" fmla="val 0"/>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885;p21">
              <a:extLst>
                <a:ext uri="{FF2B5EF4-FFF2-40B4-BE49-F238E27FC236}">
                  <a16:creationId xmlns:a16="http://schemas.microsoft.com/office/drawing/2014/main" id="{D16BABE3-C570-A543-BC3B-A3285AB83D6D}"/>
                </a:ext>
              </a:extLst>
            </p:cNvPr>
            <p:cNvGrpSpPr/>
            <p:nvPr/>
          </p:nvGrpSpPr>
          <p:grpSpPr>
            <a:xfrm>
              <a:off x="588823" y="1406413"/>
              <a:ext cx="1643709" cy="436500"/>
              <a:chOff x="3739600" y="3411625"/>
              <a:chExt cx="1643709" cy="436500"/>
            </a:xfrm>
          </p:grpSpPr>
          <p:sp>
            <p:nvSpPr>
              <p:cNvPr id="126" name="Google Shape;886;p21">
                <a:extLst>
                  <a:ext uri="{FF2B5EF4-FFF2-40B4-BE49-F238E27FC236}">
                    <a16:creationId xmlns:a16="http://schemas.microsoft.com/office/drawing/2014/main" id="{B1EE320D-8A9A-B140-ADB8-4622179EDF0E}"/>
                  </a:ext>
                </a:extLst>
              </p:cNvPr>
              <p:cNvSpPr txBox="1"/>
              <p:nvPr/>
            </p:nvSpPr>
            <p:spPr>
              <a:xfrm>
                <a:off x="4921308" y="3477250"/>
                <a:ext cx="4620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4</a:t>
                </a:r>
                <a:endParaRPr sz="1800" dirty="0">
                  <a:latin typeface="Fira Sans Extra Condensed SemiBold"/>
                  <a:ea typeface="Fira Sans Extra Condensed SemiBold"/>
                  <a:cs typeface="Fira Sans Extra Condensed SemiBold"/>
                  <a:sym typeface="Fira Sans Extra Condensed SemiBold"/>
                </a:endParaRPr>
              </a:p>
            </p:txBody>
          </p:sp>
          <p:sp>
            <p:nvSpPr>
              <p:cNvPr id="127" name="Google Shape;887;p21">
                <a:extLst>
                  <a:ext uri="{FF2B5EF4-FFF2-40B4-BE49-F238E27FC236}">
                    <a16:creationId xmlns:a16="http://schemas.microsoft.com/office/drawing/2014/main" id="{FA7FF1A7-3E7B-3A4D-8848-0B7E3FC7A0FB}"/>
                  </a:ext>
                </a:extLst>
              </p:cNvPr>
              <p:cNvSpPr txBox="1"/>
              <p:nvPr/>
            </p:nvSpPr>
            <p:spPr>
              <a:xfrm>
                <a:off x="3739600" y="3411625"/>
                <a:ext cx="1167300" cy="436500"/>
              </a:xfrm>
              <a:prstGeom prst="rect">
                <a:avLst/>
              </a:prstGeom>
              <a:noFill/>
              <a:ln>
                <a:noFill/>
              </a:ln>
            </p:spPr>
            <p:txBody>
              <a:bodyPr spcFirstLastPara="1" wrap="square" lIns="91425" tIns="91425" rIns="91425" bIns="91425" anchor="ctr" anchorCtr="0">
                <a:noAutofit/>
              </a:bodyPr>
              <a:lstStyle/>
              <a:p>
                <a:pPr algn="ctr"/>
                <a:r>
                  <a:rPr lang="en-US" sz="1100" b="1" dirty="0"/>
                  <a:t>Naïve</a:t>
                </a:r>
              </a:p>
              <a:p>
                <a:pPr algn="ctr"/>
                <a:r>
                  <a:rPr lang="en-US" sz="1100" b="1" dirty="0"/>
                  <a:t> Bayes</a:t>
                </a:r>
              </a:p>
            </p:txBody>
          </p:sp>
        </p:grpSp>
      </p:grpSp>
      <p:pic>
        <p:nvPicPr>
          <p:cNvPr id="8" name="Picture 7">
            <a:extLst>
              <a:ext uri="{FF2B5EF4-FFF2-40B4-BE49-F238E27FC236}">
                <a16:creationId xmlns:a16="http://schemas.microsoft.com/office/drawing/2014/main" id="{E77A9F90-0C6A-2F45-A0E9-543588CD9C0C}"/>
              </a:ext>
            </a:extLst>
          </p:cNvPr>
          <p:cNvPicPr>
            <a:picLocks noChangeAspect="1"/>
          </p:cNvPicPr>
          <p:nvPr/>
        </p:nvPicPr>
        <p:blipFill>
          <a:blip r:embed="rId4"/>
          <a:stretch>
            <a:fillRect/>
          </a:stretch>
        </p:blipFill>
        <p:spPr>
          <a:xfrm>
            <a:off x="2583710" y="2085448"/>
            <a:ext cx="1884886" cy="1994742"/>
          </a:xfrm>
          <a:prstGeom prst="rect">
            <a:avLst/>
          </a:prstGeom>
        </p:spPr>
      </p:pic>
      <p:pic>
        <p:nvPicPr>
          <p:cNvPr id="10" name="Picture 9">
            <a:extLst>
              <a:ext uri="{FF2B5EF4-FFF2-40B4-BE49-F238E27FC236}">
                <a16:creationId xmlns:a16="http://schemas.microsoft.com/office/drawing/2014/main" id="{96E16A51-C000-0443-8C1D-113B15F73A44}"/>
              </a:ext>
            </a:extLst>
          </p:cNvPr>
          <p:cNvPicPr>
            <a:picLocks noChangeAspect="1"/>
          </p:cNvPicPr>
          <p:nvPr/>
        </p:nvPicPr>
        <p:blipFill>
          <a:blip r:embed="rId5"/>
          <a:stretch>
            <a:fillRect/>
          </a:stretch>
        </p:blipFill>
        <p:spPr>
          <a:xfrm>
            <a:off x="4781819" y="2073000"/>
            <a:ext cx="1936641" cy="2019639"/>
          </a:xfrm>
          <a:prstGeom prst="rect">
            <a:avLst/>
          </a:prstGeom>
        </p:spPr>
      </p:pic>
      <p:pic>
        <p:nvPicPr>
          <p:cNvPr id="4" name="Picture 3">
            <a:extLst>
              <a:ext uri="{FF2B5EF4-FFF2-40B4-BE49-F238E27FC236}">
                <a16:creationId xmlns:a16="http://schemas.microsoft.com/office/drawing/2014/main" id="{C0548F3C-4978-494D-8083-17E903A0A4B5}"/>
              </a:ext>
            </a:extLst>
          </p:cNvPr>
          <p:cNvPicPr>
            <a:picLocks noChangeAspect="1"/>
          </p:cNvPicPr>
          <p:nvPr/>
        </p:nvPicPr>
        <p:blipFill>
          <a:blip r:embed="rId6"/>
          <a:stretch>
            <a:fillRect/>
          </a:stretch>
        </p:blipFill>
        <p:spPr>
          <a:xfrm>
            <a:off x="7089706" y="2073000"/>
            <a:ext cx="1819611" cy="2007189"/>
          </a:xfrm>
          <a:prstGeom prst="rect">
            <a:avLst/>
          </a:prstGeom>
        </p:spPr>
      </p:pic>
    </p:spTree>
    <p:extLst>
      <p:ext uri="{BB962C8B-B14F-4D97-AF65-F5344CB8AC3E}">
        <p14:creationId xmlns:p14="http://schemas.microsoft.com/office/powerpoint/2010/main" val="428567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21"/>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lvl="0"/>
            <a:r>
              <a:rPr lang="en-US" dirty="0"/>
              <a:t>Tools used </a:t>
            </a:r>
            <a:endParaRPr dirty="0"/>
          </a:p>
        </p:txBody>
      </p:sp>
      <p:grpSp>
        <p:nvGrpSpPr>
          <p:cNvPr id="6" name="Group 5">
            <a:extLst>
              <a:ext uri="{FF2B5EF4-FFF2-40B4-BE49-F238E27FC236}">
                <a16:creationId xmlns:a16="http://schemas.microsoft.com/office/drawing/2014/main" id="{9503BE6A-497B-F84F-B670-AF5720090957}"/>
              </a:ext>
            </a:extLst>
          </p:cNvPr>
          <p:cNvGrpSpPr/>
          <p:nvPr/>
        </p:nvGrpSpPr>
        <p:grpSpPr>
          <a:xfrm>
            <a:off x="1484126" y="1190743"/>
            <a:ext cx="2090905" cy="3295959"/>
            <a:chOff x="351363" y="1108856"/>
            <a:chExt cx="2039100" cy="3574800"/>
          </a:xfrm>
        </p:grpSpPr>
        <p:sp>
          <p:nvSpPr>
            <p:cNvPr id="802" name="Google Shape;802;p21"/>
            <p:cNvSpPr/>
            <p:nvPr/>
          </p:nvSpPr>
          <p:spPr>
            <a:xfrm>
              <a:off x="351363" y="1108856"/>
              <a:ext cx="2039100" cy="3574800"/>
            </a:xfrm>
            <a:prstGeom prst="roundRect">
              <a:avLst>
                <a:gd name="adj" fmla="val 8477"/>
              </a:avLst>
            </a:prstGeom>
            <a:gradFill>
              <a:gsLst>
                <a:gs pos="0">
                  <a:srgbClr val="F4CCCC"/>
                </a:gs>
                <a:gs pos="100000">
                  <a:srgbClr val="FFF2CC"/>
                </a:gs>
              </a:gsLst>
              <a:lin ang="8100019" scaled="0"/>
            </a:gra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05A4EAA9-9861-4F48-B679-09B95DB5E099}"/>
                </a:ext>
              </a:extLst>
            </p:cNvPr>
            <p:cNvGrpSpPr/>
            <p:nvPr/>
          </p:nvGrpSpPr>
          <p:grpSpPr>
            <a:xfrm>
              <a:off x="567531" y="2212311"/>
              <a:ext cx="1665000" cy="1749600"/>
              <a:chOff x="3739600" y="1505300"/>
              <a:chExt cx="1665000" cy="1749600"/>
            </a:xfrm>
          </p:grpSpPr>
          <p:sp>
            <p:nvSpPr>
              <p:cNvPr id="803" name="Google Shape;803;p21"/>
              <p:cNvSpPr/>
              <p:nvPr/>
            </p:nvSpPr>
            <p:spPr>
              <a:xfrm>
                <a:off x="3739600" y="1505300"/>
                <a:ext cx="1665000" cy="1749600"/>
              </a:xfrm>
              <a:prstGeom prst="roundRect">
                <a:avLst>
                  <a:gd name="adj" fmla="val 5074"/>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21"/>
              <p:cNvSpPr/>
              <p:nvPr/>
            </p:nvSpPr>
            <p:spPr>
              <a:xfrm>
                <a:off x="3885253" y="1917940"/>
                <a:ext cx="112800" cy="112800"/>
              </a:xfrm>
              <a:prstGeom prst="ellipse">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12" name="Google Shape;812;p21"/>
            <p:cNvSpPr/>
            <p:nvPr/>
          </p:nvSpPr>
          <p:spPr>
            <a:xfrm>
              <a:off x="588823" y="1390963"/>
              <a:ext cx="1665000" cy="445200"/>
            </a:xfrm>
            <a:prstGeom prst="roundRect">
              <a:avLst>
                <a:gd name="adj" fmla="val 11008"/>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rot="5400000">
              <a:off x="1772923" y="1360138"/>
              <a:ext cx="453600" cy="508200"/>
            </a:xfrm>
            <a:prstGeom prst="round2SameRect">
              <a:avLst>
                <a:gd name="adj1" fmla="val 10950"/>
                <a:gd name="adj2" fmla="val 0"/>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1"/>
            <p:cNvGrpSpPr/>
            <p:nvPr/>
          </p:nvGrpSpPr>
          <p:grpSpPr>
            <a:xfrm>
              <a:off x="588823" y="1406413"/>
              <a:ext cx="1643709" cy="436500"/>
              <a:chOff x="3739600" y="3411625"/>
              <a:chExt cx="1643709" cy="436500"/>
            </a:xfrm>
          </p:grpSpPr>
          <p:sp>
            <p:nvSpPr>
              <p:cNvPr id="886" name="Google Shape;886;p21"/>
              <p:cNvSpPr txBox="1"/>
              <p:nvPr/>
            </p:nvSpPr>
            <p:spPr>
              <a:xfrm>
                <a:off x="4921308" y="3477250"/>
                <a:ext cx="4620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1</a:t>
                </a:r>
                <a:endParaRPr sz="1800" dirty="0">
                  <a:latin typeface="Fira Sans Extra Condensed SemiBold"/>
                  <a:ea typeface="Fira Sans Extra Condensed SemiBold"/>
                  <a:cs typeface="Fira Sans Extra Condensed SemiBold"/>
                  <a:sym typeface="Fira Sans Extra Condensed SemiBold"/>
                </a:endParaRPr>
              </a:p>
            </p:txBody>
          </p:sp>
          <p:sp>
            <p:nvSpPr>
              <p:cNvPr id="887" name="Google Shape;887;p21"/>
              <p:cNvSpPr txBox="1"/>
              <p:nvPr/>
            </p:nvSpPr>
            <p:spPr>
              <a:xfrm>
                <a:off x="3739600" y="3411625"/>
                <a:ext cx="1167300" cy="436500"/>
              </a:xfrm>
              <a:prstGeom prst="rect">
                <a:avLst/>
              </a:prstGeom>
              <a:noFill/>
              <a:ln>
                <a:noFill/>
              </a:ln>
            </p:spPr>
            <p:txBody>
              <a:bodyPr spcFirstLastPara="1" wrap="square" lIns="91425" tIns="91425" rIns="91425" bIns="91425" anchor="ctr" anchorCtr="0">
                <a:noAutofit/>
              </a:bodyPr>
              <a:lstStyle/>
              <a:p>
                <a:r>
                  <a:rPr lang="pt-BR" sz="1100" dirty="0">
                    <a:solidFill>
                      <a:schemeClr val="tx1"/>
                    </a:solidFill>
                  </a:rPr>
                  <a:t>Data </a:t>
                </a:r>
                <a:r>
                  <a:rPr lang="pt-BR" sz="1100" dirty="0" err="1">
                    <a:solidFill>
                      <a:schemeClr val="tx1"/>
                    </a:solidFill>
                  </a:rPr>
                  <a:t>Pre-processing</a:t>
                </a:r>
                <a:endParaRPr lang="ar-SA" sz="1100" dirty="0">
                  <a:solidFill>
                    <a:schemeClr val="tx1"/>
                  </a:solidFill>
                </a:endParaRPr>
              </a:p>
            </p:txBody>
          </p:sp>
        </p:grpSp>
      </p:grpSp>
      <p:grpSp>
        <p:nvGrpSpPr>
          <p:cNvPr id="97" name="Group 96">
            <a:extLst>
              <a:ext uri="{FF2B5EF4-FFF2-40B4-BE49-F238E27FC236}">
                <a16:creationId xmlns:a16="http://schemas.microsoft.com/office/drawing/2014/main" id="{FFBC547A-C0B5-BB45-AF48-774325A440DA}"/>
              </a:ext>
            </a:extLst>
          </p:cNvPr>
          <p:cNvGrpSpPr/>
          <p:nvPr/>
        </p:nvGrpSpPr>
        <p:grpSpPr>
          <a:xfrm>
            <a:off x="3645810" y="1190743"/>
            <a:ext cx="2090905" cy="3295959"/>
            <a:chOff x="351363" y="1108856"/>
            <a:chExt cx="2039100" cy="3574800"/>
          </a:xfrm>
        </p:grpSpPr>
        <p:sp>
          <p:nvSpPr>
            <p:cNvPr id="98" name="Google Shape;802;p21">
              <a:extLst>
                <a:ext uri="{FF2B5EF4-FFF2-40B4-BE49-F238E27FC236}">
                  <a16:creationId xmlns:a16="http://schemas.microsoft.com/office/drawing/2014/main" id="{4C174510-A16C-C549-A4F4-8D39A3A1AD28}"/>
                </a:ext>
              </a:extLst>
            </p:cNvPr>
            <p:cNvSpPr/>
            <p:nvPr/>
          </p:nvSpPr>
          <p:spPr>
            <a:xfrm>
              <a:off x="351363" y="1108856"/>
              <a:ext cx="2039100" cy="3574800"/>
            </a:xfrm>
            <a:prstGeom prst="roundRect">
              <a:avLst>
                <a:gd name="adj" fmla="val 8477"/>
              </a:avLst>
            </a:prstGeom>
            <a:gradFill>
              <a:gsLst>
                <a:gs pos="0">
                  <a:srgbClr val="F4CCCC"/>
                </a:gs>
                <a:gs pos="100000">
                  <a:srgbClr val="FFF2CC"/>
                </a:gs>
              </a:gsLst>
              <a:lin ang="8100019" scaled="0"/>
            </a:gra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roup 98">
              <a:extLst>
                <a:ext uri="{FF2B5EF4-FFF2-40B4-BE49-F238E27FC236}">
                  <a16:creationId xmlns:a16="http://schemas.microsoft.com/office/drawing/2014/main" id="{AF9E4FF8-0709-654E-9680-400043DAB50F}"/>
                </a:ext>
              </a:extLst>
            </p:cNvPr>
            <p:cNvGrpSpPr/>
            <p:nvPr/>
          </p:nvGrpSpPr>
          <p:grpSpPr>
            <a:xfrm>
              <a:off x="567531" y="2212311"/>
              <a:ext cx="1665000" cy="1749600"/>
              <a:chOff x="3739600" y="1505300"/>
              <a:chExt cx="1665000" cy="1749600"/>
            </a:xfrm>
          </p:grpSpPr>
          <p:sp>
            <p:nvSpPr>
              <p:cNvPr id="106" name="Google Shape;803;p21">
                <a:extLst>
                  <a:ext uri="{FF2B5EF4-FFF2-40B4-BE49-F238E27FC236}">
                    <a16:creationId xmlns:a16="http://schemas.microsoft.com/office/drawing/2014/main" id="{DA63B76B-856D-CC49-962E-EAE484A8F10B}"/>
                  </a:ext>
                </a:extLst>
              </p:cNvPr>
              <p:cNvSpPr/>
              <p:nvPr/>
            </p:nvSpPr>
            <p:spPr>
              <a:xfrm>
                <a:off x="3739600" y="1505300"/>
                <a:ext cx="1665000" cy="1749600"/>
              </a:xfrm>
              <a:prstGeom prst="roundRect">
                <a:avLst>
                  <a:gd name="adj" fmla="val 5074"/>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09;p21">
                <a:extLst>
                  <a:ext uri="{FF2B5EF4-FFF2-40B4-BE49-F238E27FC236}">
                    <a16:creationId xmlns:a16="http://schemas.microsoft.com/office/drawing/2014/main" id="{EFBCAEBC-5824-8942-9CAA-8429C8B60F6C}"/>
                  </a:ext>
                </a:extLst>
              </p:cNvPr>
              <p:cNvSpPr/>
              <p:nvPr/>
            </p:nvSpPr>
            <p:spPr>
              <a:xfrm>
                <a:off x="3894987" y="1974339"/>
                <a:ext cx="112800" cy="112800"/>
              </a:xfrm>
              <a:prstGeom prst="ellipse">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 name="Google Shape;812;p21">
              <a:extLst>
                <a:ext uri="{FF2B5EF4-FFF2-40B4-BE49-F238E27FC236}">
                  <a16:creationId xmlns:a16="http://schemas.microsoft.com/office/drawing/2014/main" id="{0DE65C7A-A37B-BF46-8F31-7983A4A35338}"/>
                </a:ext>
              </a:extLst>
            </p:cNvPr>
            <p:cNvSpPr/>
            <p:nvPr/>
          </p:nvSpPr>
          <p:spPr>
            <a:xfrm>
              <a:off x="588823" y="1390963"/>
              <a:ext cx="1665000" cy="445200"/>
            </a:xfrm>
            <a:prstGeom prst="roundRect">
              <a:avLst>
                <a:gd name="adj" fmla="val 11008"/>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13;p21">
              <a:extLst>
                <a:ext uri="{FF2B5EF4-FFF2-40B4-BE49-F238E27FC236}">
                  <a16:creationId xmlns:a16="http://schemas.microsoft.com/office/drawing/2014/main" id="{B46E7C2F-E657-EB4B-90CD-7332D68BC985}"/>
                </a:ext>
              </a:extLst>
            </p:cNvPr>
            <p:cNvSpPr/>
            <p:nvPr/>
          </p:nvSpPr>
          <p:spPr>
            <a:xfrm rot="5400000">
              <a:off x="1772923" y="1360138"/>
              <a:ext cx="453600" cy="508200"/>
            </a:xfrm>
            <a:prstGeom prst="round2SameRect">
              <a:avLst>
                <a:gd name="adj1" fmla="val 10950"/>
                <a:gd name="adj2" fmla="val 0"/>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885;p21">
              <a:extLst>
                <a:ext uri="{FF2B5EF4-FFF2-40B4-BE49-F238E27FC236}">
                  <a16:creationId xmlns:a16="http://schemas.microsoft.com/office/drawing/2014/main" id="{FEA16442-A107-1441-BF9D-B9BF5C975B22}"/>
                </a:ext>
              </a:extLst>
            </p:cNvPr>
            <p:cNvGrpSpPr/>
            <p:nvPr/>
          </p:nvGrpSpPr>
          <p:grpSpPr>
            <a:xfrm>
              <a:off x="588823" y="1406413"/>
              <a:ext cx="1643709" cy="436500"/>
              <a:chOff x="3739600" y="3411625"/>
              <a:chExt cx="1643709" cy="436500"/>
            </a:xfrm>
          </p:grpSpPr>
          <p:sp>
            <p:nvSpPr>
              <p:cNvPr id="104" name="Google Shape;886;p21">
                <a:extLst>
                  <a:ext uri="{FF2B5EF4-FFF2-40B4-BE49-F238E27FC236}">
                    <a16:creationId xmlns:a16="http://schemas.microsoft.com/office/drawing/2014/main" id="{BA8F16BE-ECB7-5A4F-91AF-5A81F1BBA32E}"/>
                  </a:ext>
                </a:extLst>
              </p:cNvPr>
              <p:cNvSpPr txBox="1"/>
              <p:nvPr/>
            </p:nvSpPr>
            <p:spPr>
              <a:xfrm>
                <a:off x="4921308" y="3477250"/>
                <a:ext cx="4620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2</a:t>
                </a:r>
                <a:endParaRPr sz="1800" dirty="0">
                  <a:latin typeface="Fira Sans Extra Condensed SemiBold"/>
                  <a:ea typeface="Fira Sans Extra Condensed SemiBold"/>
                  <a:cs typeface="Fira Sans Extra Condensed SemiBold"/>
                  <a:sym typeface="Fira Sans Extra Condensed SemiBold"/>
                </a:endParaRPr>
              </a:p>
            </p:txBody>
          </p:sp>
          <p:sp>
            <p:nvSpPr>
              <p:cNvPr id="105" name="Google Shape;887;p21">
                <a:extLst>
                  <a:ext uri="{FF2B5EF4-FFF2-40B4-BE49-F238E27FC236}">
                    <a16:creationId xmlns:a16="http://schemas.microsoft.com/office/drawing/2014/main" id="{1C72303A-875D-5040-A8EC-1CD34CE73A32}"/>
                  </a:ext>
                </a:extLst>
              </p:cNvPr>
              <p:cNvSpPr txBox="1"/>
              <p:nvPr/>
            </p:nvSpPr>
            <p:spPr>
              <a:xfrm>
                <a:off x="3739600" y="3411625"/>
                <a:ext cx="1167300" cy="436500"/>
              </a:xfrm>
              <a:prstGeom prst="rect">
                <a:avLst/>
              </a:prstGeom>
              <a:noFill/>
              <a:ln>
                <a:noFill/>
              </a:ln>
            </p:spPr>
            <p:txBody>
              <a:bodyPr spcFirstLastPara="1" wrap="square" lIns="91425" tIns="91425" rIns="91425" bIns="91425" anchor="ctr" anchorCtr="0">
                <a:noAutofit/>
              </a:bodyPr>
              <a:lstStyle/>
              <a:p>
                <a:pPr algn="ctr"/>
                <a:r>
                  <a:rPr lang="en-US" sz="1100" dirty="0">
                    <a:solidFill>
                      <a:schemeClr val="tx1"/>
                    </a:solidFill>
                  </a:rPr>
                  <a:t>Building The Model</a:t>
                </a:r>
                <a:endParaRPr lang="en-US" sz="1100" b="1" dirty="0">
                  <a:solidFill>
                    <a:schemeClr val="tx1"/>
                  </a:solidFill>
                </a:endParaRPr>
              </a:p>
            </p:txBody>
          </p:sp>
        </p:grpSp>
      </p:grpSp>
      <p:grpSp>
        <p:nvGrpSpPr>
          <p:cNvPr id="108" name="Group 107">
            <a:extLst>
              <a:ext uri="{FF2B5EF4-FFF2-40B4-BE49-F238E27FC236}">
                <a16:creationId xmlns:a16="http://schemas.microsoft.com/office/drawing/2014/main" id="{E89C8456-DBDB-8A43-A9F4-A041726EF6A6}"/>
              </a:ext>
            </a:extLst>
          </p:cNvPr>
          <p:cNvGrpSpPr/>
          <p:nvPr/>
        </p:nvGrpSpPr>
        <p:grpSpPr>
          <a:xfrm>
            <a:off x="5837452" y="1167009"/>
            <a:ext cx="2090905" cy="3295959"/>
            <a:chOff x="351363" y="1108856"/>
            <a:chExt cx="2039100" cy="3574800"/>
          </a:xfrm>
        </p:grpSpPr>
        <p:sp>
          <p:nvSpPr>
            <p:cNvPr id="109" name="Google Shape;802;p21">
              <a:extLst>
                <a:ext uri="{FF2B5EF4-FFF2-40B4-BE49-F238E27FC236}">
                  <a16:creationId xmlns:a16="http://schemas.microsoft.com/office/drawing/2014/main" id="{D4373C3D-BB43-3046-AE4F-9D024153E3A5}"/>
                </a:ext>
              </a:extLst>
            </p:cNvPr>
            <p:cNvSpPr/>
            <p:nvPr/>
          </p:nvSpPr>
          <p:spPr>
            <a:xfrm>
              <a:off x="351363" y="1108856"/>
              <a:ext cx="2039100" cy="3574800"/>
            </a:xfrm>
            <a:prstGeom prst="roundRect">
              <a:avLst>
                <a:gd name="adj" fmla="val 8477"/>
              </a:avLst>
            </a:prstGeom>
            <a:gradFill>
              <a:gsLst>
                <a:gs pos="0">
                  <a:srgbClr val="F4CCCC"/>
                </a:gs>
                <a:gs pos="100000">
                  <a:srgbClr val="FFF2CC"/>
                </a:gs>
              </a:gsLst>
              <a:lin ang="8100019" scaled="0"/>
            </a:gra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roup 109">
              <a:extLst>
                <a:ext uri="{FF2B5EF4-FFF2-40B4-BE49-F238E27FC236}">
                  <a16:creationId xmlns:a16="http://schemas.microsoft.com/office/drawing/2014/main" id="{9AB23C3D-5E89-0349-8AD9-2F9C47C64F33}"/>
                </a:ext>
              </a:extLst>
            </p:cNvPr>
            <p:cNvGrpSpPr/>
            <p:nvPr/>
          </p:nvGrpSpPr>
          <p:grpSpPr>
            <a:xfrm>
              <a:off x="567531" y="2212311"/>
              <a:ext cx="1665000" cy="1749600"/>
              <a:chOff x="3739600" y="1505300"/>
              <a:chExt cx="1665000" cy="1749600"/>
            </a:xfrm>
          </p:grpSpPr>
          <p:sp>
            <p:nvSpPr>
              <p:cNvPr id="117" name="Google Shape;803;p21">
                <a:extLst>
                  <a:ext uri="{FF2B5EF4-FFF2-40B4-BE49-F238E27FC236}">
                    <a16:creationId xmlns:a16="http://schemas.microsoft.com/office/drawing/2014/main" id="{AEA737BC-F22D-034A-B701-C0B2CF62B009}"/>
                  </a:ext>
                </a:extLst>
              </p:cNvPr>
              <p:cNvSpPr/>
              <p:nvPr/>
            </p:nvSpPr>
            <p:spPr>
              <a:xfrm>
                <a:off x="3739600" y="1505300"/>
                <a:ext cx="1665000" cy="1749600"/>
              </a:xfrm>
              <a:prstGeom prst="roundRect">
                <a:avLst>
                  <a:gd name="adj" fmla="val 5074"/>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09;p21">
                <a:extLst>
                  <a:ext uri="{FF2B5EF4-FFF2-40B4-BE49-F238E27FC236}">
                    <a16:creationId xmlns:a16="http://schemas.microsoft.com/office/drawing/2014/main" id="{B6F9EFF3-E2E7-0C49-A873-6BC5BF1DCCF3}"/>
                  </a:ext>
                </a:extLst>
              </p:cNvPr>
              <p:cNvSpPr/>
              <p:nvPr/>
            </p:nvSpPr>
            <p:spPr>
              <a:xfrm>
                <a:off x="3959420" y="1991678"/>
                <a:ext cx="112800" cy="112800"/>
              </a:xfrm>
              <a:prstGeom prst="ellipse">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1" name="Google Shape;812;p21">
              <a:extLst>
                <a:ext uri="{FF2B5EF4-FFF2-40B4-BE49-F238E27FC236}">
                  <a16:creationId xmlns:a16="http://schemas.microsoft.com/office/drawing/2014/main" id="{EEF29E8C-6B5E-E642-9F21-6D44D08EB630}"/>
                </a:ext>
              </a:extLst>
            </p:cNvPr>
            <p:cNvSpPr/>
            <p:nvPr/>
          </p:nvSpPr>
          <p:spPr>
            <a:xfrm>
              <a:off x="588823" y="1390963"/>
              <a:ext cx="1665000" cy="445200"/>
            </a:xfrm>
            <a:prstGeom prst="roundRect">
              <a:avLst>
                <a:gd name="adj" fmla="val 11008"/>
              </a:avLst>
            </a:prstGeom>
            <a:solidFill>
              <a:schemeClr val="lt1"/>
            </a:solidFill>
            <a:ln>
              <a:noFill/>
            </a:ln>
            <a:effectLst>
              <a:outerShdw blurRad="171450" dist="85725"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13;p21">
              <a:extLst>
                <a:ext uri="{FF2B5EF4-FFF2-40B4-BE49-F238E27FC236}">
                  <a16:creationId xmlns:a16="http://schemas.microsoft.com/office/drawing/2014/main" id="{21A7E633-052C-764A-88B0-2157183217A3}"/>
                </a:ext>
              </a:extLst>
            </p:cNvPr>
            <p:cNvSpPr/>
            <p:nvPr/>
          </p:nvSpPr>
          <p:spPr>
            <a:xfrm rot="5400000">
              <a:off x="1772923" y="1360138"/>
              <a:ext cx="453600" cy="508200"/>
            </a:xfrm>
            <a:prstGeom prst="round2SameRect">
              <a:avLst>
                <a:gd name="adj1" fmla="val 10950"/>
                <a:gd name="adj2" fmla="val 0"/>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885;p21">
              <a:extLst>
                <a:ext uri="{FF2B5EF4-FFF2-40B4-BE49-F238E27FC236}">
                  <a16:creationId xmlns:a16="http://schemas.microsoft.com/office/drawing/2014/main" id="{757FF2A0-C01C-CE47-AD7F-E5A6A3107B3C}"/>
                </a:ext>
              </a:extLst>
            </p:cNvPr>
            <p:cNvGrpSpPr/>
            <p:nvPr/>
          </p:nvGrpSpPr>
          <p:grpSpPr>
            <a:xfrm>
              <a:off x="588823" y="1406413"/>
              <a:ext cx="1643709" cy="436500"/>
              <a:chOff x="3739600" y="3411625"/>
              <a:chExt cx="1643709" cy="436500"/>
            </a:xfrm>
          </p:grpSpPr>
          <p:sp>
            <p:nvSpPr>
              <p:cNvPr id="115" name="Google Shape;886;p21">
                <a:extLst>
                  <a:ext uri="{FF2B5EF4-FFF2-40B4-BE49-F238E27FC236}">
                    <a16:creationId xmlns:a16="http://schemas.microsoft.com/office/drawing/2014/main" id="{DE633619-87D4-3542-BACE-9B7B14EEF2C9}"/>
                  </a:ext>
                </a:extLst>
              </p:cNvPr>
              <p:cNvSpPr txBox="1"/>
              <p:nvPr/>
            </p:nvSpPr>
            <p:spPr>
              <a:xfrm>
                <a:off x="4921308" y="3477250"/>
                <a:ext cx="462000" cy="2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Fira Sans Extra Condensed SemiBold"/>
                    <a:ea typeface="Fira Sans Extra Condensed SemiBold"/>
                    <a:cs typeface="Fira Sans Extra Condensed SemiBold"/>
                    <a:sym typeface="Fira Sans Extra Condensed SemiBold"/>
                  </a:rPr>
                  <a:t>3</a:t>
                </a:r>
                <a:endParaRPr sz="1800" dirty="0">
                  <a:latin typeface="Fira Sans Extra Condensed SemiBold"/>
                  <a:ea typeface="Fira Sans Extra Condensed SemiBold"/>
                  <a:cs typeface="Fira Sans Extra Condensed SemiBold"/>
                  <a:sym typeface="Fira Sans Extra Condensed SemiBold"/>
                </a:endParaRPr>
              </a:p>
            </p:txBody>
          </p:sp>
          <p:sp>
            <p:nvSpPr>
              <p:cNvPr id="116" name="Google Shape;887;p21">
                <a:extLst>
                  <a:ext uri="{FF2B5EF4-FFF2-40B4-BE49-F238E27FC236}">
                    <a16:creationId xmlns:a16="http://schemas.microsoft.com/office/drawing/2014/main" id="{7A439963-6C31-A54B-93D4-4920B8B7960E}"/>
                  </a:ext>
                </a:extLst>
              </p:cNvPr>
              <p:cNvSpPr txBox="1"/>
              <p:nvPr/>
            </p:nvSpPr>
            <p:spPr>
              <a:xfrm>
                <a:off x="3739600" y="3411625"/>
                <a:ext cx="1167300" cy="436500"/>
              </a:xfrm>
              <a:prstGeom prst="rect">
                <a:avLst/>
              </a:prstGeom>
              <a:noFill/>
              <a:ln>
                <a:noFill/>
              </a:ln>
            </p:spPr>
            <p:txBody>
              <a:bodyPr spcFirstLastPara="1" wrap="square" lIns="91425" tIns="91425" rIns="91425" bIns="91425" anchor="ctr" anchorCtr="0">
                <a:noAutofit/>
              </a:bodyPr>
              <a:lstStyle/>
              <a:p>
                <a:pPr algn="ctr"/>
                <a:r>
                  <a:rPr lang="en-US" sz="1100" dirty="0">
                    <a:solidFill>
                      <a:schemeClr val="tx1"/>
                    </a:solidFill>
                  </a:rPr>
                  <a:t>Visualization</a:t>
                </a:r>
                <a:endParaRPr lang="en-US" sz="1100" b="1" dirty="0">
                  <a:solidFill>
                    <a:schemeClr val="tx1"/>
                  </a:solidFill>
                </a:endParaRPr>
              </a:p>
            </p:txBody>
          </p:sp>
        </p:grpSp>
      </p:grpSp>
      <p:sp>
        <p:nvSpPr>
          <p:cNvPr id="2" name="Rectangle 1">
            <a:extLst>
              <a:ext uri="{FF2B5EF4-FFF2-40B4-BE49-F238E27FC236}">
                <a16:creationId xmlns:a16="http://schemas.microsoft.com/office/drawing/2014/main" id="{CB2D9677-DC96-2340-BDCD-1A957B782AD0}"/>
              </a:ext>
            </a:extLst>
          </p:cNvPr>
          <p:cNvSpPr/>
          <p:nvPr/>
        </p:nvSpPr>
        <p:spPr>
          <a:xfrm>
            <a:off x="1983564" y="2512266"/>
            <a:ext cx="822661" cy="738664"/>
          </a:xfrm>
          <a:prstGeom prst="rect">
            <a:avLst/>
          </a:prstGeom>
        </p:spPr>
        <p:txBody>
          <a:bodyPr wrap="none">
            <a:spAutoFit/>
          </a:bodyPr>
          <a:lstStyle/>
          <a:p>
            <a:r>
              <a:rPr lang="pt-BR" dirty="0"/>
              <a:t>Pandas</a:t>
            </a:r>
          </a:p>
          <a:p>
            <a:endParaRPr lang="pt-BR" dirty="0"/>
          </a:p>
          <a:p>
            <a:r>
              <a:rPr lang="pt-BR" dirty="0"/>
              <a:t> </a:t>
            </a:r>
            <a:r>
              <a:rPr lang="pt-BR" dirty="0" err="1"/>
              <a:t>NumPy</a:t>
            </a:r>
            <a:endParaRPr lang="ar-SA" dirty="0"/>
          </a:p>
        </p:txBody>
      </p:sp>
      <p:sp>
        <p:nvSpPr>
          <p:cNvPr id="49" name="Google Shape;809;p21">
            <a:extLst>
              <a:ext uri="{FF2B5EF4-FFF2-40B4-BE49-F238E27FC236}">
                <a16:creationId xmlns:a16="http://schemas.microsoft.com/office/drawing/2014/main" id="{A057A25C-EEBD-D442-BF35-26623C5617FC}"/>
              </a:ext>
            </a:extLst>
          </p:cNvPr>
          <p:cNvSpPr/>
          <p:nvPr/>
        </p:nvSpPr>
        <p:spPr>
          <a:xfrm>
            <a:off x="1861519" y="3056729"/>
            <a:ext cx="115666" cy="104001"/>
          </a:xfrm>
          <a:prstGeom prst="ellipse">
            <a:avLst/>
          </a:prstGeom>
          <a:gradFill>
            <a:gsLst>
              <a:gs pos="0">
                <a:schemeClr val="accent1"/>
              </a:gs>
              <a:gs pos="100000">
                <a:schemeClr val="accen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Rectangle 6">
            <a:extLst>
              <a:ext uri="{FF2B5EF4-FFF2-40B4-BE49-F238E27FC236}">
                <a16:creationId xmlns:a16="http://schemas.microsoft.com/office/drawing/2014/main" id="{CE0F2409-B5DD-B146-9BE5-53F22DF217FC}"/>
              </a:ext>
            </a:extLst>
          </p:cNvPr>
          <p:cNvSpPr/>
          <p:nvPr/>
        </p:nvSpPr>
        <p:spPr>
          <a:xfrm>
            <a:off x="4103938" y="2538691"/>
            <a:ext cx="1071127" cy="307777"/>
          </a:xfrm>
          <a:prstGeom prst="rect">
            <a:avLst/>
          </a:prstGeom>
        </p:spPr>
        <p:txBody>
          <a:bodyPr wrap="none">
            <a:spAutoFit/>
          </a:bodyPr>
          <a:lstStyle/>
          <a:p>
            <a:r>
              <a:rPr lang="en-US" dirty="0" err="1"/>
              <a:t>Scikit</a:t>
            </a:r>
            <a:r>
              <a:rPr lang="en-US" dirty="0"/>
              <a:t>-learn</a:t>
            </a:r>
            <a:endParaRPr lang="ar-SA" dirty="0"/>
          </a:p>
        </p:txBody>
      </p:sp>
      <p:sp>
        <p:nvSpPr>
          <p:cNvPr id="9" name="Rectangle 8">
            <a:extLst>
              <a:ext uri="{FF2B5EF4-FFF2-40B4-BE49-F238E27FC236}">
                <a16:creationId xmlns:a16="http://schemas.microsoft.com/office/drawing/2014/main" id="{F25E7CE6-7BE2-2742-B589-5939D33DCEFF}"/>
              </a:ext>
            </a:extLst>
          </p:cNvPr>
          <p:cNvSpPr/>
          <p:nvPr/>
        </p:nvSpPr>
        <p:spPr>
          <a:xfrm>
            <a:off x="6453571" y="2530945"/>
            <a:ext cx="995785" cy="307777"/>
          </a:xfrm>
          <a:prstGeom prst="rect">
            <a:avLst/>
          </a:prstGeom>
        </p:spPr>
        <p:txBody>
          <a:bodyPr wrap="none">
            <a:spAutoFit/>
          </a:bodyPr>
          <a:lstStyle/>
          <a:p>
            <a:r>
              <a:rPr lang="en-US" dirty="0">
                <a:solidFill>
                  <a:srgbClr val="23282D"/>
                </a:solidFill>
                <a:latin typeface="Calibri" panose="020F0502020204030204" pitchFamily="34" charset="0"/>
                <a:ea typeface="Calibri" panose="020F0502020204030204" pitchFamily="34" charset="0"/>
              </a:rPr>
              <a:t>Matplotlib </a:t>
            </a:r>
            <a:endParaRPr lang="en-US" dirty="0"/>
          </a:p>
        </p:txBody>
      </p:sp>
    </p:spTree>
    <p:extLst>
      <p:ext uri="{BB962C8B-B14F-4D97-AF65-F5344CB8AC3E}">
        <p14:creationId xmlns:p14="http://schemas.microsoft.com/office/powerpoint/2010/main" val="435823106"/>
      </p:ext>
    </p:extLst>
  </p:cSld>
  <p:clrMapOvr>
    <a:masterClrMapping/>
  </p:clrMapOvr>
</p:sld>
</file>

<file path=ppt/theme/theme1.xml><?xml version="1.0" encoding="utf-8"?>
<a:theme xmlns:a="http://schemas.openxmlformats.org/drawingml/2006/main" name="Mobile App Dashboard Infographics by Slidesgo">
  <a:themeElements>
    <a:clrScheme name="Simple Light">
      <a:dk1>
        <a:srgbClr val="000000"/>
      </a:dk1>
      <a:lt1>
        <a:srgbClr val="FFFFFF"/>
      </a:lt1>
      <a:dk2>
        <a:srgbClr val="595959"/>
      </a:dk2>
      <a:lt2>
        <a:srgbClr val="EEEEEE"/>
      </a:lt2>
      <a:accent1>
        <a:srgbClr val="FFB278"/>
      </a:accent1>
      <a:accent2>
        <a:srgbClr val="D92F55"/>
      </a:accent2>
      <a:accent3>
        <a:srgbClr val="CECECE"/>
      </a:accent3>
      <a:accent4>
        <a:srgbClr val="939393"/>
      </a:accent4>
      <a:accent5>
        <a:srgbClr val="F4F4F4"/>
      </a:accent5>
      <a:accent6>
        <a:srgbClr val="F9AA3B"/>
      </a:accent6>
      <a:hlink>
        <a:srgbClr val="F43C7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441</Words>
  <Application>Microsoft Macintosh PowerPoint</Application>
  <PresentationFormat>On-screen Show (16:9)</PresentationFormat>
  <Paragraphs>116</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Open Sans ExtraBold</vt:lpstr>
      <vt:lpstr>Times New Roman</vt:lpstr>
      <vt:lpstr>BatangChe</vt:lpstr>
      <vt:lpstr>Arial</vt:lpstr>
      <vt:lpstr>-apple-system</vt:lpstr>
      <vt:lpstr>DengXian</vt:lpstr>
      <vt:lpstr>Aldhabi</vt:lpstr>
      <vt:lpstr>Apple Chancery</vt:lpstr>
      <vt:lpstr>Fira Sans Extra Condensed Medium</vt:lpstr>
      <vt:lpstr>Fira Sans Extra Condensed SemiBold</vt:lpstr>
      <vt:lpstr>Calibri</vt:lpstr>
      <vt:lpstr>Roboto</vt:lpstr>
      <vt:lpstr>Mobile App Dashboard Infographics by Slidesgo</vt:lpstr>
      <vt:lpstr>Business and marketing.</vt:lpstr>
      <vt:lpstr>Table of content</vt:lpstr>
      <vt:lpstr>Introduction </vt:lpstr>
      <vt:lpstr>Mobile price information</vt:lpstr>
      <vt:lpstr>Exploratory Data Analysis (EDA)</vt:lpstr>
      <vt:lpstr>Exploratory Data Analysis (EDA)</vt:lpstr>
      <vt:lpstr>Modeling and Results</vt:lpstr>
      <vt:lpstr>Confusion matrixes </vt:lpstr>
      <vt:lpstr>Tools used </vt:lpstr>
      <vt:lpstr>CONCLUSION</vt:lpstr>
      <vt:lpstr>Recommendations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and marketing.</dc:title>
  <cp:lastModifiedBy>حصه عبدالعزيز عبدالله الحديثي</cp:lastModifiedBy>
  <cp:revision>44</cp:revision>
  <dcterms:modified xsi:type="dcterms:W3CDTF">2022-01-12T19:37:04Z</dcterms:modified>
</cp:coreProperties>
</file>