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1" r:id="rId5"/>
    <p:sldId id="260" r:id="rId6"/>
    <p:sldId id="269" r:id="rId7"/>
    <p:sldId id="262" r:id="rId8"/>
    <p:sldId id="268" r:id="rId9"/>
    <p:sldId id="265" r:id="rId10"/>
    <p:sldId id="263" r:id="rId11"/>
    <p:sldId id="266" r:id="rId12"/>
    <p:sldId id="264" r:id="rId13"/>
    <p:sldId id="267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1E5A5-008D-4DD7-86C2-B6D4E2577A7A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rtl="1"/>
          <a:endParaRPr lang="fa-IR"/>
        </a:p>
      </dgm:t>
    </dgm:pt>
    <dgm:pt modelId="{E6D8715C-1E39-4D4F-A6BD-1ABDFA4DEC56}">
      <dgm:prSet phldrT="[Text]"/>
      <dgm:spPr/>
      <dgm:t>
        <a:bodyPr/>
        <a:lstStyle/>
        <a:p>
          <a:pPr rtl="1"/>
          <a:r>
            <a:rPr lang="en-US" dirty="0">
              <a:solidFill>
                <a:schemeClr val="accent2">
                  <a:lumMod val="50000"/>
                </a:schemeClr>
              </a:solidFill>
            </a:rPr>
            <a:t>Planning</a:t>
          </a:r>
          <a:endParaRPr lang="fa-IR" dirty="0">
            <a:solidFill>
              <a:schemeClr val="accent2">
                <a:lumMod val="50000"/>
              </a:schemeClr>
            </a:solidFill>
          </a:endParaRPr>
        </a:p>
      </dgm:t>
    </dgm:pt>
    <dgm:pt modelId="{5821E3D4-E4C2-452B-ABF5-2E57F62BC78F}" type="parTrans" cxnId="{B779FDAB-863A-4B15-B990-7ECD9456994C}">
      <dgm:prSet/>
      <dgm:spPr/>
      <dgm:t>
        <a:bodyPr/>
        <a:lstStyle/>
        <a:p>
          <a:pPr rtl="1"/>
          <a:endParaRPr lang="fa-IR"/>
        </a:p>
      </dgm:t>
    </dgm:pt>
    <dgm:pt modelId="{4ACDB315-3603-4C3A-A257-3D7A4D25D890}" type="sibTrans" cxnId="{B779FDAB-863A-4B15-B990-7ECD9456994C}">
      <dgm:prSet/>
      <dgm:spPr/>
      <dgm:t>
        <a:bodyPr/>
        <a:lstStyle/>
        <a:p>
          <a:pPr rtl="1"/>
          <a:endParaRPr lang="fa-IR"/>
        </a:p>
      </dgm:t>
    </dgm:pt>
    <dgm:pt modelId="{D486A9FC-8E45-47D8-B1C9-DFE56C2E6893}">
      <dgm:prSet phldrT="[Text]"/>
      <dgm:spPr/>
      <dgm:t>
        <a:bodyPr/>
        <a:lstStyle/>
        <a:p>
          <a:pPr rtl="1"/>
          <a:r>
            <a:rPr lang="en-US" dirty="0">
              <a:solidFill>
                <a:schemeClr val="accent2">
                  <a:lumMod val="50000"/>
                </a:schemeClr>
              </a:solidFill>
            </a:rPr>
            <a:t>Analysis</a:t>
          </a:r>
          <a:endParaRPr lang="fa-IR" dirty="0">
            <a:solidFill>
              <a:schemeClr val="accent2">
                <a:lumMod val="50000"/>
              </a:schemeClr>
            </a:solidFill>
          </a:endParaRPr>
        </a:p>
      </dgm:t>
    </dgm:pt>
    <dgm:pt modelId="{B95DB249-CF20-4D3A-84C8-5F28EFDB3728}" type="parTrans" cxnId="{B5AFE30E-B518-4E1F-ADA3-2BA6AA9175EF}">
      <dgm:prSet/>
      <dgm:spPr/>
      <dgm:t>
        <a:bodyPr/>
        <a:lstStyle/>
        <a:p>
          <a:pPr rtl="1"/>
          <a:endParaRPr lang="fa-IR"/>
        </a:p>
      </dgm:t>
    </dgm:pt>
    <dgm:pt modelId="{1E335B4E-FB85-4DB5-AB18-AC298A70CB1E}" type="sibTrans" cxnId="{B5AFE30E-B518-4E1F-ADA3-2BA6AA9175EF}">
      <dgm:prSet/>
      <dgm:spPr/>
      <dgm:t>
        <a:bodyPr/>
        <a:lstStyle/>
        <a:p>
          <a:pPr rtl="1"/>
          <a:endParaRPr lang="fa-IR"/>
        </a:p>
      </dgm:t>
    </dgm:pt>
    <dgm:pt modelId="{DC4E8E0C-3346-49C7-BA5C-1819FAF58290}">
      <dgm:prSet phldrT="[Text]"/>
      <dgm:spPr/>
      <dgm:t>
        <a:bodyPr/>
        <a:lstStyle/>
        <a:p>
          <a:pPr rtl="1"/>
          <a:r>
            <a:rPr lang="en-US" dirty="0">
              <a:solidFill>
                <a:schemeClr val="accent2">
                  <a:lumMod val="50000"/>
                </a:schemeClr>
              </a:solidFill>
            </a:rPr>
            <a:t>Design</a:t>
          </a:r>
          <a:endParaRPr lang="fa-IR" dirty="0">
            <a:solidFill>
              <a:schemeClr val="accent2">
                <a:lumMod val="50000"/>
              </a:schemeClr>
            </a:solidFill>
          </a:endParaRPr>
        </a:p>
      </dgm:t>
    </dgm:pt>
    <dgm:pt modelId="{0DE3D428-7B71-406D-8C05-96963A28962F}" type="parTrans" cxnId="{2DB501C8-A0C1-4864-87B0-E8AEC97F0A55}">
      <dgm:prSet/>
      <dgm:spPr/>
      <dgm:t>
        <a:bodyPr/>
        <a:lstStyle/>
        <a:p>
          <a:pPr rtl="1"/>
          <a:endParaRPr lang="fa-IR"/>
        </a:p>
      </dgm:t>
    </dgm:pt>
    <dgm:pt modelId="{3F313120-0557-47ED-B92C-CA91E9AE1646}" type="sibTrans" cxnId="{2DB501C8-A0C1-4864-87B0-E8AEC97F0A55}">
      <dgm:prSet/>
      <dgm:spPr/>
      <dgm:t>
        <a:bodyPr/>
        <a:lstStyle/>
        <a:p>
          <a:pPr rtl="1"/>
          <a:endParaRPr lang="fa-IR"/>
        </a:p>
      </dgm:t>
    </dgm:pt>
    <dgm:pt modelId="{28091DDC-D09F-4197-9CDB-339A87001BE2}">
      <dgm:prSet phldrT="[Text]"/>
      <dgm:spPr/>
      <dgm:t>
        <a:bodyPr/>
        <a:lstStyle/>
        <a:p>
          <a:pPr rtl="1"/>
          <a:r>
            <a:rPr lang="en-US" dirty="0">
              <a:solidFill>
                <a:schemeClr val="accent2">
                  <a:lumMod val="50000"/>
                </a:schemeClr>
              </a:solidFill>
            </a:rPr>
            <a:t>Implementation</a:t>
          </a:r>
          <a:endParaRPr lang="fa-IR" dirty="0">
            <a:solidFill>
              <a:schemeClr val="accent2">
                <a:lumMod val="50000"/>
              </a:schemeClr>
            </a:solidFill>
          </a:endParaRPr>
        </a:p>
      </dgm:t>
    </dgm:pt>
    <dgm:pt modelId="{ACF721CE-A6AF-48A1-B708-041A1532CDFF}" type="parTrans" cxnId="{7568C189-4AD1-4995-BE7D-CD5A021D84C8}">
      <dgm:prSet/>
      <dgm:spPr/>
      <dgm:t>
        <a:bodyPr/>
        <a:lstStyle/>
        <a:p>
          <a:pPr rtl="1"/>
          <a:endParaRPr lang="fa-IR"/>
        </a:p>
      </dgm:t>
    </dgm:pt>
    <dgm:pt modelId="{3A1F5577-F9B9-4261-8812-727A51B7B3F8}" type="sibTrans" cxnId="{7568C189-4AD1-4995-BE7D-CD5A021D84C8}">
      <dgm:prSet/>
      <dgm:spPr/>
      <dgm:t>
        <a:bodyPr/>
        <a:lstStyle/>
        <a:p>
          <a:pPr rtl="1"/>
          <a:endParaRPr lang="fa-IR"/>
        </a:p>
      </dgm:t>
    </dgm:pt>
    <dgm:pt modelId="{E02DEDD0-EF80-4F2B-A014-9A79D329EB56}">
      <dgm:prSet phldrT="[Text]"/>
      <dgm:spPr/>
      <dgm:t>
        <a:bodyPr/>
        <a:lstStyle/>
        <a:p>
          <a:pPr rtl="1"/>
          <a:r>
            <a:rPr lang="en-US" dirty="0">
              <a:solidFill>
                <a:schemeClr val="accent2">
                  <a:lumMod val="50000"/>
                </a:schemeClr>
              </a:solidFill>
            </a:rPr>
            <a:t>Testing</a:t>
          </a:r>
          <a:r>
            <a:rPr lang="en-US" dirty="0"/>
            <a:t> </a:t>
          </a:r>
          <a:endParaRPr lang="fa-IR" dirty="0"/>
        </a:p>
      </dgm:t>
    </dgm:pt>
    <dgm:pt modelId="{3A36FC56-A96B-4424-92BA-40520591812B}" type="sibTrans" cxnId="{E1AF7D35-B56E-4804-B9A2-3F1BB60CE3D8}">
      <dgm:prSet/>
      <dgm:spPr/>
      <dgm:t>
        <a:bodyPr/>
        <a:lstStyle/>
        <a:p>
          <a:pPr rtl="1"/>
          <a:endParaRPr lang="fa-IR"/>
        </a:p>
      </dgm:t>
    </dgm:pt>
    <dgm:pt modelId="{D9A4D1C1-CE7F-40A7-BD18-6AB436C90E28}" type="parTrans" cxnId="{E1AF7D35-B56E-4804-B9A2-3F1BB60CE3D8}">
      <dgm:prSet/>
      <dgm:spPr/>
      <dgm:t>
        <a:bodyPr/>
        <a:lstStyle/>
        <a:p>
          <a:pPr rtl="1"/>
          <a:endParaRPr lang="fa-IR"/>
        </a:p>
      </dgm:t>
    </dgm:pt>
    <dgm:pt modelId="{F25E8B60-6CEB-4F63-9587-D5D8E2F2CB65}" type="pres">
      <dgm:prSet presAssocID="{6E91E5A5-008D-4DD7-86C2-B6D4E2577A7A}" presName="cycle" presStyleCnt="0">
        <dgm:presLayoutVars>
          <dgm:dir/>
          <dgm:resizeHandles val="exact"/>
        </dgm:presLayoutVars>
      </dgm:prSet>
      <dgm:spPr/>
    </dgm:pt>
    <dgm:pt modelId="{973A9ECF-4EC8-45F6-89DE-F1BE08AF9872}" type="pres">
      <dgm:prSet presAssocID="{E6D8715C-1E39-4D4F-A6BD-1ABDFA4DEC56}" presName="node" presStyleLbl="node1" presStyleIdx="0" presStyleCnt="5">
        <dgm:presLayoutVars>
          <dgm:bulletEnabled val="1"/>
        </dgm:presLayoutVars>
      </dgm:prSet>
      <dgm:spPr/>
    </dgm:pt>
    <dgm:pt modelId="{8497D356-9023-447B-BA43-C7C039FCDE4C}" type="pres">
      <dgm:prSet presAssocID="{4ACDB315-3603-4C3A-A257-3D7A4D25D890}" presName="sibTrans" presStyleLbl="sibTrans2D1" presStyleIdx="0" presStyleCnt="5"/>
      <dgm:spPr/>
    </dgm:pt>
    <dgm:pt modelId="{C6280D90-21CC-4BBA-A17D-854C4F474E3A}" type="pres">
      <dgm:prSet presAssocID="{4ACDB315-3603-4C3A-A257-3D7A4D25D890}" presName="connectorText" presStyleLbl="sibTrans2D1" presStyleIdx="0" presStyleCnt="5"/>
      <dgm:spPr/>
    </dgm:pt>
    <dgm:pt modelId="{8E383937-C4D1-4504-9F9F-F57890AEAA30}" type="pres">
      <dgm:prSet presAssocID="{D486A9FC-8E45-47D8-B1C9-DFE56C2E6893}" presName="node" presStyleLbl="node1" presStyleIdx="1" presStyleCnt="5" custRadScaleRad="99338" custRadScaleInc="3375">
        <dgm:presLayoutVars>
          <dgm:bulletEnabled val="1"/>
        </dgm:presLayoutVars>
      </dgm:prSet>
      <dgm:spPr/>
    </dgm:pt>
    <dgm:pt modelId="{2725351A-716E-41B8-82C3-5A22E3B7B105}" type="pres">
      <dgm:prSet presAssocID="{1E335B4E-FB85-4DB5-AB18-AC298A70CB1E}" presName="sibTrans" presStyleLbl="sibTrans2D1" presStyleIdx="1" presStyleCnt="5"/>
      <dgm:spPr/>
    </dgm:pt>
    <dgm:pt modelId="{95CC3BFD-9E58-41C1-84EC-3BE80DA95406}" type="pres">
      <dgm:prSet presAssocID="{1E335B4E-FB85-4DB5-AB18-AC298A70CB1E}" presName="connectorText" presStyleLbl="sibTrans2D1" presStyleIdx="1" presStyleCnt="5"/>
      <dgm:spPr/>
    </dgm:pt>
    <dgm:pt modelId="{60078146-0220-4AE6-BDEE-366861027963}" type="pres">
      <dgm:prSet presAssocID="{DC4E8E0C-3346-49C7-BA5C-1819FAF58290}" presName="node" presStyleLbl="node1" presStyleIdx="2" presStyleCnt="5" custRadScaleRad="101817" custRadScaleInc="2053">
        <dgm:presLayoutVars>
          <dgm:bulletEnabled val="1"/>
        </dgm:presLayoutVars>
      </dgm:prSet>
      <dgm:spPr/>
    </dgm:pt>
    <dgm:pt modelId="{D44A25DD-4233-4B98-B5EC-E3384E90E0F7}" type="pres">
      <dgm:prSet presAssocID="{3F313120-0557-47ED-B92C-CA91E9AE1646}" presName="sibTrans" presStyleLbl="sibTrans2D1" presStyleIdx="2" presStyleCnt="5"/>
      <dgm:spPr/>
    </dgm:pt>
    <dgm:pt modelId="{3E29FEC2-AC61-4625-8423-1A0D267CBE36}" type="pres">
      <dgm:prSet presAssocID="{3F313120-0557-47ED-B92C-CA91E9AE1646}" presName="connectorText" presStyleLbl="sibTrans2D1" presStyleIdx="2" presStyleCnt="5"/>
      <dgm:spPr/>
    </dgm:pt>
    <dgm:pt modelId="{137F3262-5A74-4E20-8364-58639EED541C}" type="pres">
      <dgm:prSet presAssocID="{28091DDC-D09F-4197-9CDB-339A87001BE2}" presName="node" presStyleLbl="node1" presStyleIdx="3" presStyleCnt="5" custRadScaleRad="101817" custRadScaleInc="-2054">
        <dgm:presLayoutVars>
          <dgm:bulletEnabled val="1"/>
        </dgm:presLayoutVars>
      </dgm:prSet>
      <dgm:spPr/>
    </dgm:pt>
    <dgm:pt modelId="{E98DBC6D-94C2-40B2-AA69-AB3E6F574B5D}" type="pres">
      <dgm:prSet presAssocID="{3A1F5577-F9B9-4261-8812-727A51B7B3F8}" presName="sibTrans" presStyleLbl="sibTrans2D1" presStyleIdx="3" presStyleCnt="5"/>
      <dgm:spPr/>
    </dgm:pt>
    <dgm:pt modelId="{9CA819A9-AB72-42C5-90A3-6464BD27810F}" type="pres">
      <dgm:prSet presAssocID="{3A1F5577-F9B9-4261-8812-727A51B7B3F8}" presName="connectorText" presStyleLbl="sibTrans2D1" presStyleIdx="3" presStyleCnt="5"/>
      <dgm:spPr/>
    </dgm:pt>
    <dgm:pt modelId="{48A5D39B-1340-445D-B7B3-F3E4BAC7AAFA}" type="pres">
      <dgm:prSet presAssocID="{E02DEDD0-EF80-4F2B-A014-9A79D329EB56}" presName="node" presStyleLbl="node1" presStyleIdx="4" presStyleCnt="5" custScaleX="98209" custScaleY="101016">
        <dgm:presLayoutVars>
          <dgm:bulletEnabled val="1"/>
        </dgm:presLayoutVars>
      </dgm:prSet>
      <dgm:spPr/>
    </dgm:pt>
    <dgm:pt modelId="{76827FD3-2FD9-4463-B031-9292CFACD8CD}" type="pres">
      <dgm:prSet presAssocID="{3A36FC56-A96B-4424-92BA-40520591812B}" presName="sibTrans" presStyleLbl="sibTrans2D1" presStyleIdx="4" presStyleCnt="5"/>
      <dgm:spPr/>
    </dgm:pt>
    <dgm:pt modelId="{603B64A1-C33E-45C8-8080-61CFF532B14B}" type="pres">
      <dgm:prSet presAssocID="{3A36FC56-A96B-4424-92BA-40520591812B}" presName="connectorText" presStyleLbl="sibTrans2D1" presStyleIdx="4" presStyleCnt="5"/>
      <dgm:spPr/>
    </dgm:pt>
  </dgm:ptLst>
  <dgm:cxnLst>
    <dgm:cxn modelId="{E72D9D04-DC48-4634-A7D6-F9384219CD7C}" type="presOf" srcId="{3F313120-0557-47ED-B92C-CA91E9AE1646}" destId="{D44A25DD-4233-4B98-B5EC-E3384E90E0F7}" srcOrd="0" destOrd="0" presId="urn:microsoft.com/office/officeart/2005/8/layout/cycle2"/>
    <dgm:cxn modelId="{B5AFE30E-B518-4E1F-ADA3-2BA6AA9175EF}" srcId="{6E91E5A5-008D-4DD7-86C2-B6D4E2577A7A}" destId="{D486A9FC-8E45-47D8-B1C9-DFE56C2E6893}" srcOrd="1" destOrd="0" parTransId="{B95DB249-CF20-4D3A-84C8-5F28EFDB3728}" sibTransId="{1E335B4E-FB85-4DB5-AB18-AC298A70CB1E}"/>
    <dgm:cxn modelId="{B81F0C18-6D54-4A9B-9EA0-94166B681C71}" type="presOf" srcId="{D486A9FC-8E45-47D8-B1C9-DFE56C2E6893}" destId="{8E383937-C4D1-4504-9F9F-F57890AEAA30}" srcOrd="0" destOrd="0" presId="urn:microsoft.com/office/officeart/2005/8/layout/cycle2"/>
    <dgm:cxn modelId="{A8D7A224-1937-4C8B-8CC9-7F8E92428EB8}" type="presOf" srcId="{1E335B4E-FB85-4DB5-AB18-AC298A70CB1E}" destId="{2725351A-716E-41B8-82C3-5A22E3B7B105}" srcOrd="0" destOrd="0" presId="urn:microsoft.com/office/officeart/2005/8/layout/cycle2"/>
    <dgm:cxn modelId="{DFA5F029-45E4-4EBD-9CCE-58A914508088}" type="presOf" srcId="{E6D8715C-1E39-4D4F-A6BD-1ABDFA4DEC56}" destId="{973A9ECF-4EC8-45F6-89DE-F1BE08AF9872}" srcOrd="0" destOrd="0" presId="urn:microsoft.com/office/officeart/2005/8/layout/cycle2"/>
    <dgm:cxn modelId="{E1AF7D35-B56E-4804-B9A2-3F1BB60CE3D8}" srcId="{6E91E5A5-008D-4DD7-86C2-B6D4E2577A7A}" destId="{E02DEDD0-EF80-4F2B-A014-9A79D329EB56}" srcOrd="4" destOrd="0" parTransId="{D9A4D1C1-CE7F-40A7-BD18-6AB436C90E28}" sibTransId="{3A36FC56-A96B-4424-92BA-40520591812B}"/>
    <dgm:cxn modelId="{6EC2123E-CEFC-40D2-9EC6-DA8DD6D89DBC}" type="presOf" srcId="{3A36FC56-A96B-4424-92BA-40520591812B}" destId="{603B64A1-C33E-45C8-8080-61CFF532B14B}" srcOrd="1" destOrd="0" presId="urn:microsoft.com/office/officeart/2005/8/layout/cycle2"/>
    <dgm:cxn modelId="{C6D1FD64-01F1-4B9D-B326-8D30091BCE2F}" type="presOf" srcId="{3A1F5577-F9B9-4261-8812-727A51B7B3F8}" destId="{9CA819A9-AB72-42C5-90A3-6464BD27810F}" srcOrd="1" destOrd="0" presId="urn:microsoft.com/office/officeart/2005/8/layout/cycle2"/>
    <dgm:cxn modelId="{F057A26C-BF4F-4AD3-8EC2-874B8ACFC6E1}" type="presOf" srcId="{E02DEDD0-EF80-4F2B-A014-9A79D329EB56}" destId="{48A5D39B-1340-445D-B7B3-F3E4BAC7AAFA}" srcOrd="0" destOrd="0" presId="urn:microsoft.com/office/officeart/2005/8/layout/cycle2"/>
    <dgm:cxn modelId="{7568C189-4AD1-4995-BE7D-CD5A021D84C8}" srcId="{6E91E5A5-008D-4DD7-86C2-B6D4E2577A7A}" destId="{28091DDC-D09F-4197-9CDB-339A87001BE2}" srcOrd="3" destOrd="0" parTransId="{ACF721CE-A6AF-48A1-B708-041A1532CDFF}" sibTransId="{3A1F5577-F9B9-4261-8812-727A51B7B3F8}"/>
    <dgm:cxn modelId="{DCDF6A8A-4731-4A12-B080-E9185488739A}" type="presOf" srcId="{28091DDC-D09F-4197-9CDB-339A87001BE2}" destId="{137F3262-5A74-4E20-8364-58639EED541C}" srcOrd="0" destOrd="0" presId="urn:microsoft.com/office/officeart/2005/8/layout/cycle2"/>
    <dgm:cxn modelId="{A3A0E691-5629-49AB-9F5D-BC078BBD0973}" type="presOf" srcId="{3A1F5577-F9B9-4261-8812-727A51B7B3F8}" destId="{E98DBC6D-94C2-40B2-AA69-AB3E6F574B5D}" srcOrd="0" destOrd="0" presId="urn:microsoft.com/office/officeart/2005/8/layout/cycle2"/>
    <dgm:cxn modelId="{B779FDAB-863A-4B15-B990-7ECD9456994C}" srcId="{6E91E5A5-008D-4DD7-86C2-B6D4E2577A7A}" destId="{E6D8715C-1E39-4D4F-A6BD-1ABDFA4DEC56}" srcOrd="0" destOrd="0" parTransId="{5821E3D4-E4C2-452B-ABF5-2E57F62BC78F}" sibTransId="{4ACDB315-3603-4C3A-A257-3D7A4D25D890}"/>
    <dgm:cxn modelId="{456965B8-DE75-4FD5-985A-4F1B1E2D7A0B}" type="presOf" srcId="{4ACDB315-3603-4C3A-A257-3D7A4D25D890}" destId="{C6280D90-21CC-4BBA-A17D-854C4F474E3A}" srcOrd="1" destOrd="0" presId="urn:microsoft.com/office/officeart/2005/8/layout/cycle2"/>
    <dgm:cxn modelId="{479B24BB-6B86-4BD9-AA05-A06481BC94BC}" type="presOf" srcId="{3A36FC56-A96B-4424-92BA-40520591812B}" destId="{76827FD3-2FD9-4463-B031-9292CFACD8CD}" srcOrd="0" destOrd="0" presId="urn:microsoft.com/office/officeart/2005/8/layout/cycle2"/>
    <dgm:cxn modelId="{1426AABC-F121-4EF1-88C2-7F249A37E090}" type="presOf" srcId="{4ACDB315-3603-4C3A-A257-3D7A4D25D890}" destId="{8497D356-9023-447B-BA43-C7C039FCDE4C}" srcOrd="0" destOrd="0" presId="urn:microsoft.com/office/officeart/2005/8/layout/cycle2"/>
    <dgm:cxn modelId="{8BDBE9C0-6137-4965-B1ED-E9A855CCF680}" type="presOf" srcId="{1E335B4E-FB85-4DB5-AB18-AC298A70CB1E}" destId="{95CC3BFD-9E58-41C1-84EC-3BE80DA95406}" srcOrd="1" destOrd="0" presId="urn:microsoft.com/office/officeart/2005/8/layout/cycle2"/>
    <dgm:cxn modelId="{2DB501C8-A0C1-4864-87B0-E8AEC97F0A55}" srcId="{6E91E5A5-008D-4DD7-86C2-B6D4E2577A7A}" destId="{DC4E8E0C-3346-49C7-BA5C-1819FAF58290}" srcOrd="2" destOrd="0" parTransId="{0DE3D428-7B71-406D-8C05-96963A28962F}" sibTransId="{3F313120-0557-47ED-B92C-CA91E9AE1646}"/>
    <dgm:cxn modelId="{799A75DA-5F0A-4D46-95B9-BBB39D303D93}" type="presOf" srcId="{6E91E5A5-008D-4DD7-86C2-B6D4E2577A7A}" destId="{F25E8B60-6CEB-4F63-9587-D5D8E2F2CB65}" srcOrd="0" destOrd="0" presId="urn:microsoft.com/office/officeart/2005/8/layout/cycle2"/>
    <dgm:cxn modelId="{650105DE-CDF2-44DA-B134-E2EC2290AC83}" type="presOf" srcId="{3F313120-0557-47ED-B92C-CA91E9AE1646}" destId="{3E29FEC2-AC61-4625-8423-1A0D267CBE36}" srcOrd="1" destOrd="0" presId="urn:microsoft.com/office/officeart/2005/8/layout/cycle2"/>
    <dgm:cxn modelId="{B6FDF3FF-B42C-4F89-AF01-C8ED62945A7C}" type="presOf" srcId="{DC4E8E0C-3346-49C7-BA5C-1819FAF58290}" destId="{60078146-0220-4AE6-BDEE-366861027963}" srcOrd="0" destOrd="0" presId="urn:microsoft.com/office/officeart/2005/8/layout/cycle2"/>
    <dgm:cxn modelId="{5DA24046-07C5-406B-B1CA-1ADA7D4DFBF4}" type="presParOf" srcId="{F25E8B60-6CEB-4F63-9587-D5D8E2F2CB65}" destId="{973A9ECF-4EC8-45F6-89DE-F1BE08AF9872}" srcOrd="0" destOrd="0" presId="urn:microsoft.com/office/officeart/2005/8/layout/cycle2"/>
    <dgm:cxn modelId="{8FB733DD-C57A-4E92-A9C0-7584C703540E}" type="presParOf" srcId="{F25E8B60-6CEB-4F63-9587-D5D8E2F2CB65}" destId="{8497D356-9023-447B-BA43-C7C039FCDE4C}" srcOrd="1" destOrd="0" presId="urn:microsoft.com/office/officeart/2005/8/layout/cycle2"/>
    <dgm:cxn modelId="{0022A10D-9872-4CF4-92DB-3EE9DAE1954A}" type="presParOf" srcId="{8497D356-9023-447B-BA43-C7C039FCDE4C}" destId="{C6280D90-21CC-4BBA-A17D-854C4F474E3A}" srcOrd="0" destOrd="0" presId="urn:microsoft.com/office/officeart/2005/8/layout/cycle2"/>
    <dgm:cxn modelId="{6B829CC0-E784-4594-AC32-CBC6E20035DA}" type="presParOf" srcId="{F25E8B60-6CEB-4F63-9587-D5D8E2F2CB65}" destId="{8E383937-C4D1-4504-9F9F-F57890AEAA30}" srcOrd="2" destOrd="0" presId="urn:microsoft.com/office/officeart/2005/8/layout/cycle2"/>
    <dgm:cxn modelId="{AABFBEF9-E284-4FDC-8539-8CFCBA5B4390}" type="presParOf" srcId="{F25E8B60-6CEB-4F63-9587-D5D8E2F2CB65}" destId="{2725351A-716E-41B8-82C3-5A22E3B7B105}" srcOrd="3" destOrd="0" presId="urn:microsoft.com/office/officeart/2005/8/layout/cycle2"/>
    <dgm:cxn modelId="{21100FA9-1FD8-4B9D-9938-B56C90B2073E}" type="presParOf" srcId="{2725351A-716E-41B8-82C3-5A22E3B7B105}" destId="{95CC3BFD-9E58-41C1-84EC-3BE80DA95406}" srcOrd="0" destOrd="0" presId="urn:microsoft.com/office/officeart/2005/8/layout/cycle2"/>
    <dgm:cxn modelId="{D8A12B7C-84BC-4613-85C2-03BE1FF948DD}" type="presParOf" srcId="{F25E8B60-6CEB-4F63-9587-D5D8E2F2CB65}" destId="{60078146-0220-4AE6-BDEE-366861027963}" srcOrd="4" destOrd="0" presId="urn:microsoft.com/office/officeart/2005/8/layout/cycle2"/>
    <dgm:cxn modelId="{7A414CB9-908F-46F4-809C-992F36C94AA0}" type="presParOf" srcId="{F25E8B60-6CEB-4F63-9587-D5D8E2F2CB65}" destId="{D44A25DD-4233-4B98-B5EC-E3384E90E0F7}" srcOrd="5" destOrd="0" presId="urn:microsoft.com/office/officeart/2005/8/layout/cycle2"/>
    <dgm:cxn modelId="{403DB307-C65A-4828-B12A-286DD7284DD8}" type="presParOf" srcId="{D44A25DD-4233-4B98-B5EC-E3384E90E0F7}" destId="{3E29FEC2-AC61-4625-8423-1A0D267CBE36}" srcOrd="0" destOrd="0" presId="urn:microsoft.com/office/officeart/2005/8/layout/cycle2"/>
    <dgm:cxn modelId="{B031F241-8AA5-4D20-AE09-BBBFD55BD0C4}" type="presParOf" srcId="{F25E8B60-6CEB-4F63-9587-D5D8E2F2CB65}" destId="{137F3262-5A74-4E20-8364-58639EED541C}" srcOrd="6" destOrd="0" presId="urn:microsoft.com/office/officeart/2005/8/layout/cycle2"/>
    <dgm:cxn modelId="{9F8E37A1-E06B-4C21-AE32-7B8FB0257075}" type="presParOf" srcId="{F25E8B60-6CEB-4F63-9587-D5D8E2F2CB65}" destId="{E98DBC6D-94C2-40B2-AA69-AB3E6F574B5D}" srcOrd="7" destOrd="0" presId="urn:microsoft.com/office/officeart/2005/8/layout/cycle2"/>
    <dgm:cxn modelId="{3A42883B-60B5-464F-BFF3-12A0721764A6}" type="presParOf" srcId="{E98DBC6D-94C2-40B2-AA69-AB3E6F574B5D}" destId="{9CA819A9-AB72-42C5-90A3-6464BD27810F}" srcOrd="0" destOrd="0" presId="urn:microsoft.com/office/officeart/2005/8/layout/cycle2"/>
    <dgm:cxn modelId="{A9BAE635-D7CA-42C1-A455-BE9273519645}" type="presParOf" srcId="{F25E8B60-6CEB-4F63-9587-D5D8E2F2CB65}" destId="{48A5D39B-1340-445D-B7B3-F3E4BAC7AAFA}" srcOrd="8" destOrd="0" presId="urn:microsoft.com/office/officeart/2005/8/layout/cycle2"/>
    <dgm:cxn modelId="{1784F255-40ED-4DE5-AA17-65602811C740}" type="presParOf" srcId="{F25E8B60-6CEB-4F63-9587-D5D8E2F2CB65}" destId="{76827FD3-2FD9-4463-B031-9292CFACD8CD}" srcOrd="9" destOrd="0" presId="urn:microsoft.com/office/officeart/2005/8/layout/cycle2"/>
    <dgm:cxn modelId="{216C28FC-BC73-407D-BC92-A62219AE49A8}" type="presParOf" srcId="{76827FD3-2FD9-4463-B031-9292CFACD8CD}" destId="{603B64A1-C33E-45C8-8080-61CFF532B14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24AE79-0CDE-426E-9056-E60536C17563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fa-IR"/>
        </a:p>
      </dgm:t>
    </dgm:pt>
    <dgm:pt modelId="{FA45D167-AA94-4F69-A848-192A02A06CF5}">
      <dgm:prSet phldrT="[Text]"/>
      <dgm:spPr/>
      <dgm:t>
        <a:bodyPr/>
        <a:lstStyle/>
        <a:p>
          <a:pPr rtl="1"/>
          <a:r>
            <a:rPr lang="en-US" dirty="0"/>
            <a:t>Define Project Goals</a:t>
          </a:r>
          <a:endParaRPr lang="fa-IR" dirty="0"/>
        </a:p>
      </dgm:t>
    </dgm:pt>
    <dgm:pt modelId="{B53FC9A8-8A76-41D3-861D-5ED200BE985E}" type="parTrans" cxnId="{6960045F-2439-4811-A989-6DA17E3445D3}">
      <dgm:prSet/>
      <dgm:spPr/>
      <dgm:t>
        <a:bodyPr/>
        <a:lstStyle/>
        <a:p>
          <a:pPr rtl="1"/>
          <a:endParaRPr lang="fa-IR"/>
        </a:p>
      </dgm:t>
    </dgm:pt>
    <dgm:pt modelId="{7C8BB228-1A50-477E-A7F0-43CFB2FAACE3}" type="sibTrans" cxnId="{6960045F-2439-4811-A989-6DA17E3445D3}">
      <dgm:prSet/>
      <dgm:spPr/>
      <dgm:t>
        <a:bodyPr/>
        <a:lstStyle/>
        <a:p>
          <a:pPr rtl="1"/>
          <a:endParaRPr lang="fa-IR"/>
        </a:p>
      </dgm:t>
    </dgm:pt>
    <dgm:pt modelId="{84D28733-3AC5-4B15-A0A0-964100BBB853}">
      <dgm:prSet phldrT="[Text]"/>
      <dgm:spPr/>
      <dgm:t>
        <a:bodyPr/>
        <a:lstStyle/>
        <a:p>
          <a:pPr rtl="1"/>
          <a:r>
            <a:rPr lang="en-US" dirty="0"/>
            <a:t>Plan Project</a:t>
          </a:r>
          <a:endParaRPr lang="fa-IR" dirty="0"/>
        </a:p>
      </dgm:t>
    </dgm:pt>
    <dgm:pt modelId="{E4A4A44B-B272-49AD-9D00-4709D4DE67B3}" type="parTrans" cxnId="{E3A6CDFC-7858-4E65-B588-C94CAAD0E796}">
      <dgm:prSet/>
      <dgm:spPr/>
      <dgm:t>
        <a:bodyPr/>
        <a:lstStyle/>
        <a:p>
          <a:pPr rtl="1"/>
          <a:endParaRPr lang="fa-IR"/>
        </a:p>
      </dgm:t>
    </dgm:pt>
    <dgm:pt modelId="{18BD9EE4-4C7A-4D8D-B7ED-8BBA890255F1}" type="sibTrans" cxnId="{E3A6CDFC-7858-4E65-B588-C94CAAD0E796}">
      <dgm:prSet/>
      <dgm:spPr/>
      <dgm:t>
        <a:bodyPr/>
        <a:lstStyle/>
        <a:p>
          <a:pPr rtl="1"/>
          <a:endParaRPr lang="fa-IR"/>
        </a:p>
      </dgm:t>
    </dgm:pt>
    <dgm:pt modelId="{74E2788B-F260-496B-9D41-A0C41529590F}">
      <dgm:prSet phldrT="[Text]"/>
      <dgm:spPr/>
      <dgm:t>
        <a:bodyPr/>
        <a:lstStyle/>
        <a:p>
          <a:pPr rtl="1"/>
          <a:r>
            <a:rPr lang="en-US" dirty="0"/>
            <a:t>Execute Project</a:t>
          </a:r>
          <a:endParaRPr lang="fa-IR" dirty="0"/>
        </a:p>
      </dgm:t>
    </dgm:pt>
    <dgm:pt modelId="{2421EE03-5097-4599-BB8F-3E2B3CF1050A}" type="parTrans" cxnId="{86FE16FB-EAE8-41C4-B0ED-35232D4A595C}">
      <dgm:prSet/>
      <dgm:spPr/>
      <dgm:t>
        <a:bodyPr/>
        <a:lstStyle/>
        <a:p>
          <a:pPr rtl="1"/>
          <a:endParaRPr lang="fa-IR"/>
        </a:p>
      </dgm:t>
    </dgm:pt>
    <dgm:pt modelId="{DE7553F5-9174-4075-8A0F-9359E89DD988}" type="sibTrans" cxnId="{86FE16FB-EAE8-41C4-B0ED-35232D4A595C}">
      <dgm:prSet/>
      <dgm:spPr/>
      <dgm:t>
        <a:bodyPr/>
        <a:lstStyle/>
        <a:p>
          <a:pPr rtl="1"/>
          <a:endParaRPr lang="fa-IR"/>
        </a:p>
      </dgm:t>
    </dgm:pt>
    <dgm:pt modelId="{EEE1A186-A537-4131-9FC7-1B78F4FEBDD7}">
      <dgm:prSet/>
      <dgm:spPr/>
      <dgm:t>
        <a:bodyPr/>
        <a:lstStyle/>
        <a:p>
          <a:pPr rtl="1"/>
          <a:r>
            <a:rPr lang="en-US" dirty="0"/>
            <a:t>Close Project</a:t>
          </a:r>
          <a:endParaRPr lang="fa-IR" dirty="0"/>
        </a:p>
      </dgm:t>
    </dgm:pt>
    <dgm:pt modelId="{6D1042E8-AD85-4E62-9DB2-24258917AE5F}" type="parTrans" cxnId="{067DEDD3-3287-43ED-9A5D-E1E24D26B128}">
      <dgm:prSet/>
      <dgm:spPr/>
      <dgm:t>
        <a:bodyPr/>
        <a:lstStyle/>
        <a:p>
          <a:pPr rtl="1"/>
          <a:endParaRPr lang="fa-IR"/>
        </a:p>
      </dgm:t>
    </dgm:pt>
    <dgm:pt modelId="{991118EF-66E9-4441-8954-AA59590DA2B5}" type="sibTrans" cxnId="{067DEDD3-3287-43ED-9A5D-E1E24D26B128}">
      <dgm:prSet/>
      <dgm:spPr/>
      <dgm:t>
        <a:bodyPr/>
        <a:lstStyle/>
        <a:p>
          <a:pPr rtl="1"/>
          <a:endParaRPr lang="fa-IR"/>
        </a:p>
      </dgm:t>
    </dgm:pt>
    <dgm:pt modelId="{59A6DBC8-B73B-4077-9C31-E44B1B214EC7}">
      <dgm:prSet/>
      <dgm:spPr/>
      <dgm:t>
        <a:bodyPr/>
        <a:lstStyle/>
        <a:p>
          <a:pPr rtl="1"/>
          <a:r>
            <a:rPr lang="en-US" dirty="0"/>
            <a:t>Evaluate Project</a:t>
          </a:r>
          <a:endParaRPr lang="fa-IR" dirty="0"/>
        </a:p>
      </dgm:t>
    </dgm:pt>
    <dgm:pt modelId="{2DEE74E0-6ADF-4EA8-A9AB-6544213F0C90}" type="parTrans" cxnId="{E948B02A-B95D-4EA1-8CE5-FE06CB9C1693}">
      <dgm:prSet/>
      <dgm:spPr/>
      <dgm:t>
        <a:bodyPr/>
        <a:lstStyle/>
        <a:p>
          <a:pPr rtl="1"/>
          <a:endParaRPr lang="fa-IR"/>
        </a:p>
      </dgm:t>
    </dgm:pt>
    <dgm:pt modelId="{DFC113EB-B6D9-45E4-B3BA-03E3F35552BF}" type="sibTrans" cxnId="{E948B02A-B95D-4EA1-8CE5-FE06CB9C1693}">
      <dgm:prSet/>
      <dgm:spPr/>
      <dgm:t>
        <a:bodyPr/>
        <a:lstStyle/>
        <a:p>
          <a:pPr rtl="1"/>
          <a:endParaRPr lang="fa-IR"/>
        </a:p>
      </dgm:t>
    </dgm:pt>
    <dgm:pt modelId="{FFD3AC84-12AB-454D-821A-56ECD80FAB6A}" type="pres">
      <dgm:prSet presAssocID="{0624AE79-0CDE-426E-9056-E60536C17563}" presName="Name0" presStyleCnt="0">
        <dgm:presLayoutVars>
          <dgm:dir/>
          <dgm:resizeHandles val="exact"/>
        </dgm:presLayoutVars>
      </dgm:prSet>
      <dgm:spPr/>
    </dgm:pt>
    <dgm:pt modelId="{D0B32612-DCDD-4F1C-9B68-9CA4F3473F19}" type="pres">
      <dgm:prSet presAssocID="{FA45D167-AA94-4F69-A848-192A02A06CF5}" presName="parTxOnly" presStyleLbl="node1" presStyleIdx="0" presStyleCnt="5">
        <dgm:presLayoutVars>
          <dgm:bulletEnabled val="1"/>
        </dgm:presLayoutVars>
      </dgm:prSet>
      <dgm:spPr/>
    </dgm:pt>
    <dgm:pt modelId="{89631177-4619-49D6-993C-E6BA9CBCA12B}" type="pres">
      <dgm:prSet presAssocID="{7C8BB228-1A50-477E-A7F0-43CFB2FAACE3}" presName="parSpace" presStyleCnt="0"/>
      <dgm:spPr/>
    </dgm:pt>
    <dgm:pt modelId="{182B970A-84CF-448C-8688-3206F1F3CBEB}" type="pres">
      <dgm:prSet presAssocID="{84D28733-3AC5-4B15-A0A0-964100BBB853}" presName="parTxOnly" presStyleLbl="node1" presStyleIdx="1" presStyleCnt="5">
        <dgm:presLayoutVars>
          <dgm:bulletEnabled val="1"/>
        </dgm:presLayoutVars>
      </dgm:prSet>
      <dgm:spPr/>
    </dgm:pt>
    <dgm:pt modelId="{D7A4432E-65A1-4CC6-90F0-8B93C36A2D6D}" type="pres">
      <dgm:prSet presAssocID="{18BD9EE4-4C7A-4D8D-B7ED-8BBA890255F1}" presName="parSpace" presStyleCnt="0"/>
      <dgm:spPr/>
    </dgm:pt>
    <dgm:pt modelId="{A2269017-3EDB-4B22-8AEF-0DBF6602FF1E}" type="pres">
      <dgm:prSet presAssocID="{74E2788B-F260-496B-9D41-A0C41529590F}" presName="parTxOnly" presStyleLbl="node1" presStyleIdx="2" presStyleCnt="5">
        <dgm:presLayoutVars>
          <dgm:bulletEnabled val="1"/>
        </dgm:presLayoutVars>
      </dgm:prSet>
      <dgm:spPr/>
    </dgm:pt>
    <dgm:pt modelId="{BFD7E876-C022-4E64-8FAA-8151BAA819D6}" type="pres">
      <dgm:prSet presAssocID="{DE7553F5-9174-4075-8A0F-9359E89DD988}" presName="parSpace" presStyleCnt="0"/>
      <dgm:spPr/>
    </dgm:pt>
    <dgm:pt modelId="{A88A7CC3-07D7-4A5D-A68D-9D190D1C6307}" type="pres">
      <dgm:prSet presAssocID="{EEE1A186-A537-4131-9FC7-1B78F4FEBDD7}" presName="parTxOnly" presStyleLbl="node1" presStyleIdx="3" presStyleCnt="5">
        <dgm:presLayoutVars>
          <dgm:bulletEnabled val="1"/>
        </dgm:presLayoutVars>
      </dgm:prSet>
      <dgm:spPr/>
    </dgm:pt>
    <dgm:pt modelId="{9503F6F4-782A-41FB-9C4D-F315CDAE8D8D}" type="pres">
      <dgm:prSet presAssocID="{991118EF-66E9-4441-8954-AA59590DA2B5}" presName="parSpace" presStyleCnt="0"/>
      <dgm:spPr/>
    </dgm:pt>
    <dgm:pt modelId="{ECF9F661-EFC5-4F9E-BB65-46A002F6D50E}" type="pres">
      <dgm:prSet presAssocID="{59A6DBC8-B73B-4077-9C31-E44B1B214EC7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C78F91D-0827-4E35-B15F-AC4FF470348D}" type="presOf" srcId="{74E2788B-F260-496B-9D41-A0C41529590F}" destId="{A2269017-3EDB-4B22-8AEF-0DBF6602FF1E}" srcOrd="0" destOrd="0" presId="urn:microsoft.com/office/officeart/2005/8/layout/hChevron3"/>
    <dgm:cxn modelId="{E948B02A-B95D-4EA1-8CE5-FE06CB9C1693}" srcId="{0624AE79-0CDE-426E-9056-E60536C17563}" destId="{59A6DBC8-B73B-4077-9C31-E44B1B214EC7}" srcOrd="4" destOrd="0" parTransId="{2DEE74E0-6ADF-4EA8-A9AB-6544213F0C90}" sibTransId="{DFC113EB-B6D9-45E4-B3BA-03E3F35552BF}"/>
    <dgm:cxn modelId="{6960045F-2439-4811-A989-6DA17E3445D3}" srcId="{0624AE79-0CDE-426E-9056-E60536C17563}" destId="{FA45D167-AA94-4F69-A848-192A02A06CF5}" srcOrd="0" destOrd="0" parTransId="{B53FC9A8-8A76-41D3-861D-5ED200BE985E}" sibTransId="{7C8BB228-1A50-477E-A7F0-43CFB2FAACE3}"/>
    <dgm:cxn modelId="{1C740A72-6928-4E13-AF79-AB693A607D26}" type="presOf" srcId="{FA45D167-AA94-4F69-A848-192A02A06CF5}" destId="{D0B32612-DCDD-4F1C-9B68-9CA4F3473F19}" srcOrd="0" destOrd="0" presId="urn:microsoft.com/office/officeart/2005/8/layout/hChevron3"/>
    <dgm:cxn modelId="{9E3A2AA5-3A28-4CEF-BB67-F2F5F110F4AC}" type="presOf" srcId="{59A6DBC8-B73B-4077-9C31-E44B1B214EC7}" destId="{ECF9F661-EFC5-4F9E-BB65-46A002F6D50E}" srcOrd="0" destOrd="0" presId="urn:microsoft.com/office/officeart/2005/8/layout/hChevron3"/>
    <dgm:cxn modelId="{ADD8D6A5-8E90-4A57-A4DE-53002698D694}" type="presOf" srcId="{84D28733-3AC5-4B15-A0A0-964100BBB853}" destId="{182B970A-84CF-448C-8688-3206F1F3CBEB}" srcOrd="0" destOrd="0" presId="urn:microsoft.com/office/officeart/2005/8/layout/hChevron3"/>
    <dgm:cxn modelId="{067DEDD3-3287-43ED-9A5D-E1E24D26B128}" srcId="{0624AE79-0CDE-426E-9056-E60536C17563}" destId="{EEE1A186-A537-4131-9FC7-1B78F4FEBDD7}" srcOrd="3" destOrd="0" parTransId="{6D1042E8-AD85-4E62-9DB2-24258917AE5F}" sibTransId="{991118EF-66E9-4441-8954-AA59590DA2B5}"/>
    <dgm:cxn modelId="{5949F7EB-F4D4-42DB-9231-9821DE30FE1C}" type="presOf" srcId="{EEE1A186-A537-4131-9FC7-1B78F4FEBDD7}" destId="{A88A7CC3-07D7-4A5D-A68D-9D190D1C6307}" srcOrd="0" destOrd="0" presId="urn:microsoft.com/office/officeart/2005/8/layout/hChevron3"/>
    <dgm:cxn modelId="{1FD406F7-DB5C-4BAE-8BDB-A7445992E8BD}" type="presOf" srcId="{0624AE79-0CDE-426E-9056-E60536C17563}" destId="{FFD3AC84-12AB-454D-821A-56ECD80FAB6A}" srcOrd="0" destOrd="0" presId="urn:microsoft.com/office/officeart/2005/8/layout/hChevron3"/>
    <dgm:cxn modelId="{86FE16FB-EAE8-41C4-B0ED-35232D4A595C}" srcId="{0624AE79-0CDE-426E-9056-E60536C17563}" destId="{74E2788B-F260-496B-9D41-A0C41529590F}" srcOrd="2" destOrd="0" parTransId="{2421EE03-5097-4599-BB8F-3E2B3CF1050A}" sibTransId="{DE7553F5-9174-4075-8A0F-9359E89DD988}"/>
    <dgm:cxn modelId="{E3A6CDFC-7858-4E65-B588-C94CAAD0E796}" srcId="{0624AE79-0CDE-426E-9056-E60536C17563}" destId="{84D28733-3AC5-4B15-A0A0-964100BBB853}" srcOrd="1" destOrd="0" parTransId="{E4A4A44B-B272-49AD-9D00-4709D4DE67B3}" sibTransId="{18BD9EE4-4C7A-4D8D-B7ED-8BBA890255F1}"/>
    <dgm:cxn modelId="{297DE2AE-3E7B-4B4D-8AE5-7EE9B788E30C}" type="presParOf" srcId="{FFD3AC84-12AB-454D-821A-56ECD80FAB6A}" destId="{D0B32612-DCDD-4F1C-9B68-9CA4F3473F19}" srcOrd="0" destOrd="0" presId="urn:microsoft.com/office/officeart/2005/8/layout/hChevron3"/>
    <dgm:cxn modelId="{94AC05DC-02E6-4822-AC84-612BD1768581}" type="presParOf" srcId="{FFD3AC84-12AB-454D-821A-56ECD80FAB6A}" destId="{89631177-4619-49D6-993C-E6BA9CBCA12B}" srcOrd="1" destOrd="0" presId="urn:microsoft.com/office/officeart/2005/8/layout/hChevron3"/>
    <dgm:cxn modelId="{F9A1B1B7-36DC-4D18-87D5-A91F7EDF25D7}" type="presParOf" srcId="{FFD3AC84-12AB-454D-821A-56ECD80FAB6A}" destId="{182B970A-84CF-448C-8688-3206F1F3CBEB}" srcOrd="2" destOrd="0" presId="urn:microsoft.com/office/officeart/2005/8/layout/hChevron3"/>
    <dgm:cxn modelId="{70A62D7C-7538-4C1F-9CBA-4B86D04ACAB8}" type="presParOf" srcId="{FFD3AC84-12AB-454D-821A-56ECD80FAB6A}" destId="{D7A4432E-65A1-4CC6-90F0-8B93C36A2D6D}" srcOrd="3" destOrd="0" presId="urn:microsoft.com/office/officeart/2005/8/layout/hChevron3"/>
    <dgm:cxn modelId="{462AC505-3378-4BAC-8219-27E0121AF181}" type="presParOf" srcId="{FFD3AC84-12AB-454D-821A-56ECD80FAB6A}" destId="{A2269017-3EDB-4B22-8AEF-0DBF6602FF1E}" srcOrd="4" destOrd="0" presId="urn:microsoft.com/office/officeart/2005/8/layout/hChevron3"/>
    <dgm:cxn modelId="{FA95F964-25CD-4041-9211-BE9BEA531A11}" type="presParOf" srcId="{FFD3AC84-12AB-454D-821A-56ECD80FAB6A}" destId="{BFD7E876-C022-4E64-8FAA-8151BAA819D6}" srcOrd="5" destOrd="0" presId="urn:microsoft.com/office/officeart/2005/8/layout/hChevron3"/>
    <dgm:cxn modelId="{8E4198FE-5455-4B84-9053-BEA40FDA9E3E}" type="presParOf" srcId="{FFD3AC84-12AB-454D-821A-56ECD80FAB6A}" destId="{A88A7CC3-07D7-4A5D-A68D-9D190D1C6307}" srcOrd="6" destOrd="0" presId="urn:microsoft.com/office/officeart/2005/8/layout/hChevron3"/>
    <dgm:cxn modelId="{11D1DCBD-D16C-43E1-8603-654339B01CFD}" type="presParOf" srcId="{FFD3AC84-12AB-454D-821A-56ECD80FAB6A}" destId="{9503F6F4-782A-41FB-9C4D-F315CDAE8D8D}" srcOrd="7" destOrd="0" presId="urn:microsoft.com/office/officeart/2005/8/layout/hChevron3"/>
    <dgm:cxn modelId="{1E9FD5A7-EBB6-47FA-9DC7-40A3E95C5017}" type="presParOf" srcId="{FFD3AC84-12AB-454D-821A-56ECD80FAB6A}" destId="{ECF9F661-EFC5-4F9E-BB65-46A002F6D5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A9ECF-4EC8-45F6-89DE-F1BE08AF9872}">
      <dsp:nvSpPr>
        <dsp:cNvPr id="0" name=""/>
        <dsp:cNvSpPr/>
      </dsp:nvSpPr>
      <dsp:spPr>
        <a:xfrm>
          <a:off x="1272619" y="230"/>
          <a:ext cx="888653" cy="8886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accent2">
                  <a:lumMod val="50000"/>
                </a:schemeClr>
              </a:solidFill>
            </a:rPr>
            <a:t>Planning</a:t>
          </a:r>
          <a:endParaRPr lang="fa-IR" sz="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402759" y="130370"/>
        <a:ext cx="628373" cy="628373"/>
      </dsp:txXfrm>
    </dsp:sp>
    <dsp:sp modelId="{8497D356-9023-447B-BA43-C7C039FCDE4C}">
      <dsp:nvSpPr>
        <dsp:cNvPr id="0" name=""/>
        <dsp:cNvSpPr/>
      </dsp:nvSpPr>
      <dsp:spPr>
        <a:xfrm rot="2211818">
          <a:off x="2129276" y="695572"/>
          <a:ext cx="244852" cy="2999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600" kern="1200"/>
        </a:p>
      </dsp:txBody>
      <dsp:txXfrm>
        <a:off x="2136619" y="733522"/>
        <a:ext cx="171396" cy="179952"/>
      </dsp:txXfrm>
    </dsp:sp>
    <dsp:sp modelId="{8E383937-C4D1-4504-9F9F-F57890AEAA30}">
      <dsp:nvSpPr>
        <dsp:cNvPr id="0" name=""/>
        <dsp:cNvSpPr/>
      </dsp:nvSpPr>
      <dsp:spPr>
        <a:xfrm>
          <a:off x="2353219" y="810496"/>
          <a:ext cx="888653" cy="8886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accent2">
                  <a:lumMod val="50000"/>
                </a:schemeClr>
              </a:solidFill>
            </a:rPr>
            <a:t>Analysis</a:t>
          </a:r>
          <a:endParaRPr lang="fa-IR" sz="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483359" y="940636"/>
        <a:ext cx="628373" cy="628373"/>
      </dsp:txXfrm>
    </dsp:sp>
    <dsp:sp modelId="{2725351A-716E-41B8-82C3-5A22E3B7B105}">
      <dsp:nvSpPr>
        <dsp:cNvPr id="0" name=""/>
        <dsp:cNvSpPr/>
      </dsp:nvSpPr>
      <dsp:spPr>
        <a:xfrm rot="6500177">
          <a:off x="2480983" y="1721528"/>
          <a:ext cx="224374" cy="2999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600" kern="1200"/>
        </a:p>
      </dsp:txBody>
      <dsp:txXfrm rot="10800000">
        <a:off x="2525227" y="1749565"/>
        <a:ext cx="157062" cy="179952"/>
      </dsp:txXfrm>
    </dsp:sp>
    <dsp:sp modelId="{60078146-0220-4AE6-BDEE-366861027963}">
      <dsp:nvSpPr>
        <dsp:cNvPr id="0" name=""/>
        <dsp:cNvSpPr/>
      </dsp:nvSpPr>
      <dsp:spPr>
        <a:xfrm>
          <a:off x="1940472" y="2055883"/>
          <a:ext cx="888653" cy="8886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accent2">
                  <a:lumMod val="50000"/>
                </a:schemeClr>
              </a:solidFill>
            </a:rPr>
            <a:t>Design</a:t>
          </a:r>
          <a:endParaRPr lang="fa-IR" sz="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070612" y="2186023"/>
        <a:ext cx="628373" cy="628373"/>
      </dsp:txXfrm>
    </dsp:sp>
    <dsp:sp modelId="{D44A25DD-4233-4B98-B5EC-E3384E90E0F7}">
      <dsp:nvSpPr>
        <dsp:cNvPr id="0" name=""/>
        <dsp:cNvSpPr/>
      </dsp:nvSpPr>
      <dsp:spPr>
        <a:xfrm rot="10800000">
          <a:off x="1605187" y="2350249"/>
          <a:ext cx="236934" cy="2999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600" kern="1200"/>
        </a:p>
      </dsp:txBody>
      <dsp:txXfrm rot="10800000">
        <a:off x="1676267" y="2410233"/>
        <a:ext cx="165854" cy="179952"/>
      </dsp:txXfrm>
    </dsp:sp>
    <dsp:sp modelId="{137F3262-5A74-4E20-8364-58639EED541C}">
      <dsp:nvSpPr>
        <dsp:cNvPr id="0" name=""/>
        <dsp:cNvSpPr/>
      </dsp:nvSpPr>
      <dsp:spPr>
        <a:xfrm>
          <a:off x="604772" y="2055883"/>
          <a:ext cx="888653" cy="8886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accent2">
                  <a:lumMod val="50000"/>
                </a:schemeClr>
              </a:solidFill>
            </a:rPr>
            <a:t>Implementation</a:t>
          </a:r>
          <a:endParaRPr lang="fa-IR" sz="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734912" y="2186023"/>
        <a:ext cx="628373" cy="628373"/>
      </dsp:txXfrm>
    </dsp:sp>
    <dsp:sp modelId="{E98DBC6D-94C2-40B2-AA69-AB3E6F574B5D}">
      <dsp:nvSpPr>
        <dsp:cNvPr id="0" name=""/>
        <dsp:cNvSpPr/>
      </dsp:nvSpPr>
      <dsp:spPr>
        <a:xfrm rot="15120183">
          <a:off x="727631" y="1722866"/>
          <a:ext cx="235310" cy="2999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600" kern="1200"/>
        </a:p>
      </dsp:txBody>
      <dsp:txXfrm rot="10800000">
        <a:off x="773833" y="1816420"/>
        <a:ext cx="164717" cy="179952"/>
      </dsp:txXfrm>
    </dsp:sp>
    <dsp:sp modelId="{48A5D39B-1340-445D-B7B3-F3E4BAC7AAFA}">
      <dsp:nvSpPr>
        <dsp:cNvPr id="0" name=""/>
        <dsp:cNvSpPr/>
      </dsp:nvSpPr>
      <dsp:spPr>
        <a:xfrm>
          <a:off x="199977" y="780817"/>
          <a:ext cx="872738" cy="8976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accent2">
                  <a:lumMod val="50000"/>
                </a:schemeClr>
              </a:solidFill>
            </a:rPr>
            <a:t>Testing</a:t>
          </a:r>
          <a:r>
            <a:rPr lang="en-US" sz="700" kern="1200" dirty="0"/>
            <a:t> </a:t>
          </a:r>
          <a:endParaRPr lang="fa-IR" sz="700" kern="1200" dirty="0"/>
        </a:p>
      </dsp:txBody>
      <dsp:txXfrm>
        <a:off x="327787" y="912279"/>
        <a:ext cx="617118" cy="634758"/>
      </dsp:txXfrm>
    </dsp:sp>
    <dsp:sp modelId="{76827FD3-2FD9-4463-B031-9292CFACD8CD}">
      <dsp:nvSpPr>
        <dsp:cNvPr id="0" name=""/>
        <dsp:cNvSpPr/>
      </dsp:nvSpPr>
      <dsp:spPr>
        <a:xfrm rot="19440000">
          <a:off x="1050188" y="692229"/>
          <a:ext cx="238928" cy="2999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600" kern="1200"/>
        </a:p>
      </dsp:txBody>
      <dsp:txXfrm>
        <a:off x="1057033" y="773279"/>
        <a:ext cx="167250" cy="179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32612-DCDD-4F1C-9B68-9CA4F3473F19}">
      <dsp:nvSpPr>
        <dsp:cNvPr id="0" name=""/>
        <dsp:cNvSpPr/>
      </dsp:nvSpPr>
      <dsp:spPr>
        <a:xfrm>
          <a:off x="744" y="1741785"/>
          <a:ext cx="1451074" cy="58042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 Project Goals</a:t>
          </a:r>
          <a:endParaRPr lang="fa-IR" sz="1700" kern="1200" dirty="0"/>
        </a:p>
      </dsp:txBody>
      <dsp:txXfrm>
        <a:off x="744" y="1741785"/>
        <a:ext cx="1305967" cy="580429"/>
      </dsp:txXfrm>
    </dsp:sp>
    <dsp:sp modelId="{182B970A-84CF-448C-8688-3206F1F3CBEB}">
      <dsp:nvSpPr>
        <dsp:cNvPr id="0" name=""/>
        <dsp:cNvSpPr/>
      </dsp:nvSpPr>
      <dsp:spPr>
        <a:xfrm>
          <a:off x="1161603" y="1741785"/>
          <a:ext cx="1451074" cy="580429"/>
        </a:xfrm>
        <a:prstGeom prst="chevron">
          <a:avLst/>
        </a:prstGeom>
        <a:solidFill>
          <a:schemeClr val="accent2">
            <a:hueOff val="298900"/>
            <a:satOff val="184"/>
            <a:lumOff val="24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Plan Project</a:t>
          </a:r>
          <a:endParaRPr lang="fa-IR" sz="1700" kern="1200" dirty="0"/>
        </a:p>
      </dsp:txBody>
      <dsp:txXfrm>
        <a:off x="1451818" y="1741785"/>
        <a:ext cx="870645" cy="580429"/>
      </dsp:txXfrm>
    </dsp:sp>
    <dsp:sp modelId="{A2269017-3EDB-4B22-8AEF-0DBF6602FF1E}">
      <dsp:nvSpPr>
        <dsp:cNvPr id="0" name=""/>
        <dsp:cNvSpPr/>
      </dsp:nvSpPr>
      <dsp:spPr>
        <a:xfrm>
          <a:off x="2322462" y="1741785"/>
          <a:ext cx="1451074" cy="580429"/>
        </a:xfrm>
        <a:prstGeom prst="chevron">
          <a:avLst/>
        </a:prstGeom>
        <a:solidFill>
          <a:schemeClr val="accent2">
            <a:hueOff val="597799"/>
            <a:satOff val="368"/>
            <a:lumOff val="4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Execute Project</a:t>
          </a:r>
          <a:endParaRPr lang="fa-IR" sz="1700" kern="1200" dirty="0"/>
        </a:p>
      </dsp:txBody>
      <dsp:txXfrm>
        <a:off x="2612677" y="1741785"/>
        <a:ext cx="870645" cy="580429"/>
      </dsp:txXfrm>
    </dsp:sp>
    <dsp:sp modelId="{A88A7CC3-07D7-4A5D-A68D-9D190D1C6307}">
      <dsp:nvSpPr>
        <dsp:cNvPr id="0" name=""/>
        <dsp:cNvSpPr/>
      </dsp:nvSpPr>
      <dsp:spPr>
        <a:xfrm>
          <a:off x="3483322" y="1741785"/>
          <a:ext cx="1451074" cy="580429"/>
        </a:xfrm>
        <a:prstGeom prst="chevron">
          <a:avLst/>
        </a:prstGeom>
        <a:solidFill>
          <a:schemeClr val="accent2">
            <a:hueOff val="896699"/>
            <a:satOff val="551"/>
            <a:lumOff val="72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Close Project</a:t>
          </a:r>
          <a:endParaRPr lang="fa-IR" sz="1700" kern="1200" dirty="0"/>
        </a:p>
      </dsp:txBody>
      <dsp:txXfrm>
        <a:off x="3773537" y="1741785"/>
        <a:ext cx="870645" cy="580429"/>
      </dsp:txXfrm>
    </dsp:sp>
    <dsp:sp modelId="{ECF9F661-EFC5-4F9E-BB65-46A002F6D50E}">
      <dsp:nvSpPr>
        <dsp:cNvPr id="0" name=""/>
        <dsp:cNvSpPr/>
      </dsp:nvSpPr>
      <dsp:spPr>
        <a:xfrm>
          <a:off x="4644181" y="1741785"/>
          <a:ext cx="1451074" cy="580429"/>
        </a:xfrm>
        <a:prstGeom prst="chevron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Evaluate Project</a:t>
          </a:r>
          <a:endParaRPr lang="fa-IR" sz="1700" kern="1200" dirty="0"/>
        </a:p>
      </dsp:txBody>
      <dsp:txXfrm>
        <a:off x="4934396" y="1741785"/>
        <a:ext cx="870645" cy="580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7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5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rtl="0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 rtl="0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 rtl="0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 rtl="0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 rtl="0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6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2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7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3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0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8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61A3-D707-4206-846F-BE1C78F6E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/>
          <a:p>
            <a:r>
              <a:rPr lang="en-US" dirty="0"/>
              <a:t>Project Management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063EF-9D55-4831-AF1C-410BD1FCE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Soroor</a:t>
            </a:r>
            <a:r>
              <a:rPr lang="en-US" dirty="0"/>
              <a:t> </a:t>
            </a:r>
            <a:r>
              <a:rPr lang="en-US" dirty="0" err="1"/>
              <a:t>Aghamiri</a:t>
            </a:r>
            <a:r>
              <a:rPr lang="en-US" dirty="0"/>
              <a:t>, Zeinab </a:t>
            </a:r>
            <a:r>
              <a:rPr lang="en-US" dirty="0" err="1"/>
              <a:t>Sadeghian</a:t>
            </a:r>
            <a:r>
              <a:rPr lang="en-US" dirty="0"/>
              <a:t>, </a:t>
            </a:r>
            <a:r>
              <a:rPr lang="en-US" dirty="0" err="1"/>
              <a:t>Hesam</a:t>
            </a:r>
            <a:r>
              <a:rPr lang="en-US" dirty="0"/>
              <a:t> </a:t>
            </a:r>
            <a:r>
              <a:rPr lang="en-US" dirty="0" err="1"/>
              <a:t>Hashemizadeh</a:t>
            </a:r>
            <a:r>
              <a:rPr lang="en-US" dirty="0"/>
              <a:t>, </a:t>
            </a:r>
            <a:r>
              <a:rPr lang="en-US" dirty="0" err="1"/>
              <a:t>Sepideh</a:t>
            </a:r>
            <a:r>
              <a:rPr lang="en-US" dirty="0"/>
              <a:t> </a:t>
            </a:r>
            <a:r>
              <a:rPr lang="en-US" dirty="0" err="1"/>
              <a:t>Yazdi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3485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C862-4415-4C2E-82D8-D535C55C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Management?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1468-7C67-43A5-B825-3944543F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Project management is :</a:t>
            </a:r>
          </a:p>
          <a:p>
            <a:pPr marL="0" lvl="0" indent="0">
              <a:buNone/>
            </a:pPr>
            <a:r>
              <a:rPr lang="en-US" dirty="0"/>
              <a:t> the application of knowledge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skills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tools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techniques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to project activities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to meet project requirements </a:t>
            </a:r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8460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E164-A2D0-4928-9D0E-6EF9F44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AACD-AF72-4D00-981B-16C4CF41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managers </a:t>
            </a:r>
            <a:r>
              <a:rPr lang="en-US" dirty="0"/>
              <a:t>are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Organized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Passionate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Goal-oriented </a:t>
            </a:r>
          </a:p>
          <a:p>
            <a:pPr marL="0" indent="0">
              <a:buNone/>
            </a:pPr>
            <a:r>
              <a:rPr lang="en-US" dirty="0"/>
              <a:t>individuals who drive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business results </a:t>
            </a:r>
            <a:r>
              <a:rPr lang="en-US" dirty="0"/>
              <a:t>by leading projects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5234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73FF-17DD-4E63-8296-A4AFE76A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Management?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B8CB-97FE-4680-A17B-BBCB8D20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managers strive to meet the triple constraint by balancing these goals: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project scope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cost </a:t>
            </a:r>
          </a:p>
          <a:p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4C10F-A13B-4FBD-BA85-9161DEB87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7246" t="16018" r="27524" b="5760"/>
          <a:stretch/>
        </p:blipFill>
        <p:spPr>
          <a:xfrm>
            <a:off x="5645791" y="2763332"/>
            <a:ext cx="3221373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23B8-12F7-4910-99F2-AD4C3024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5" y="585216"/>
            <a:ext cx="7964843" cy="1499616"/>
          </a:xfrm>
        </p:spPr>
        <p:txBody>
          <a:bodyPr/>
          <a:lstStyle/>
          <a:p>
            <a:r>
              <a:rPr lang="en-US" dirty="0"/>
              <a:t>Important Skills for Project Managers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1C64-E083-4191-980F-F08D1E7C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Ethical behavior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People skills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Strong at building trust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Strong at building teams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Leadership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Verbal communication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Listening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Conflict resolution, conflict management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Critical thinking, problem solving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Understands, balances priorities</a:t>
            </a:r>
          </a:p>
        </p:txBody>
      </p:sp>
    </p:spTree>
    <p:extLst>
      <p:ext uri="{BB962C8B-B14F-4D97-AF65-F5344CB8AC3E}">
        <p14:creationId xmlns:p14="http://schemas.microsoft.com/office/powerpoint/2010/main" val="386129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D33C-E5F9-402F-A5CE-4D8123ED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2E9A-114D-4D89-9364-9CEBE4367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Questions?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5952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4211-76D1-4185-A5A7-03BD7315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3FAD-1B47-49CD-AA8E-C1F4EE2A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47828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What Is a Project?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Project 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Project Life Cycle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Product Life Cycles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Product life cycles vs Products life cycles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What Helps Projects Succeed?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What is Project Management?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Important Skills for Project Managers</a:t>
            </a:r>
          </a:p>
        </p:txBody>
      </p:sp>
    </p:spTree>
    <p:extLst>
      <p:ext uri="{BB962C8B-B14F-4D97-AF65-F5344CB8AC3E}">
        <p14:creationId xmlns:p14="http://schemas.microsoft.com/office/powerpoint/2010/main" val="257754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E359-38E2-4F7B-8A39-3C316A65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Project?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63BD-409D-4EBD-86D1-6CF3FDE7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A </a:t>
            </a:r>
            <a:r>
              <a:rPr lang="en-US" b="1" dirty="0"/>
              <a:t>project</a:t>
            </a:r>
            <a:r>
              <a:rPr lang="en-US" dirty="0"/>
              <a:t> is: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temporary</a:t>
            </a:r>
            <a:r>
              <a:rPr lang="en-US" b="1" dirty="0"/>
              <a:t> </a:t>
            </a:r>
            <a:r>
              <a:rPr lang="en-US" dirty="0"/>
              <a:t>endeavor to create a unique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product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result</a:t>
            </a:r>
          </a:p>
          <a:p>
            <a:pPr marL="0" indent="0">
              <a:buNone/>
            </a:pPr>
            <a:r>
              <a:rPr lang="en-US" dirty="0"/>
              <a:t>End when: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their objectives have been reached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 project has been terminated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4984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77BE-2AB0-4030-A65C-6ECCA981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6073-98B3-4062-BAE2-7D410F98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Project phases vary by project or industry, but some general phases include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Concept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Implementation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Close-out</a:t>
            </a:r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1616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3503-E747-444A-BCF4-A10A4272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Life Cycle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9024-7361-4B92-B18B-9D9209E3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life cycle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collection of project phases that defines 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work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deliverables and when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Who is involved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management will control and approve work</a:t>
            </a:r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1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3503-E747-444A-BCF4-A10A4272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life cycles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9024-7361-4B92-B18B-9D9209E3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/>
          <a:lstStyle/>
          <a:p>
            <a:r>
              <a:rPr lang="en-US" dirty="0"/>
              <a:t>The Systems Development Life Cycle (SDLC) is a framework for describing the phases involved in developing and maintaining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306584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F784-00FF-4758-A8AE-566F5E6A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5" y="585216"/>
            <a:ext cx="8216513" cy="1499616"/>
          </a:xfrm>
        </p:spPr>
        <p:txBody>
          <a:bodyPr/>
          <a:lstStyle/>
          <a:p>
            <a:r>
              <a:rPr lang="en-US" dirty="0"/>
              <a:t>Product life cycles vs Products life cycles</a:t>
            </a:r>
            <a:endParaRPr lang="fa-I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CA0E27-616D-4C8C-BCC9-AFE13911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The project life cycle applies to all projects, regardless of the products being produced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Product life cycle models vary considerably based on the nature of the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Project management is done in all of the product life cycle phases</a:t>
            </a:r>
            <a:endParaRPr lang="fa-IR" dirty="0"/>
          </a:p>
          <a:p>
            <a:pPr>
              <a:buFont typeface="Wingdings" panose="05000000000000000000" pitchFamily="2" charset="2"/>
              <a:buChar char="Ø"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6549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F784-00FF-4758-A8AE-566F5E6A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8224902" cy="1499616"/>
          </a:xfrm>
        </p:spPr>
        <p:txBody>
          <a:bodyPr/>
          <a:lstStyle/>
          <a:p>
            <a:r>
              <a:rPr lang="en-US" dirty="0"/>
              <a:t>Product life cycles vs Products life cycles</a:t>
            </a:r>
            <a:endParaRPr lang="fa-IR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8FEEF8-2DB6-49E4-BB29-E0C78A8A7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379315"/>
              </p:ext>
            </p:extLst>
          </p:nvPr>
        </p:nvGraphicFramePr>
        <p:xfrm>
          <a:off x="2855053" y="3400655"/>
          <a:ext cx="3433893" cy="294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4C22613-CDFA-4CCD-8EFF-D424CCA7F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257631"/>
              </p:ext>
            </p:extLst>
          </p:nvPr>
        </p:nvGraphicFramePr>
        <p:xfrm>
          <a:off x="1518696" y="512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5B7DF36-83AF-4783-A911-6D80322D8ACC}"/>
              </a:ext>
            </a:extLst>
          </p:cNvPr>
          <p:cNvGrpSpPr/>
          <p:nvPr/>
        </p:nvGrpSpPr>
        <p:grpSpPr>
          <a:xfrm rot="20599291">
            <a:off x="4434065" y="2587156"/>
            <a:ext cx="265262" cy="763736"/>
            <a:chOff x="2443285" y="1542126"/>
            <a:chExt cx="353073" cy="43495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1E1C7D7-9CD6-4345-823F-9B4503B27B8E}"/>
                </a:ext>
              </a:extLst>
            </p:cNvPr>
            <p:cNvSpPr/>
            <p:nvPr/>
          </p:nvSpPr>
          <p:spPr>
            <a:xfrm rot="6479808">
              <a:off x="2474721" y="1708593"/>
              <a:ext cx="237047" cy="29992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rrow: Right 4">
              <a:extLst>
                <a:ext uri="{FF2B5EF4-FFF2-40B4-BE49-F238E27FC236}">
                  <a16:creationId xmlns:a16="http://schemas.microsoft.com/office/drawing/2014/main" id="{20C9D608-4C18-42FB-91C8-3B5A9178A487}"/>
                </a:ext>
              </a:extLst>
            </p:cNvPr>
            <p:cNvSpPr txBox="1"/>
            <p:nvPr/>
          </p:nvSpPr>
          <p:spPr>
            <a:xfrm rot="17279808">
              <a:off x="2623415" y="1535117"/>
              <a:ext cx="165933" cy="1799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a-IR" sz="600" kern="12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A4A1CCA-5ADE-40F9-9909-C4CFDABCCFA7}"/>
              </a:ext>
            </a:extLst>
          </p:cNvPr>
          <p:cNvSpPr/>
          <p:nvPr/>
        </p:nvSpPr>
        <p:spPr>
          <a:xfrm>
            <a:off x="3813553" y="4503591"/>
            <a:ext cx="15140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The Systems Development Life Cycle (SDLC) </a:t>
            </a:r>
            <a:endParaRPr lang="fa-I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49DC-DDB2-4793-A574-71FB3F16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Helps Projects Succeed?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7108-5CE1-467C-BB47-316A4447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Experienced project manager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Proper planning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Reliable estimates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Clear business objectives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Minimized scope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Executive support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User involvement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Formal methodology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Firm basic requirements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Competent staff</a:t>
            </a:r>
          </a:p>
        </p:txBody>
      </p:sp>
    </p:spTree>
    <p:extLst>
      <p:ext uri="{BB962C8B-B14F-4D97-AF65-F5344CB8AC3E}">
        <p14:creationId xmlns:p14="http://schemas.microsoft.com/office/powerpoint/2010/main" val="4216757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174</TotalTime>
  <Words>418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Tw Cen MT</vt:lpstr>
      <vt:lpstr>Tw Cen MT Condensed</vt:lpstr>
      <vt:lpstr>Wingdings</vt:lpstr>
      <vt:lpstr>Wingdings 3</vt:lpstr>
      <vt:lpstr>Integral</vt:lpstr>
      <vt:lpstr>Project Management</vt:lpstr>
      <vt:lpstr>Outline</vt:lpstr>
      <vt:lpstr>What Is a Project?</vt:lpstr>
      <vt:lpstr>Project Phase</vt:lpstr>
      <vt:lpstr>Project Life Cycle</vt:lpstr>
      <vt:lpstr>Products life cycles</vt:lpstr>
      <vt:lpstr>Product life cycles vs Products life cycles</vt:lpstr>
      <vt:lpstr>Product life cycles vs Products life cycles</vt:lpstr>
      <vt:lpstr>What Helps Projects Succeed?</vt:lpstr>
      <vt:lpstr>What is Project Management?</vt:lpstr>
      <vt:lpstr>Project Manager</vt:lpstr>
      <vt:lpstr>What is Project Management?</vt:lpstr>
      <vt:lpstr>Important Skills for Project Managers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kariz</dc:creator>
  <cp:lastModifiedBy>kariz</cp:lastModifiedBy>
  <cp:revision>49</cp:revision>
  <dcterms:created xsi:type="dcterms:W3CDTF">2019-12-25T15:41:26Z</dcterms:created>
  <dcterms:modified xsi:type="dcterms:W3CDTF">2019-12-25T18:36:11Z</dcterms:modified>
</cp:coreProperties>
</file>