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8F7A"/>
    <a:srgbClr val="E9E9E9"/>
    <a:srgbClr val="4E4E4E"/>
    <a:srgbClr val="134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5F305-B940-C218-52A0-BA9433BA6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64699C-6865-76FC-671F-C42D871BF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516D3A-5127-7F6F-1B10-2AC57756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0352-72D3-4B22-AE43-C6E49FE1BC4B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35DB7D-EEEA-0A3E-A3F3-A372050A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DC7AFC-2FC1-F966-08F6-53BE7881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3410-8E0D-47E8-B009-6E313F3C6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66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B2749-53B9-3F03-6E34-EA778A53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98BB88-7572-63E3-D844-27F9C7878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21B1A0-71FC-5465-622C-BC25C579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0352-72D3-4B22-AE43-C6E49FE1BC4B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9F97AE-4B3A-322E-D203-CF2C009C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39427E-3F85-89A1-2DA5-2848773F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3410-8E0D-47E8-B009-6E313F3C6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65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61A67B-875A-7C27-0F47-1BAE84616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10007B-E7E4-DB1B-F3CB-1DD8DDFB7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87BF59-2CF1-0BCD-AEB6-3E5396B6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0352-72D3-4B22-AE43-C6E49FE1BC4B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5F9A13-373E-4BD0-C618-17E3BC1C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27D03F-9805-26BC-2AF2-92E92A1A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3410-8E0D-47E8-B009-6E313F3C6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57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91697-C75F-A28D-BC9A-A84F254D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DFDDBE-0BB1-861E-E1C3-796E51329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17C6B4-58C4-0FCF-F3B6-26AC5586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0352-72D3-4B22-AE43-C6E49FE1BC4B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2B8F01-24F4-878C-2139-D5807BA9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21AF44-E6D5-3C4A-F440-498093E2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3410-8E0D-47E8-B009-6E313F3C6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10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10CF9-28FF-0AC5-3C85-DD0A66BD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FFFFA2-1F98-A144-BFCC-18F68322B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1A14D2-F36F-4F3A-3FF0-6DABD307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0352-72D3-4B22-AE43-C6E49FE1BC4B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933219-B706-E642-14C3-B72F3020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66B94E-D6FB-E1A8-5A8D-B9CEF74F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3410-8E0D-47E8-B009-6E313F3C6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13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18B83-7269-576D-59E3-D543A4F9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E23A68-2280-D067-7B53-5366F9326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02BDED-11E3-D21A-7432-7CB11FB6B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E0793F-869F-94FF-5A6A-C3142008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0352-72D3-4B22-AE43-C6E49FE1BC4B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920726-7651-E13E-8023-AF3400EF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B5A27D-CEF6-C12B-16D3-3EB32CB8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3410-8E0D-47E8-B009-6E313F3C6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66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F580D-B4BB-3383-A85A-F0292DCE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C729B7-0C71-0966-69B4-24274F0F4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DCB33F-1EBA-7ABD-68F8-92EB2D36C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3EAC58-E6C6-3701-80AB-FF01FD4D8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2B060E-7B91-866A-A21A-31E447030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AEFDE6A-F25A-7245-BDAC-E58F5E6A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0352-72D3-4B22-AE43-C6E49FE1BC4B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1F49DD-49EC-1179-9462-E3EB0E70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440483-87A0-E840-CDD4-D1F0F864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3410-8E0D-47E8-B009-6E313F3C6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58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1A0F2-29ED-A39D-7A65-267CC8BF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28FB23-E01D-4B10-C810-ABEAD3D9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0352-72D3-4B22-AE43-C6E49FE1BC4B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0E9D5BC-2FAE-3CE2-2310-B30A662C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2C9F6B-A316-C414-3FD4-63099EBF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3410-8E0D-47E8-B009-6E313F3C6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16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E763497-CA16-F9AE-836A-870A186B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0352-72D3-4B22-AE43-C6E49FE1BC4B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6723ABB-A154-9182-2C3D-5ABFF824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373787-CC01-D087-6761-453CDC4C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3410-8E0D-47E8-B009-6E313F3C6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4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8FCBB-7373-70D1-2A78-7E94D505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44B591-C7B7-0542-434E-A565FF830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F3A232-6548-A457-FCB4-3C8F0B60D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D9279A-61DF-1DD0-006D-5241E179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0352-72D3-4B22-AE43-C6E49FE1BC4B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AB0DF4-D99C-C298-6D0E-C46A532D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7D5BD0-DF15-0DFC-38A5-E6987E56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3410-8E0D-47E8-B009-6E313F3C6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45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EC78C-1B02-F500-BEE5-FCC7F84C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E0F71C-1AAB-4FB7-CF16-5BF9EB26C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67DE0A-AC2F-7FCB-8122-1EB97BB23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72881D-F4A4-293F-734C-CB598001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0352-72D3-4B22-AE43-C6E49FE1BC4B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15F664-69F9-6493-AE1B-1AE0A989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B72E6D-D371-F9D4-92AE-6AB67697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3410-8E0D-47E8-B009-6E313F3C6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35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78E5F6-2649-DE71-8FEF-0B02164C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3BFA47-1E76-80EE-19C4-F9CF1AB0D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38E4D1-2715-D39D-CF35-638168D81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D0352-72D3-4B22-AE43-C6E49FE1BC4B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86DE81-7E21-85BA-FAD3-0F6F1A1B0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BD8DC4-F91F-ED3B-E288-B723E2876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23410-8E0D-47E8-B009-6E313F3C6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85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Diagrama de Venn&#10;&#10;Descrição gerada automaticamente">
            <a:extLst>
              <a:ext uri="{FF2B5EF4-FFF2-40B4-BE49-F238E27FC236}">
                <a16:creationId xmlns:a16="http://schemas.microsoft.com/office/drawing/2014/main" id="{DCAD0896-FF21-D476-8E95-7BB79B2E5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08" y="0"/>
            <a:ext cx="6054892" cy="6858000"/>
          </a:xfrm>
          <a:prstGeom prst="rect">
            <a:avLst/>
          </a:prstGeom>
        </p:spPr>
      </p:pic>
      <p:pic>
        <p:nvPicPr>
          <p:cNvPr id="7" name="Imagem 6" descr="Diagrama&#10;&#10;Descrição gerada automaticamente com confiança média">
            <a:extLst>
              <a:ext uri="{FF2B5EF4-FFF2-40B4-BE49-F238E27FC236}">
                <a16:creationId xmlns:a16="http://schemas.microsoft.com/office/drawing/2014/main" id="{8B24EC9C-60EC-7804-F93C-9F708002B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4" y="1814287"/>
            <a:ext cx="5777718" cy="32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4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Forma&#10;&#10;Descrição gerada automaticamente">
            <a:extLst>
              <a:ext uri="{FF2B5EF4-FFF2-40B4-BE49-F238E27FC236}">
                <a16:creationId xmlns:a16="http://schemas.microsoft.com/office/drawing/2014/main" id="{3152B6DF-5879-FAEE-C91D-E84927323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071" y="5710665"/>
            <a:ext cx="1162929" cy="1161403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1E948F3-8727-8541-2335-0A0CEB95D6B3}"/>
              </a:ext>
            </a:extLst>
          </p:cNvPr>
          <p:cNvSpPr txBox="1"/>
          <p:nvPr/>
        </p:nvSpPr>
        <p:spPr>
          <a:xfrm>
            <a:off x="2684584" y="1606410"/>
            <a:ext cx="68228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Em que momento da sua história (linha da vida) o interesse ou prazer por este tema despertou?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865930-A6F2-CD38-03B4-94DE48D4752C}"/>
              </a:ext>
            </a:extLst>
          </p:cNvPr>
          <p:cNvSpPr txBox="1"/>
          <p:nvPr/>
        </p:nvSpPr>
        <p:spPr>
          <a:xfrm>
            <a:off x="2435466" y="5829701"/>
            <a:ext cx="73210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Valores no projeto: criatividade</a:t>
            </a:r>
            <a:r>
              <a:rPr lang="pt-BR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💡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e curiosidade </a:t>
            </a:r>
            <a:r>
              <a:rPr lang="pt-BR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🤔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DF621A3-15EA-80A8-B466-7A9555F88E85}"/>
              </a:ext>
            </a:extLst>
          </p:cNvPr>
          <p:cNvSpPr txBox="1"/>
          <p:nvPr/>
        </p:nvSpPr>
        <p:spPr>
          <a:xfrm>
            <a:off x="2684583" y="3302556"/>
            <a:ext cx="68228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Como está inserido no seu dia a dia e por que você escolheu este tema?</a:t>
            </a:r>
          </a:p>
        </p:txBody>
      </p:sp>
      <p:pic>
        <p:nvPicPr>
          <p:cNvPr id="12" name="Imagem 11" descr="Uma imagem contendo mesa&#10;&#10;Descrição gerada automaticamente">
            <a:extLst>
              <a:ext uri="{FF2B5EF4-FFF2-40B4-BE49-F238E27FC236}">
                <a16:creationId xmlns:a16="http://schemas.microsoft.com/office/drawing/2014/main" id="{97206B2C-6F75-A1E4-5922-97752E8C5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2929" cy="116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3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C013F1B-DD2F-1C7D-AE0A-944BADBE5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7" y="811177"/>
            <a:ext cx="6046823" cy="604682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22F3048-02E1-A084-EED5-9AE308AF9E0C}"/>
              </a:ext>
            </a:extLst>
          </p:cNvPr>
          <p:cNvSpPr txBox="1"/>
          <p:nvPr/>
        </p:nvSpPr>
        <p:spPr>
          <a:xfrm>
            <a:off x="3375014" y="395678"/>
            <a:ext cx="5441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CB8F7A"/>
                </a:solidFill>
                <a:latin typeface="Trebuchet MS" panose="020B0603020202020204" pitchFamily="34" charset="0"/>
              </a:rPr>
              <a:t>Vamos para o site?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46D5A35-CE51-939C-B537-924A45510F40}"/>
              </a:ext>
            </a:extLst>
          </p:cNvPr>
          <p:cNvSpPr txBox="1"/>
          <p:nvPr/>
        </p:nvSpPr>
        <p:spPr>
          <a:xfrm>
            <a:off x="8102991" y="1709326"/>
            <a:ext cx="3727938" cy="425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O que vamos ver</a:t>
            </a:r>
          </a:p>
          <a:p>
            <a:pPr>
              <a:lnSpc>
                <a:spcPct val="150000"/>
              </a:lnSpc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Introdução do site;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Variáveis;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Funções (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if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else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 e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alerts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);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Operações Matemáticas;</a:t>
            </a:r>
            <a:r>
              <a:rPr lang="pt-B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Condicionais (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if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else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);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Repetições (for);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Vetores. 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98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C013F1B-DD2F-1C7D-AE0A-944BADBE5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7" y="811177"/>
            <a:ext cx="6046823" cy="604682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22F3048-02E1-A084-EED5-9AE308AF9E0C}"/>
              </a:ext>
            </a:extLst>
          </p:cNvPr>
          <p:cNvSpPr txBox="1"/>
          <p:nvPr/>
        </p:nvSpPr>
        <p:spPr>
          <a:xfrm>
            <a:off x="3375014" y="395678"/>
            <a:ext cx="5441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CB8F7A"/>
                </a:solidFill>
                <a:latin typeface="Trebuchet MS" panose="020B0603020202020204" pitchFamily="34" charset="0"/>
              </a:rPr>
              <a:t>Vamos para o site?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97B70F3-0D75-6405-12D8-45B99DEB4AB5}"/>
              </a:ext>
            </a:extLst>
          </p:cNvPr>
          <p:cNvSpPr txBox="1"/>
          <p:nvPr/>
        </p:nvSpPr>
        <p:spPr>
          <a:xfrm>
            <a:off x="8102991" y="1709326"/>
            <a:ext cx="3727938" cy="425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O que vamos ver</a:t>
            </a:r>
          </a:p>
          <a:p>
            <a:pPr>
              <a:lnSpc>
                <a:spcPct val="150000"/>
              </a:lnSpc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Introdução do site;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Variáveis;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Funções (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if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else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 e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alerts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);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Operações Matemáticas;</a:t>
            </a:r>
            <a:r>
              <a:rPr lang="pt-B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🥺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Condicionais (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if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else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Repetições (for);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Vetores. </a:t>
            </a:r>
            <a:r>
              <a:rPr lang="pt-B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🥺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01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0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Polígono&#10;&#10;Descrição gerada automaticamente">
            <a:extLst>
              <a:ext uri="{FF2B5EF4-FFF2-40B4-BE49-F238E27FC236}">
                <a16:creationId xmlns:a16="http://schemas.microsoft.com/office/drawing/2014/main" id="{2059CE22-DDBF-3A5B-58D6-477814DC2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067" y="5710665"/>
            <a:ext cx="1162933" cy="116140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8897DF2-BD0D-3791-036D-D5570FBD42C7}"/>
              </a:ext>
            </a:extLst>
          </p:cNvPr>
          <p:cNvSpPr txBox="1"/>
          <p:nvPr/>
        </p:nvSpPr>
        <p:spPr>
          <a:xfrm>
            <a:off x="6739887" y="3013501"/>
            <a:ext cx="4289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Analytics</a:t>
            </a:r>
            <a:endParaRPr lang="pt-BR" sz="4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96BDCEA-BAB2-ADAA-01AE-5D8B7D965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87" y="380999"/>
            <a:ext cx="6096000" cy="6096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AA44578-38E3-3B8F-6EDA-D50F4532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615" y="4043967"/>
            <a:ext cx="773723" cy="77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74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mesa&#10;&#10;Descrição gerada automaticamente">
            <a:extLst>
              <a:ext uri="{FF2B5EF4-FFF2-40B4-BE49-F238E27FC236}">
                <a16:creationId xmlns:a16="http://schemas.microsoft.com/office/drawing/2014/main" id="{E79E2F86-8803-8373-5601-F606AF548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2929" cy="1162929"/>
          </a:xfrm>
          <a:prstGeom prst="rect">
            <a:avLst/>
          </a:prstGeom>
        </p:spPr>
      </p:pic>
      <p:pic>
        <p:nvPicPr>
          <p:cNvPr id="9" name="Espaço Reservado para Conteúdo 4" descr="Forma&#10;&#10;Descrição gerada automaticamente">
            <a:extLst>
              <a:ext uri="{FF2B5EF4-FFF2-40B4-BE49-F238E27FC236}">
                <a16:creationId xmlns:a16="http://schemas.microsoft.com/office/drawing/2014/main" id="{09547FEC-2BB0-7A83-ABDC-DE602D3B0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071" y="5710665"/>
            <a:ext cx="1162929" cy="1161403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557B052-5772-3641-194B-4D7F3CF3B846}"/>
              </a:ext>
            </a:extLst>
          </p:cNvPr>
          <p:cNvSpPr txBox="1"/>
          <p:nvPr/>
        </p:nvSpPr>
        <p:spPr>
          <a:xfrm>
            <a:off x="225083" y="147226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Qual foi a maior dificuldade?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C1F48BF-898F-83F9-09C9-4673AE474FAD}"/>
              </a:ext>
            </a:extLst>
          </p:cNvPr>
          <p:cNvSpPr txBox="1"/>
          <p:nvPr/>
        </p:nvSpPr>
        <p:spPr>
          <a:xfrm>
            <a:off x="225083" y="301350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Qual foi a maior superação na realização desse desafio?</a:t>
            </a:r>
          </a:p>
        </p:txBody>
      </p:sp>
      <p:pic>
        <p:nvPicPr>
          <p:cNvPr id="13" name="Imagem 12" descr="Grupo de pessoas sentadas&#10;&#10;Descrição gerada automaticamente com confiança baixa">
            <a:extLst>
              <a:ext uri="{FF2B5EF4-FFF2-40B4-BE49-F238E27FC236}">
                <a16:creationId xmlns:a16="http://schemas.microsoft.com/office/drawing/2014/main" id="{C91DDB5B-DB87-3F6F-80BB-F033A16905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82" b="28000"/>
          <a:stretch/>
        </p:blipFill>
        <p:spPr>
          <a:xfrm>
            <a:off x="6858666" y="1933931"/>
            <a:ext cx="4170405" cy="306675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FCB1786-2491-31D5-9316-1E007E9FB842}"/>
              </a:ext>
            </a:extLst>
          </p:cNvPr>
          <p:cNvSpPr txBox="1"/>
          <p:nvPr/>
        </p:nvSpPr>
        <p:spPr>
          <a:xfrm>
            <a:off x="225083" y="455473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Há alguém que deva receber a sua gratidão por você ter conseguido chegar ao resultado final?</a:t>
            </a:r>
          </a:p>
          <a:p>
            <a:pPr algn="ctr"/>
            <a:r>
              <a:rPr lang="pt-BR" sz="2400" dirty="0"/>
              <a:t>Sim </a:t>
            </a:r>
            <a:r>
              <a:rPr lang="pt-BR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🧡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6887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0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Polígono&#10;&#10;Descrição gerada automaticamente">
            <a:extLst>
              <a:ext uri="{FF2B5EF4-FFF2-40B4-BE49-F238E27FC236}">
                <a16:creationId xmlns:a16="http://schemas.microsoft.com/office/drawing/2014/main" id="{2059CE22-DDBF-3A5B-58D6-477814DC2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067" y="5710665"/>
            <a:ext cx="1162933" cy="116140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8897DF2-BD0D-3791-036D-D5570FBD42C7}"/>
              </a:ext>
            </a:extLst>
          </p:cNvPr>
          <p:cNvSpPr txBox="1"/>
          <p:nvPr/>
        </p:nvSpPr>
        <p:spPr>
          <a:xfrm>
            <a:off x="3555976" y="3013501"/>
            <a:ext cx="5080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Trebuchet MS" panose="020B0603020202020204" pitchFamily="34" charset="0"/>
              </a:rPr>
              <a:t>Obrigado(a) </a:t>
            </a:r>
            <a:r>
              <a:rPr lang="pt-BR" sz="48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🧡</a:t>
            </a:r>
            <a:endParaRPr lang="pt-BR" sz="4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E949264-9567-6898-E8FF-3510AFD5915A}"/>
              </a:ext>
            </a:extLst>
          </p:cNvPr>
          <p:cNvSpPr txBox="1"/>
          <p:nvPr/>
        </p:nvSpPr>
        <p:spPr>
          <a:xfrm>
            <a:off x="205519" y="5548384"/>
            <a:ext cx="6448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Trebuchet MS" panose="020B0603020202020204" pitchFamily="34" charset="0"/>
              </a:rPr>
              <a:t>Linkedin</a:t>
            </a:r>
            <a:r>
              <a:rPr lang="pt-BR" sz="2000" dirty="0">
                <a:solidFill>
                  <a:schemeClr val="bg1"/>
                </a:solidFill>
                <a:latin typeface="Trebuchet MS" panose="020B0603020202020204" pitchFamily="34" charset="0"/>
              </a:rPr>
              <a:t> : </a:t>
            </a:r>
            <a:r>
              <a:rPr lang="pt-BR" sz="2000" dirty="0">
                <a:solidFill>
                  <a:schemeClr val="bg1"/>
                </a:solidFill>
                <a:latin typeface="+mj-lt"/>
              </a:rPr>
              <a:t>https://www.linkedin.com/in/lucas-hessel/</a:t>
            </a:r>
          </a:p>
          <a:p>
            <a:endParaRPr lang="pt-BR" sz="2000" dirty="0">
              <a:solidFill>
                <a:schemeClr val="bg1"/>
              </a:solidFill>
              <a:latin typeface="+mj-lt"/>
            </a:endParaRPr>
          </a:p>
          <a:p>
            <a:r>
              <a:rPr lang="pt-BR" sz="2000" b="1" dirty="0" err="1">
                <a:solidFill>
                  <a:schemeClr val="bg1"/>
                </a:solidFill>
                <a:latin typeface="+mj-lt"/>
              </a:rPr>
              <a:t>Github</a:t>
            </a:r>
            <a:r>
              <a:rPr lang="pt-BR" sz="2000" b="1" dirty="0">
                <a:solidFill>
                  <a:schemeClr val="bg1"/>
                </a:solidFill>
                <a:latin typeface="+mj-lt"/>
              </a:rPr>
              <a:t>:  </a:t>
            </a:r>
            <a:r>
              <a:rPr lang="pt-BR" sz="2000" dirty="0">
                <a:solidFill>
                  <a:schemeClr val="bg1"/>
                </a:solidFill>
                <a:latin typeface="+mj-lt"/>
              </a:rPr>
              <a:t>@hessel-lu</a:t>
            </a:r>
          </a:p>
        </p:txBody>
      </p:sp>
    </p:spTree>
    <p:extLst>
      <p:ext uri="{BB962C8B-B14F-4D97-AF65-F5344CB8AC3E}">
        <p14:creationId xmlns:p14="http://schemas.microsoft.com/office/powerpoint/2010/main" val="562539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182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Courier New</vt:lpstr>
      <vt:lpstr>Trebuchet MS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CONCEIÇÃO HESSEL .</dc:creator>
  <cp:lastModifiedBy>LUCAS CONCEIÇÃO HESSEL .</cp:lastModifiedBy>
  <cp:revision>9</cp:revision>
  <dcterms:created xsi:type="dcterms:W3CDTF">2022-06-06T12:23:32Z</dcterms:created>
  <dcterms:modified xsi:type="dcterms:W3CDTF">2022-06-07T20:58:38Z</dcterms:modified>
</cp:coreProperties>
</file>