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0799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09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8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6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7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8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7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8DCA-D538-4A78-8E09-DD259A435389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63D2-E89F-47C3-A69D-9B40B81C0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35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kumimoji="1"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3311167" y="2713304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67" y="2713304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3311167" y="521922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67" y="5219229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909837" y="521922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37" y="5219229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5712497" y="521922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97" y="5219229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449837" y="3793305"/>
            <a:ext cx="240133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851167" y="3793305"/>
            <a:ext cx="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3851167" y="3793305"/>
            <a:ext cx="240133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/>
              <p:nvPr/>
            </p:nvSpPr>
            <p:spPr>
              <a:xfrm>
                <a:off x="5712497" y="2713304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97" y="2713304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/>
              <p:nvPr/>
            </p:nvSpPr>
            <p:spPr>
              <a:xfrm>
                <a:off x="8113827" y="521922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827" y="5219229"/>
                <a:ext cx="1080000" cy="108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/>
              <p:nvPr/>
            </p:nvSpPr>
            <p:spPr>
              <a:xfrm>
                <a:off x="8113827" y="2713304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827" y="2713304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/>
              <p:nvPr/>
            </p:nvSpPr>
            <p:spPr>
              <a:xfrm>
                <a:off x="1144187" y="4237083"/>
                <a:ext cx="1251535" cy="809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87" y="4237083"/>
                <a:ext cx="1251535" cy="809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/>
              <p:nvPr/>
            </p:nvSpPr>
            <p:spPr>
              <a:xfrm>
                <a:off x="2869633" y="4237083"/>
                <a:ext cx="1251535" cy="809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33" y="4237083"/>
                <a:ext cx="1251535" cy="8091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/>
              <p:nvPr/>
            </p:nvSpPr>
            <p:spPr>
              <a:xfrm>
                <a:off x="4302091" y="3503043"/>
                <a:ext cx="1251535" cy="784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91" y="3503043"/>
                <a:ext cx="1251535" cy="7841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0E8000-8FA8-456A-9DF4-A61A0ECBC986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V="1">
            <a:off x="6252497" y="3793305"/>
            <a:ext cx="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1489C9-87A9-47F2-AE1A-840C67CB245B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V="1">
            <a:off x="3851167" y="3793305"/>
            <a:ext cx="240133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1C758A-B3DB-4FCB-9071-C561DC4E82AF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6252497" y="3793305"/>
            <a:ext cx="240133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/>
              <p:nvPr/>
            </p:nvSpPr>
            <p:spPr>
              <a:xfrm>
                <a:off x="4511832" y="207379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32" y="207379"/>
                <a:ext cx="1080000" cy="108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9708C62-45CE-4D2A-8D52-05E992D9DD7A}"/>
              </a:ext>
            </a:extLst>
          </p:cNvPr>
          <p:cNvCxnSpPr>
            <a:cxnSpLocks/>
            <a:stCxn id="17" idx="0"/>
            <a:endCxn id="28" idx="4"/>
          </p:cNvCxnSpPr>
          <p:nvPr/>
        </p:nvCxnSpPr>
        <p:spPr>
          <a:xfrm flipH="1" flipV="1">
            <a:off x="5051833" y="1287380"/>
            <a:ext cx="360199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9E1A4D2-AB69-4BA8-A95C-5059B37C94FB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3851168" y="1287380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FBDB4C-B8AA-4535-96E9-0610522B2C7E}"/>
              </a:ext>
            </a:extLst>
          </p:cNvPr>
          <p:cNvCxnSpPr>
            <a:cxnSpLocks/>
            <a:stCxn id="14" idx="0"/>
            <a:endCxn id="28" idx="4"/>
          </p:cNvCxnSpPr>
          <p:nvPr/>
        </p:nvCxnSpPr>
        <p:spPr>
          <a:xfrm flipH="1" flipV="1">
            <a:off x="5051833" y="1287380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/>
              <p:nvPr/>
            </p:nvSpPr>
            <p:spPr>
              <a:xfrm>
                <a:off x="4302091" y="4654217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91" y="4654217"/>
                <a:ext cx="1251535" cy="7841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/>
              <p:nvPr/>
            </p:nvSpPr>
            <p:spPr>
              <a:xfrm>
                <a:off x="6166730" y="4237082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30" y="4237082"/>
                <a:ext cx="1251535" cy="8091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/>
              <p:nvPr/>
            </p:nvSpPr>
            <p:spPr>
              <a:xfrm>
                <a:off x="7942293" y="4237082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93" y="4237082"/>
                <a:ext cx="1251535" cy="8091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/>
              <p:nvPr/>
            </p:nvSpPr>
            <p:spPr>
              <a:xfrm>
                <a:off x="7707190" y="1836836"/>
                <a:ext cx="1251535" cy="69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90" y="1836836"/>
                <a:ext cx="1251535" cy="6937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/>
              <p:nvPr/>
            </p:nvSpPr>
            <p:spPr>
              <a:xfrm>
                <a:off x="3260298" y="1779128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98" y="1779128"/>
                <a:ext cx="1251535" cy="8091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/>
              <p:nvPr/>
            </p:nvSpPr>
            <p:spPr>
              <a:xfrm>
                <a:off x="4546730" y="1779128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30" y="1779128"/>
                <a:ext cx="1251535" cy="8091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E4325A6-41B3-400D-94C0-3F35C2528F2C}"/>
              </a:ext>
            </a:extLst>
          </p:cNvPr>
          <p:cNvSpPr txBox="1"/>
          <p:nvPr/>
        </p:nvSpPr>
        <p:spPr>
          <a:xfrm>
            <a:off x="9536729" y="5528397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入力層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C03919-FD67-4543-9007-6A5059FA6AAC}"/>
              </a:ext>
            </a:extLst>
          </p:cNvPr>
          <p:cNvSpPr txBox="1"/>
          <p:nvPr/>
        </p:nvSpPr>
        <p:spPr>
          <a:xfrm>
            <a:off x="9536729" y="3022472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隠れ層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A97F8B-96F7-4E7B-85ED-26BE472C46C4}"/>
              </a:ext>
            </a:extLst>
          </p:cNvPr>
          <p:cNvSpPr txBox="1"/>
          <p:nvPr/>
        </p:nvSpPr>
        <p:spPr>
          <a:xfrm>
            <a:off x="9536729" y="516547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66830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20</Words>
  <Application>Microsoft Office PowerPoint</Application>
  <PresentationFormat>ユーザー設定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1</cp:revision>
  <dcterms:created xsi:type="dcterms:W3CDTF">2021-12-28T08:19:48Z</dcterms:created>
  <dcterms:modified xsi:type="dcterms:W3CDTF">2021-12-28T08:21:07Z</dcterms:modified>
</cp:coreProperties>
</file>