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77" d="100"/>
          <a:sy n="77" d="100"/>
        </p:scale>
        <p:origin x="61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6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3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7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2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0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6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5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CDB1-61BA-407B-B6B0-8F42482DAFE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BDA4-BB88-4E52-816E-6DD9E1E3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2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6A6E166E-1165-4DD4-8C16-064E090FB406}"/>
              </a:ext>
            </a:extLst>
          </p:cNvPr>
          <p:cNvSpPr/>
          <p:nvPr/>
        </p:nvSpPr>
        <p:spPr>
          <a:xfrm>
            <a:off x="2397321" y="97829"/>
            <a:ext cx="2520000" cy="252000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/>
              <p:nvPr/>
            </p:nvSpPr>
            <p:spPr>
              <a:xfrm>
                <a:off x="3117321" y="978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21" y="97829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3117321" y="15378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21" y="1537829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3117321" y="404375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21" y="4043754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715991" y="404375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1" y="4043754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5518651" y="404375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51" y="4043754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255991" y="2617833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657321" y="2617833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3657321" y="2617833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9EFFC03-4D6E-42F8-97A3-829C1CE92BE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3657321" y="1177829"/>
            <a:ext cx="0" cy="360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/>
              <p:nvPr/>
            </p:nvSpPr>
            <p:spPr>
              <a:xfrm>
                <a:off x="3841557" y="1034667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57" y="1034667"/>
                <a:ext cx="12515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/>
              <p:nvPr/>
            </p:nvSpPr>
            <p:spPr>
              <a:xfrm>
                <a:off x="991533" y="3019581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33" y="3019581"/>
                <a:ext cx="12515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/>
              <p:nvPr/>
            </p:nvSpPr>
            <p:spPr>
              <a:xfrm>
                <a:off x="2797176" y="3009471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176" y="3009471"/>
                <a:ext cx="12515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/>
              <p:nvPr/>
            </p:nvSpPr>
            <p:spPr>
              <a:xfrm>
                <a:off x="4964124" y="3019581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24" y="3019581"/>
                <a:ext cx="125153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1</cp:revision>
  <dcterms:created xsi:type="dcterms:W3CDTF">2021-12-27T03:25:22Z</dcterms:created>
  <dcterms:modified xsi:type="dcterms:W3CDTF">2021-12-27T03:27:03Z</dcterms:modified>
</cp:coreProperties>
</file>