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94" r:id="rId2"/>
  </p:sldIdLst>
  <p:sldSz cx="121920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>
        <p:scale>
          <a:sx n="59" d="100"/>
          <a:sy n="59" d="100"/>
        </p:scale>
        <p:origin x="96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885"/>
            <a:ext cx="91440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7331"/>
            <a:ext cx="91440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98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9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8350"/>
            <a:ext cx="2628900" cy="427143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8350"/>
            <a:ext cx="7734300" cy="427143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59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5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6579"/>
            <a:ext cx="1051560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73044"/>
            <a:ext cx="1051560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1750"/>
            <a:ext cx="5181600" cy="31980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1750"/>
            <a:ext cx="5181600" cy="31980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07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8350"/>
            <a:ext cx="10515600" cy="97422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5577"/>
            <a:ext cx="515778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1114"/>
            <a:ext cx="5157787" cy="270800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5577"/>
            <a:ext cx="518318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1114"/>
            <a:ext cx="5183188" cy="270800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02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27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15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5712"/>
            <a:ext cx="617220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8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5712"/>
            <a:ext cx="617220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91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8350"/>
            <a:ext cx="1051560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1750"/>
            <a:ext cx="1051560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B9CA-F5EA-4632-87C9-F1CAA4E509FD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71624"/>
            <a:ext cx="41148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4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kumimoji="1"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kumimoji="1"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987608-34D4-440B-B7EA-9E06AFDD14C9}"/>
              </a:ext>
            </a:extLst>
          </p:cNvPr>
          <p:cNvSpPr/>
          <p:nvPr/>
        </p:nvSpPr>
        <p:spPr>
          <a:xfrm>
            <a:off x="4190275" y="2605878"/>
            <a:ext cx="3803380" cy="5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2018Q1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88CC95-F39B-485E-87B0-A44AA7A2B318}"/>
              </a:ext>
            </a:extLst>
          </p:cNvPr>
          <p:cNvSpPr/>
          <p:nvPr/>
        </p:nvSpPr>
        <p:spPr>
          <a:xfrm>
            <a:off x="377479" y="2605878"/>
            <a:ext cx="3812791" cy="53265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chemeClr val="accent3">
                  <a:lumMod val="95000"/>
                  <a:lumOff val="5000"/>
                </a:schemeClr>
              </a:gs>
              <a:gs pos="0">
                <a:schemeClr val="accent3">
                  <a:lumMod val="6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2017Q4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15814B2-C0EA-41D7-85A7-491797B1867B}"/>
              </a:ext>
            </a:extLst>
          </p:cNvPr>
          <p:cNvGrpSpPr/>
          <p:nvPr/>
        </p:nvGrpSpPr>
        <p:grpSpPr>
          <a:xfrm>
            <a:off x="3697431" y="1626594"/>
            <a:ext cx="5233014" cy="936905"/>
            <a:chOff x="3697431" y="2649736"/>
            <a:chExt cx="5233014" cy="93690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D0EE0EA-C2B0-470A-AF50-E34F63600C6A}"/>
                </a:ext>
              </a:extLst>
            </p:cNvPr>
            <p:cNvSpPr txBox="1"/>
            <p:nvPr/>
          </p:nvSpPr>
          <p:spPr>
            <a:xfrm>
              <a:off x="3697431" y="2918076"/>
              <a:ext cx="1470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2018/04/01</a:t>
              </a:r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289AA34-BB96-47A8-A821-087AA4F05A1D}"/>
                </a:ext>
              </a:extLst>
            </p:cNvPr>
            <p:cNvSpPr txBox="1"/>
            <p:nvPr/>
          </p:nvSpPr>
          <p:spPr>
            <a:xfrm>
              <a:off x="7460317" y="2916123"/>
              <a:ext cx="1470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2018/06/31</a:t>
              </a:r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319649E-9732-4E75-9A7E-FE66B5CCAD62}"/>
                </a:ext>
              </a:extLst>
            </p:cNvPr>
            <p:cNvSpPr txBox="1"/>
            <p:nvPr/>
          </p:nvSpPr>
          <p:spPr>
            <a:xfrm>
              <a:off x="6605680" y="2908936"/>
              <a:ext cx="702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06/20</a:t>
              </a:r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49101179-C10A-4261-989C-24740CECA275}"/>
                </a:ext>
              </a:extLst>
            </p:cNvPr>
            <p:cNvCxnSpPr/>
            <p:nvPr/>
          </p:nvCxnSpPr>
          <p:spPr>
            <a:xfrm>
              <a:off x="7993655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6BF5053-6178-41C9-B81D-932D61F1A571}"/>
                </a:ext>
              </a:extLst>
            </p:cNvPr>
            <p:cNvCxnSpPr/>
            <p:nvPr/>
          </p:nvCxnSpPr>
          <p:spPr>
            <a:xfrm>
              <a:off x="4192332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D3EFF6D2-532E-4FD1-B5FD-7221B2E8F6D6}"/>
                </a:ext>
              </a:extLst>
            </p:cNvPr>
            <p:cNvCxnSpPr/>
            <p:nvPr/>
          </p:nvCxnSpPr>
          <p:spPr>
            <a:xfrm>
              <a:off x="6987264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3BA42C8D-E515-40BE-A661-44FC5C56A333}"/>
                </a:ext>
              </a:extLst>
            </p:cNvPr>
            <p:cNvCxnSpPr/>
            <p:nvPr/>
          </p:nvCxnSpPr>
          <p:spPr>
            <a:xfrm>
              <a:off x="5980874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DCCF278-4557-4DB2-875A-DCB9873419A6}"/>
                </a:ext>
              </a:extLst>
            </p:cNvPr>
            <p:cNvSpPr txBox="1"/>
            <p:nvPr/>
          </p:nvSpPr>
          <p:spPr>
            <a:xfrm>
              <a:off x="5632132" y="2902316"/>
              <a:ext cx="702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05/20</a:t>
              </a:r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4B04DAFF-5CE5-4E15-8F83-13BFA56DB416}"/>
                </a:ext>
              </a:extLst>
            </p:cNvPr>
            <p:cNvCxnSpPr/>
            <p:nvPr/>
          </p:nvCxnSpPr>
          <p:spPr>
            <a:xfrm>
              <a:off x="4999043" y="3170546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CA6F5E0-D030-4365-AFF8-155FAC86BC80}"/>
                </a:ext>
              </a:extLst>
            </p:cNvPr>
            <p:cNvSpPr txBox="1"/>
            <p:nvPr/>
          </p:nvSpPr>
          <p:spPr>
            <a:xfrm>
              <a:off x="4678629" y="2914354"/>
              <a:ext cx="677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04/20</a:t>
              </a:r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EE34439-7BEE-4A71-9FAD-DEB6FAD12A45}"/>
                </a:ext>
              </a:extLst>
            </p:cNvPr>
            <p:cNvSpPr txBox="1"/>
            <p:nvPr/>
          </p:nvSpPr>
          <p:spPr>
            <a:xfrm>
              <a:off x="4577945" y="2658721"/>
              <a:ext cx="100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IBES</a:t>
              </a:r>
              <a:r>
                <a:rPr lang="ja-JP" altLang="en-US" sz="1400" dirty="0">
                  <a:solidFill>
                    <a:schemeClr val="bg2">
                      <a:lumMod val="50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更新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9B67636-6A57-4B37-B3C5-243265B44FD2}"/>
                </a:ext>
              </a:extLst>
            </p:cNvPr>
            <p:cNvSpPr txBox="1"/>
            <p:nvPr/>
          </p:nvSpPr>
          <p:spPr>
            <a:xfrm>
              <a:off x="5537228" y="2658721"/>
              <a:ext cx="100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IBES</a:t>
              </a:r>
              <a:r>
                <a:rPr lang="ja-JP" altLang="en-US" sz="1400" dirty="0">
                  <a:solidFill>
                    <a:schemeClr val="bg2">
                      <a:lumMod val="50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更新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595F4CA-3EA0-4599-B0EA-C96006F94C03}"/>
                </a:ext>
              </a:extLst>
            </p:cNvPr>
            <p:cNvSpPr txBox="1"/>
            <p:nvPr/>
          </p:nvSpPr>
          <p:spPr>
            <a:xfrm>
              <a:off x="6547304" y="2649736"/>
              <a:ext cx="100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IBES</a:t>
              </a:r>
              <a:r>
                <a:rPr lang="ja-JP" altLang="en-US" sz="1400" dirty="0">
                  <a:solidFill>
                    <a:schemeClr val="bg2">
                      <a:lumMod val="50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更新</a:t>
              </a: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149BEB4-6101-4A8E-AA03-1472715832BE}"/>
              </a:ext>
            </a:extLst>
          </p:cNvPr>
          <p:cNvSpPr txBox="1"/>
          <p:nvPr/>
        </p:nvSpPr>
        <p:spPr>
          <a:xfrm>
            <a:off x="4082908" y="4119099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時系列モデルの予測タイミング</a:t>
            </a:r>
            <a:endParaRPr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endParaRPr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当四半期の中間月末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前四半期決算発表済み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49F5ADC-B35C-4A25-B52B-246AEBC1B6EE}"/>
              </a:ext>
            </a:extLst>
          </p:cNvPr>
          <p:cNvCxnSpPr>
            <a:cxnSpLocks/>
          </p:cNvCxnSpPr>
          <p:nvPr/>
        </p:nvCxnSpPr>
        <p:spPr>
          <a:xfrm>
            <a:off x="6483570" y="1503953"/>
            <a:ext cx="1" cy="108000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10B5819-A9C4-48BD-95BE-C1818EB00388}"/>
              </a:ext>
            </a:extLst>
          </p:cNvPr>
          <p:cNvCxnSpPr>
            <a:cxnSpLocks/>
          </p:cNvCxnSpPr>
          <p:nvPr/>
        </p:nvCxnSpPr>
        <p:spPr>
          <a:xfrm flipV="1">
            <a:off x="6483570" y="3147513"/>
            <a:ext cx="1" cy="90000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42FC32E-0BB8-4A1E-A9C2-AD42A3F08C8A}"/>
              </a:ext>
            </a:extLst>
          </p:cNvPr>
          <p:cNvSpPr txBox="1"/>
          <p:nvPr/>
        </p:nvSpPr>
        <p:spPr>
          <a:xfrm>
            <a:off x="6091966" y="1024197"/>
            <a:ext cx="79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05/31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6A72D10-06B4-48F8-B9D9-6760A5ADD525}"/>
              </a:ext>
            </a:extLst>
          </p:cNvPr>
          <p:cNvSpPr txBox="1"/>
          <p:nvPr/>
        </p:nvSpPr>
        <p:spPr>
          <a:xfrm>
            <a:off x="3081577" y="-1584"/>
            <a:ext cx="68231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I/B/E/S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業績予想のタイミング</a:t>
            </a:r>
            <a:endParaRPr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endParaRPr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当四半期の中間月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,8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,11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,2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末時点の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IBES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予測と比較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A5CF542-856E-4A48-B66F-34874B49C786}"/>
              </a:ext>
            </a:extLst>
          </p:cNvPr>
          <p:cNvSpPr/>
          <p:nvPr/>
        </p:nvSpPr>
        <p:spPr>
          <a:xfrm>
            <a:off x="7993660" y="2605878"/>
            <a:ext cx="3812791" cy="532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2018Q2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2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67</Words>
  <Application>Microsoft Office PowerPoint</Application>
  <PresentationFormat>ユーザー設定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王　思涵</dc:creator>
  <cp:lastModifiedBy>王　思涵</cp:lastModifiedBy>
  <cp:revision>1</cp:revision>
  <dcterms:created xsi:type="dcterms:W3CDTF">2021-12-27T03:33:18Z</dcterms:created>
  <dcterms:modified xsi:type="dcterms:W3CDTF">2021-12-27T03:35:54Z</dcterms:modified>
</cp:coreProperties>
</file>