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12192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5329-1185-4CDB-9D88-D929D2577A75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112-7CEE-4775-ACBC-D6B1D59D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57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5329-1185-4CDB-9D88-D929D2577A75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112-7CEE-4775-ACBC-D6B1D59D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85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5329-1185-4CDB-9D88-D929D2577A75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112-7CEE-4775-ACBC-D6B1D59D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60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5329-1185-4CDB-9D88-D929D2577A75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112-7CEE-4775-ACBC-D6B1D59D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4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5329-1185-4CDB-9D88-D929D2577A75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112-7CEE-4775-ACBC-D6B1D59D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44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5329-1185-4CDB-9D88-D929D2577A75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112-7CEE-4775-ACBC-D6B1D59D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8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5329-1185-4CDB-9D88-D929D2577A75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112-7CEE-4775-ACBC-D6B1D59D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89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5329-1185-4CDB-9D88-D929D2577A75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112-7CEE-4775-ACBC-D6B1D59D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3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5329-1185-4CDB-9D88-D929D2577A75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112-7CEE-4775-ACBC-D6B1D59D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14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5329-1185-4CDB-9D88-D929D2577A75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112-7CEE-4775-ACBC-D6B1D59D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13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5329-1185-4CDB-9D88-D929D2577A75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BC112-7CEE-4775-ACBC-D6B1D59D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3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5329-1185-4CDB-9D88-D929D2577A75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BC112-7CEE-4775-ACBC-D6B1D59D7D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42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kumimoji="1"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2219D7-FECE-4E40-968F-44DC1D62A2AE}"/>
              </a:ext>
            </a:extLst>
          </p:cNvPr>
          <p:cNvGrpSpPr/>
          <p:nvPr/>
        </p:nvGrpSpPr>
        <p:grpSpPr>
          <a:xfrm>
            <a:off x="704055" y="5321550"/>
            <a:ext cx="10783893" cy="163985"/>
            <a:chOff x="336242" y="6294126"/>
            <a:chExt cx="11982103" cy="18220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71537CF-9A3C-40E9-9CD9-ED677287E1AD}"/>
                </a:ext>
              </a:extLst>
            </p:cNvPr>
            <p:cNvGrpSpPr/>
            <p:nvPr/>
          </p:nvGrpSpPr>
          <p:grpSpPr>
            <a:xfrm>
              <a:off x="336242" y="6294126"/>
              <a:ext cx="11519517" cy="182206"/>
              <a:chOff x="143120" y="5440686"/>
              <a:chExt cx="11519517" cy="182206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CBE2E186-43C5-4670-A392-C644170D76A0}"/>
                  </a:ext>
                </a:extLst>
              </p:cNvPr>
              <p:cNvGrpSpPr/>
              <p:nvPr/>
            </p:nvGrpSpPr>
            <p:grpSpPr>
              <a:xfrm>
                <a:off x="14312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612FF00A-A139-48CE-8D42-C2A75D64A2D8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9A37C88B-64B9-46C3-A0D3-BEED9B1366B5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18CCBCFE-B46F-4C47-9F31-3F7C97DF6030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C88FA678-C574-4877-B3E5-B965381F9AA3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74799C3B-2047-4F3C-8A5B-641557429F6A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A97AF592-BBB8-4A1E-8B22-3A4D561E4780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49DC5AF5-BF86-4386-B7D4-0A019F43F0C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19B127F0-0E54-4087-BB36-86B7A4896407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AE73FAC5-96A9-4180-820F-842AC39E96A3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E9343603-2CEF-487A-9D0F-D72D5FE6A99C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389B51B4-824C-4768-85CA-72FB46A76A4B}"/>
                  </a:ext>
                </a:extLst>
              </p:cNvPr>
              <p:cNvGrpSpPr/>
              <p:nvPr/>
            </p:nvGrpSpPr>
            <p:grpSpPr>
              <a:xfrm>
                <a:off x="2457661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F3068BF-48D7-4EDA-BDAC-4D3B4FCA10C3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9B031B9-356C-4716-B6BC-C6EDA5001D92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7907182C-90A2-4F4B-9AE3-221689F916D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E153E57F-9ED3-4ABF-99FB-820664F3A2F2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889969CE-DBF0-4010-88FD-48090B9410C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D82B612A-3832-4A97-A51D-9C3D8239A6F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ADBF6470-83BE-432C-BFBD-F6EE08C1B10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D883CC96-CF40-4E42-BE9D-AB4B3958A5B3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3183CA8A-F0C1-40D2-9EED-F4812CBC0220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2211D8BB-27B6-4FB1-95B0-F8B006952442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8C3AF802-C4AC-4552-AB17-6DFCCC74E074}"/>
                  </a:ext>
                </a:extLst>
              </p:cNvPr>
              <p:cNvGrpSpPr/>
              <p:nvPr/>
            </p:nvGrpSpPr>
            <p:grpSpPr>
              <a:xfrm>
                <a:off x="4770591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D501B991-94A4-480C-896C-4B0EEA203451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0FE84C8A-867E-4B63-B2F1-BD9032837983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959AD7EF-6DFA-4E32-BAF7-BBCEEED00B07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19E153C3-D72E-44C6-8779-C9855DEF3BFD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5D7A6A2A-B623-457E-8145-D4F0056DB95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AA012B83-6DE4-47D1-AAE6-8AA8F9FFC30D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C927FAAD-456B-4BF6-97F1-BC6FD0AF69EC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8ED85F55-62CC-4C97-8688-D348038B2B36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8B94D653-3FE8-47CE-9CD9-D635B6E658E2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E65E84DF-973C-4C86-A84E-68767A719B8B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</p:grpSp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97007E0B-65F5-40AD-8B9D-12A28557A0F8}"/>
                  </a:ext>
                </a:extLst>
              </p:cNvPr>
              <p:cNvGrpSpPr/>
              <p:nvPr/>
            </p:nvGrpSpPr>
            <p:grpSpPr>
              <a:xfrm>
                <a:off x="7085132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5E5280F4-E467-4037-9431-0FA3F33D945B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1" name="正方形/長方形 110">
                  <a:extLst>
                    <a:ext uri="{FF2B5EF4-FFF2-40B4-BE49-F238E27FC236}">
                      <a16:creationId xmlns:a16="http://schemas.microsoft.com/office/drawing/2014/main" id="{5B344E7A-EAC4-43C3-B370-0444A663B034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DF425055-9373-4B9E-B3D6-B578A32CDDA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C623FCF6-F3F2-4A6C-B252-532667C96E9F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784DAA8E-4B3D-4FE3-A4DB-92B0E0A90C66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D373C1F4-EF3A-4192-9F0E-A17CBB44497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36019477-C8EB-4750-A284-D642313A03AF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43FAA803-B331-4B8C-BBF8-51FC77BFEC0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768B906-442D-4D36-B95F-C328E3FF1E38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8DEE93B-57FB-421B-8E65-F9565031B6AA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</p:grpSp>
          <p:grpSp>
            <p:nvGrpSpPr>
              <p:cNvPr id="120" name="グループ化 119">
                <a:extLst>
                  <a:ext uri="{FF2B5EF4-FFF2-40B4-BE49-F238E27FC236}">
                    <a16:creationId xmlns:a16="http://schemas.microsoft.com/office/drawing/2014/main" id="{72744E03-48DF-4079-A87B-52357C0621E5}"/>
                  </a:ext>
                </a:extLst>
              </p:cNvPr>
              <p:cNvGrpSpPr/>
              <p:nvPr/>
            </p:nvGrpSpPr>
            <p:grpSpPr>
              <a:xfrm>
                <a:off x="940100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7104E9BB-3E7A-412D-AE7E-60D0D2CAF1FF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7BA208E6-2E27-4041-8302-C41C1D5CE806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3" name="正方形/長方形 122">
                  <a:extLst>
                    <a:ext uri="{FF2B5EF4-FFF2-40B4-BE49-F238E27FC236}">
                      <a16:creationId xmlns:a16="http://schemas.microsoft.com/office/drawing/2014/main" id="{3F58BE7B-A9FA-45C8-8078-FB497DBB3F4F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4" name="正方形/長方形 123">
                  <a:extLst>
                    <a:ext uri="{FF2B5EF4-FFF2-40B4-BE49-F238E27FC236}">
                      <a16:creationId xmlns:a16="http://schemas.microsoft.com/office/drawing/2014/main" id="{7504C54D-7EB9-40C1-B04C-E874BB22360A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5" name="正方形/長方形 124">
                  <a:extLst>
                    <a:ext uri="{FF2B5EF4-FFF2-40B4-BE49-F238E27FC236}">
                      <a16:creationId xmlns:a16="http://schemas.microsoft.com/office/drawing/2014/main" id="{FE852EDF-CFD1-4CBC-822A-88D1A9E53B3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6" name="正方形/長方形 125">
                  <a:extLst>
                    <a:ext uri="{FF2B5EF4-FFF2-40B4-BE49-F238E27FC236}">
                      <a16:creationId xmlns:a16="http://schemas.microsoft.com/office/drawing/2014/main" id="{B264BBDE-F233-4ECB-B6D9-C2E3ED7390BA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7870FD43-D51B-4EB1-B985-300C33D34139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76F122A5-6507-46EC-8C4F-9B620D354E5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84FE1F2F-5114-420B-BE88-7BEEF931AC07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30" name="正方形/長方形 129">
                  <a:extLst>
                    <a:ext uri="{FF2B5EF4-FFF2-40B4-BE49-F238E27FC236}">
                      <a16:creationId xmlns:a16="http://schemas.microsoft.com/office/drawing/2014/main" id="{E4CEF646-088A-4C58-BC42-0D0CCDA929F4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</p:grpSp>
        </p:grp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8D39FB11-7C60-434B-B79D-741DA06E4CFC}"/>
                </a:ext>
              </a:extLst>
            </p:cNvPr>
            <p:cNvSpPr/>
            <p:nvPr/>
          </p:nvSpPr>
          <p:spPr>
            <a:xfrm>
              <a:off x="11907052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EEAAE170-C8DF-4CAC-996B-F908CE5DBEDA}"/>
                </a:ext>
              </a:extLst>
            </p:cNvPr>
            <p:cNvSpPr/>
            <p:nvPr/>
          </p:nvSpPr>
          <p:spPr>
            <a:xfrm>
              <a:off x="12138345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554" name="正方形/長方形 553">
            <a:extLst>
              <a:ext uri="{FF2B5EF4-FFF2-40B4-BE49-F238E27FC236}">
                <a16:creationId xmlns:a16="http://schemas.microsoft.com/office/drawing/2014/main" id="{30207810-0C77-4180-9477-51547B32E8CD}"/>
              </a:ext>
            </a:extLst>
          </p:cNvPr>
          <p:cNvSpPr/>
          <p:nvPr/>
        </p:nvSpPr>
        <p:spPr>
          <a:xfrm>
            <a:off x="9033276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AF7DBA89-3048-4923-BE92-EB92FC51C1B7}"/>
              </a:ext>
            </a:extLst>
          </p:cNvPr>
          <p:cNvSpPr/>
          <p:nvPr/>
        </p:nvSpPr>
        <p:spPr>
          <a:xfrm>
            <a:off x="2995050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EB769036-E11D-4C26-9B0C-4FBCFDE6A8E6}"/>
              </a:ext>
            </a:extLst>
          </p:cNvPr>
          <p:cNvSpPr/>
          <p:nvPr/>
        </p:nvSpPr>
        <p:spPr>
          <a:xfrm>
            <a:off x="3203213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7673181-BE0F-4BC8-89F7-0E4EA68AF2D8}"/>
              </a:ext>
            </a:extLst>
          </p:cNvPr>
          <p:cNvSpPr/>
          <p:nvPr/>
        </p:nvSpPr>
        <p:spPr>
          <a:xfrm>
            <a:off x="3411377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7C02A6E-BA3D-4DB1-AB32-E599E98B5D87}"/>
              </a:ext>
            </a:extLst>
          </p:cNvPr>
          <p:cNvSpPr/>
          <p:nvPr/>
        </p:nvSpPr>
        <p:spPr>
          <a:xfrm>
            <a:off x="3619541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20BB55AE-996C-4DF1-B6DF-308B42628F79}"/>
              </a:ext>
            </a:extLst>
          </p:cNvPr>
          <p:cNvSpPr/>
          <p:nvPr/>
        </p:nvSpPr>
        <p:spPr>
          <a:xfrm>
            <a:off x="3827704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823036B2-DD1D-4936-BB61-4616DCE6900F}"/>
              </a:ext>
            </a:extLst>
          </p:cNvPr>
          <p:cNvSpPr/>
          <p:nvPr/>
        </p:nvSpPr>
        <p:spPr>
          <a:xfrm>
            <a:off x="4035868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CE35B0E-4714-483D-A0B4-759C1DFBD9AF}"/>
              </a:ext>
            </a:extLst>
          </p:cNvPr>
          <p:cNvSpPr/>
          <p:nvPr/>
        </p:nvSpPr>
        <p:spPr>
          <a:xfrm>
            <a:off x="4244032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03F5CA5B-0046-4CD4-8344-73CC061B5CBC}"/>
              </a:ext>
            </a:extLst>
          </p:cNvPr>
          <p:cNvSpPr/>
          <p:nvPr/>
        </p:nvSpPr>
        <p:spPr>
          <a:xfrm>
            <a:off x="4452195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DEF1163-E3C7-4A6A-9C2D-D344E65C8EB9}"/>
              </a:ext>
            </a:extLst>
          </p:cNvPr>
          <p:cNvSpPr/>
          <p:nvPr/>
        </p:nvSpPr>
        <p:spPr>
          <a:xfrm>
            <a:off x="4661809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11FF3ECF-363E-4DD4-81D0-FC149FAD989C}"/>
              </a:ext>
            </a:extLst>
          </p:cNvPr>
          <p:cNvSpPr/>
          <p:nvPr/>
        </p:nvSpPr>
        <p:spPr>
          <a:xfrm>
            <a:off x="4869973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AAD5A972-D282-42EA-A56F-84FBE69C1D67}"/>
              </a:ext>
            </a:extLst>
          </p:cNvPr>
          <p:cNvSpPr/>
          <p:nvPr/>
        </p:nvSpPr>
        <p:spPr>
          <a:xfrm>
            <a:off x="5078136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61F07984-C472-4C79-A016-91A70F7D7F84}"/>
              </a:ext>
            </a:extLst>
          </p:cNvPr>
          <p:cNvSpPr/>
          <p:nvPr/>
        </p:nvSpPr>
        <p:spPr>
          <a:xfrm>
            <a:off x="5286300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80965C42-5F12-4CDE-A811-38720BFEAEA1}"/>
              </a:ext>
            </a:extLst>
          </p:cNvPr>
          <p:cNvSpPr/>
          <p:nvPr/>
        </p:nvSpPr>
        <p:spPr>
          <a:xfrm>
            <a:off x="5494464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0CCB1FC-EE3E-4995-ADAF-4E1BC5802999}"/>
              </a:ext>
            </a:extLst>
          </p:cNvPr>
          <p:cNvSpPr/>
          <p:nvPr/>
        </p:nvSpPr>
        <p:spPr>
          <a:xfrm>
            <a:off x="5702628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285F5F81-32BC-43BC-822B-BB64C6BA3052}"/>
              </a:ext>
            </a:extLst>
          </p:cNvPr>
          <p:cNvSpPr/>
          <p:nvPr/>
        </p:nvSpPr>
        <p:spPr>
          <a:xfrm>
            <a:off x="5910791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625B2A0A-39F7-4938-B24C-061CC5C78DF7}"/>
              </a:ext>
            </a:extLst>
          </p:cNvPr>
          <p:cNvSpPr/>
          <p:nvPr/>
        </p:nvSpPr>
        <p:spPr>
          <a:xfrm>
            <a:off x="6118955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418353F7-01EC-41DC-9BBA-A741DA3817A9}"/>
              </a:ext>
            </a:extLst>
          </p:cNvPr>
          <p:cNvSpPr/>
          <p:nvPr/>
        </p:nvSpPr>
        <p:spPr>
          <a:xfrm>
            <a:off x="6327119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CB1C70DA-4D5F-4E2D-8BCF-E85A289C2C29}"/>
              </a:ext>
            </a:extLst>
          </p:cNvPr>
          <p:cNvSpPr/>
          <p:nvPr/>
        </p:nvSpPr>
        <p:spPr>
          <a:xfrm>
            <a:off x="6535282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4D3F436C-AFDE-4B73-9E2D-5329D550B81B}"/>
              </a:ext>
            </a:extLst>
          </p:cNvPr>
          <p:cNvSpPr/>
          <p:nvPr/>
        </p:nvSpPr>
        <p:spPr>
          <a:xfrm>
            <a:off x="6744896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02960E46-5F6B-4B13-A37B-24A9B3A49F2D}"/>
              </a:ext>
            </a:extLst>
          </p:cNvPr>
          <p:cNvSpPr/>
          <p:nvPr/>
        </p:nvSpPr>
        <p:spPr>
          <a:xfrm>
            <a:off x="6953060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3F4E4947-69F0-4866-A8E4-421325DB107C}"/>
              </a:ext>
            </a:extLst>
          </p:cNvPr>
          <p:cNvSpPr/>
          <p:nvPr/>
        </p:nvSpPr>
        <p:spPr>
          <a:xfrm>
            <a:off x="7161487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62111BA5-E8BD-44AC-9807-42154B7E2B65}"/>
              </a:ext>
            </a:extLst>
          </p:cNvPr>
          <p:cNvSpPr/>
          <p:nvPr/>
        </p:nvSpPr>
        <p:spPr>
          <a:xfrm>
            <a:off x="7369651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7A9E6DE9-9865-42DE-86BF-0AC3E38D4D76}"/>
              </a:ext>
            </a:extLst>
          </p:cNvPr>
          <p:cNvSpPr/>
          <p:nvPr/>
        </p:nvSpPr>
        <p:spPr>
          <a:xfrm>
            <a:off x="7577814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FCE77DC4-CDCF-442C-8757-40308F1F927E}"/>
              </a:ext>
            </a:extLst>
          </p:cNvPr>
          <p:cNvSpPr/>
          <p:nvPr/>
        </p:nvSpPr>
        <p:spPr>
          <a:xfrm>
            <a:off x="7785978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CF53E139-3477-4C06-BB16-B547E081C5FC}"/>
              </a:ext>
            </a:extLst>
          </p:cNvPr>
          <p:cNvSpPr/>
          <p:nvPr/>
        </p:nvSpPr>
        <p:spPr>
          <a:xfrm>
            <a:off x="7994142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8576D6F3-D886-48A4-8D5A-D8D6E075CDD2}"/>
              </a:ext>
            </a:extLst>
          </p:cNvPr>
          <p:cNvSpPr/>
          <p:nvPr/>
        </p:nvSpPr>
        <p:spPr>
          <a:xfrm>
            <a:off x="8202305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94EF901A-6DB9-4570-99BF-946BA48B3F97}"/>
              </a:ext>
            </a:extLst>
          </p:cNvPr>
          <p:cNvSpPr/>
          <p:nvPr/>
        </p:nvSpPr>
        <p:spPr>
          <a:xfrm>
            <a:off x="8410469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48F18AC1-9D48-45CC-A7FF-48C8818FCFB9}"/>
              </a:ext>
            </a:extLst>
          </p:cNvPr>
          <p:cNvSpPr/>
          <p:nvPr/>
        </p:nvSpPr>
        <p:spPr>
          <a:xfrm>
            <a:off x="8618633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4A82C0EB-6A81-4F9D-AAE1-C8AE712F9A25}"/>
              </a:ext>
            </a:extLst>
          </p:cNvPr>
          <p:cNvSpPr/>
          <p:nvPr/>
        </p:nvSpPr>
        <p:spPr>
          <a:xfrm>
            <a:off x="8828246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54B6F910-2E51-4F7C-AF59-2FA498FB9A96}"/>
              </a:ext>
            </a:extLst>
          </p:cNvPr>
          <p:cNvSpPr/>
          <p:nvPr/>
        </p:nvSpPr>
        <p:spPr>
          <a:xfrm>
            <a:off x="9036410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DFA3D8E8-F084-4F7D-9CBD-E0FEF3815507}"/>
              </a:ext>
            </a:extLst>
          </p:cNvPr>
          <p:cNvSpPr/>
          <p:nvPr/>
        </p:nvSpPr>
        <p:spPr>
          <a:xfrm>
            <a:off x="9244574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C7B94A2E-9013-4FB3-BCEF-EC243EFB5EBD}"/>
              </a:ext>
            </a:extLst>
          </p:cNvPr>
          <p:cNvSpPr/>
          <p:nvPr/>
        </p:nvSpPr>
        <p:spPr>
          <a:xfrm>
            <a:off x="9452738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E63465E7-4BF6-476F-892B-3DA5B8A76814}"/>
              </a:ext>
            </a:extLst>
          </p:cNvPr>
          <p:cNvSpPr/>
          <p:nvPr/>
        </p:nvSpPr>
        <p:spPr>
          <a:xfrm>
            <a:off x="9660901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ED9E7F64-322C-4C34-BDF6-98D8CABD690F}"/>
              </a:ext>
            </a:extLst>
          </p:cNvPr>
          <p:cNvSpPr/>
          <p:nvPr/>
        </p:nvSpPr>
        <p:spPr>
          <a:xfrm>
            <a:off x="9869065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F9685A1A-BE97-4955-BB81-393F7032E861}"/>
              </a:ext>
            </a:extLst>
          </p:cNvPr>
          <p:cNvSpPr/>
          <p:nvPr/>
        </p:nvSpPr>
        <p:spPr>
          <a:xfrm>
            <a:off x="10077229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CAE4A996-E142-4970-85BF-CB290DE42885}"/>
              </a:ext>
            </a:extLst>
          </p:cNvPr>
          <p:cNvSpPr/>
          <p:nvPr/>
        </p:nvSpPr>
        <p:spPr>
          <a:xfrm>
            <a:off x="10285392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7199B469-01F4-4ED2-AB55-AA64D665F5A2}"/>
              </a:ext>
            </a:extLst>
          </p:cNvPr>
          <p:cNvSpPr/>
          <p:nvPr/>
        </p:nvSpPr>
        <p:spPr>
          <a:xfrm>
            <a:off x="10493556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73C34E99-8A8D-44AE-B33B-22041AB90A80}"/>
              </a:ext>
            </a:extLst>
          </p:cNvPr>
          <p:cNvSpPr/>
          <p:nvPr/>
        </p:nvSpPr>
        <p:spPr>
          <a:xfrm>
            <a:off x="10701720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9CCBAAD3-A1DD-4397-ACE8-16062818D389}"/>
              </a:ext>
            </a:extLst>
          </p:cNvPr>
          <p:cNvSpPr/>
          <p:nvPr/>
        </p:nvSpPr>
        <p:spPr>
          <a:xfrm>
            <a:off x="10911333" y="426659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7894AFF2-F7BC-4AE2-AF02-614BA48CFB07}"/>
              </a:ext>
            </a:extLst>
          </p:cNvPr>
          <p:cNvSpPr/>
          <p:nvPr/>
        </p:nvSpPr>
        <p:spPr>
          <a:xfrm>
            <a:off x="2786288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83E54583-E725-4A1C-843F-46D8A269E563}"/>
              </a:ext>
            </a:extLst>
          </p:cNvPr>
          <p:cNvSpPr/>
          <p:nvPr/>
        </p:nvSpPr>
        <p:spPr>
          <a:xfrm>
            <a:off x="2994452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3F5E945D-1BF1-4407-BF39-E081B58379AA}"/>
              </a:ext>
            </a:extLst>
          </p:cNvPr>
          <p:cNvSpPr/>
          <p:nvPr/>
        </p:nvSpPr>
        <p:spPr>
          <a:xfrm>
            <a:off x="3202616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B0183473-BF3C-48E3-99E6-07ED2853EAE3}"/>
              </a:ext>
            </a:extLst>
          </p:cNvPr>
          <p:cNvSpPr/>
          <p:nvPr/>
        </p:nvSpPr>
        <p:spPr>
          <a:xfrm>
            <a:off x="3410779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4E69D586-456F-4A57-8F7A-FC6B1F19F530}"/>
              </a:ext>
            </a:extLst>
          </p:cNvPr>
          <p:cNvSpPr/>
          <p:nvPr/>
        </p:nvSpPr>
        <p:spPr>
          <a:xfrm>
            <a:off x="3618943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4E1A0A7E-5E37-4E5A-87EA-E45E067D748F}"/>
              </a:ext>
            </a:extLst>
          </p:cNvPr>
          <p:cNvSpPr/>
          <p:nvPr/>
        </p:nvSpPr>
        <p:spPr>
          <a:xfrm>
            <a:off x="3827107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A31A186-B7B1-4E4C-8C34-702EAA99D8CA}"/>
              </a:ext>
            </a:extLst>
          </p:cNvPr>
          <p:cNvSpPr/>
          <p:nvPr/>
        </p:nvSpPr>
        <p:spPr>
          <a:xfrm>
            <a:off x="4035270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81765C9A-8D5D-4897-B500-76F218E41ABE}"/>
              </a:ext>
            </a:extLst>
          </p:cNvPr>
          <p:cNvSpPr/>
          <p:nvPr/>
        </p:nvSpPr>
        <p:spPr>
          <a:xfrm>
            <a:off x="4243434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32753BEA-FF04-41A8-935E-279DA8B87E83}"/>
              </a:ext>
            </a:extLst>
          </p:cNvPr>
          <p:cNvSpPr/>
          <p:nvPr/>
        </p:nvSpPr>
        <p:spPr>
          <a:xfrm>
            <a:off x="4453048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CB91047A-A350-4651-8AE2-BD188866F987}"/>
              </a:ext>
            </a:extLst>
          </p:cNvPr>
          <p:cNvSpPr/>
          <p:nvPr/>
        </p:nvSpPr>
        <p:spPr>
          <a:xfrm>
            <a:off x="4661211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C9EF6273-452E-4793-81E5-9E86AAEE82AC}"/>
              </a:ext>
            </a:extLst>
          </p:cNvPr>
          <p:cNvSpPr/>
          <p:nvPr/>
        </p:nvSpPr>
        <p:spPr>
          <a:xfrm>
            <a:off x="4869375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38366320-49AA-4A2A-98E4-F50208BC3456}"/>
              </a:ext>
            </a:extLst>
          </p:cNvPr>
          <p:cNvSpPr/>
          <p:nvPr/>
        </p:nvSpPr>
        <p:spPr>
          <a:xfrm>
            <a:off x="5077539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3C1126A0-A5C4-4A6A-82C8-8AE3790CCFD7}"/>
              </a:ext>
            </a:extLst>
          </p:cNvPr>
          <p:cNvSpPr/>
          <p:nvPr/>
        </p:nvSpPr>
        <p:spPr>
          <a:xfrm>
            <a:off x="5285703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8990F988-0FEA-4885-A2AC-1FC3E31374AC}"/>
              </a:ext>
            </a:extLst>
          </p:cNvPr>
          <p:cNvSpPr/>
          <p:nvPr/>
        </p:nvSpPr>
        <p:spPr>
          <a:xfrm>
            <a:off x="5493866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2974F9A4-FD68-41D1-B515-1D0FBD2A5E22}"/>
              </a:ext>
            </a:extLst>
          </p:cNvPr>
          <p:cNvSpPr/>
          <p:nvPr/>
        </p:nvSpPr>
        <p:spPr>
          <a:xfrm>
            <a:off x="5702030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C080E99E-0B74-4BC5-A493-488B2A8A054D}"/>
              </a:ext>
            </a:extLst>
          </p:cNvPr>
          <p:cNvSpPr/>
          <p:nvPr/>
        </p:nvSpPr>
        <p:spPr>
          <a:xfrm>
            <a:off x="5910194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9BF149F1-A6A7-41B2-95BF-6D5C20FC681E}"/>
              </a:ext>
            </a:extLst>
          </p:cNvPr>
          <p:cNvSpPr/>
          <p:nvPr/>
        </p:nvSpPr>
        <p:spPr>
          <a:xfrm>
            <a:off x="6118357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D1580517-4BFF-4CE3-92FB-0968AC947004}"/>
              </a:ext>
            </a:extLst>
          </p:cNvPr>
          <p:cNvSpPr/>
          <p:nvPr/>
        </p:nvSpPr>
        <p:spPr>
          <a:xfrm>
            <a:off x="6326521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7FC87059-78DC-4E91-8C06-2242D3C353F3}"/>
              </a:ext>
            </a:extLst>
          </p:cNvPr>
          <p:cNvSpPr/>
          <p:nvPr/>
        </p:nvSpPr>
        <p:spPr>
          <a:xfrm>
            <a:off x="6536135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EE12916E-4677-4D43-ABE9-D3C6C35EB459}"/>
              </a:ext>
            </a:extLst>
          </p:cNvPr>
          <p:cNvSpPr/>
          <p:nvPr/>
        </p:nvSpPr>
        <p:spPr>
          <a:xfrm>
            <a:off x="6744298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026DD8F5-4D11-4D0C-8888-ECC257946FDB}"/>
              </a:ext>
            </a:extLst>
          </p:cNvPr>
          <p:cNvSpPr/>
          <p:nvPr/>
        </p:nvSpPr>
        <p:spPr>
          <a:xfrm>
            <a:off x="6952726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21D20615-336A-40BB-BAE7-741C04D06CE2}"/>
              </a:ext>
            </a:extLst>
          </p:cNvPr>
          <p:cNvSpPr/>
          <p:nvPr/>
        </p:nvSpPr>
        <p:spPr>
          <a:xfrm>
            <a:off x="7160889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CD0B86A6-AE19-40FC-AE46-8215588D1E5D}"/>
              </a:ext>
            </a:extLst>
          </p:cNvPr>
          <p:cNvSpPr/>
          <p:nvPr/>
        </p:nvSpPr>
        <p:spPr>
          <a:xfrm>
            <a:off x="7369053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AFFB0BD3-6DA4-4C21-B1D2-6CCB08B76E1C}"/>
              </a:ext>
            </a:extLst>
          </p:cNvPr>
          <p:cNvSpPr/>
          <p:nvPr/>
        </p:nvSpPr>
        <p:spPr>
          <a:xfrm>
            <a:off x="7577217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E8A78BC3-A5BD-4B20-B140-32E5D7926E1E}"/>
              </a:ext>
            </a:extLst>
          </p:cNvPr>
          <p:cNvSpPr/>
          <p:nvPr/>
        </p:nvSpPr>
        <p:spPr>
          <a:xfrm>
            <a:off x="7785380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E68F91EA-D1AF-4E35-A4BE-B636C91A209A}"/>
              </a:ext>
            </a:extLst>
          </p:cNvPr>
          <p:cNvSpPr/>
          <p:nvPr/>
        </p:nvSpPr>
        <p:spPr>
          <a:xfrm>
            <a:off x="7993544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50B8382-EEBC-407F-8C59-8A638EA1359B}"/>
              </a:ext>
            </a:extLst>
          </p:cNvPr>
          <p:cNvSpPr/>
          <p:nvPr/>
        </p:nvSpPr>
        <p:spPr>
          <a:xfrm>
            <a:off x="8201708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DC68F7B0-FD35-44F3-9BE4-97059DB4BB63}"/>
              </a:ext>
            </a:extLst>
          </p:cNvPr>
          <p:cNvSpPr/>
          <p:nvPr/>
        </p:nvSpPr>
        <p:spPr>
          <a:xfrm>
            <a:off x="8409872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EB75821D-5E59-4AD4-B669-C110758D407F}"/>
              </a:ext>
            </a:extLst>
          </p:cNvPr>
          <p:cNvSpPr/>
          <p:nvPr/>
        </p:nvSpPr>
        <p:spPr>
          <a:xfrm>
            <a:off x="8619485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D5F18956-6596-42DD-B046-5924AFF3F73B}"/>
              </a:ext>
            </a:extLst>
          </p:cNvPr>
          <p:cNvSpPr/>
          <p:nvPr/>
        </p:nvSpPr>
        <p:spPr>
          <a:xfrm>
            <a:off x="8827649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C9EC3387-6E2C-40D5-8DE0-4D62E47AED7F}"/>
              </a:ext>
            </a:extLst>
          </p:cNvPr>
          <p:cNvSpPr/>
          <p:nvPr/>
        </p:nvSpPr>
        <p:spPr>
          <a:xfrm>
            <a:off x="9035813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C050BC3D-FE09-45AA-BFAF-0976265E1224}"/>
              </a:ext>
            </a:extLst>
          </p:cNvPr>
          <p:cNvSpPr/>
          <p:nvPr/>
        </p:nvSpPr>
        <p:spPr>
          <a:xfrm>
            <a:off x="9243976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A7329D4D-C5EB-4351-9675-33A776F8CF85}"/>
              </a:ext>
            </a:extLst>
          </p:cNvPr>
          <p:cNvSpPr/>
          <p:nvPr/>
        </p:nvSpPr>
        <p:spPr>
          <a:xfrm>
            <a:off x="9452140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FB9132B9-33A8-4C06-B3E4-1C22989F8EA5}"/>
              </a:ext>
            </a:extLst>
          </p:cNvPr>
          <p:cNvSpPr/>
          <p:nvPr/>
        </p:nvSpPr>
        <p:spPr>
          <a:xfrm>
            <a:off x="9660304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00C817ED-2B8B-4797-A29A-FF48C276ABCB}"/>
              </a:ext>
            </a:extLst>
          </p:cNvPr>
          <p:cNvSpPr/>
          <p:nvPr/>
        </p:nvSpPr>
        <p:spPr>
          <a:xfrm>
            <a:off x="9868467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B75C0A14-F389-4551-B206-5082B3808409}"/>
              </a:ext>
            </a:extLst>
          </p:cNvPr>
          <p:cNvSpPr/>
          <p:nvPr/>
        </p:nvSpPr>
        <p:spPr>
          <a:xfrm>
            <a:off x="10076631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6D21BCDB-EC54-4B65-A075-4BD83233A36B}"/>
              </a:ext>
            </a:extLst>
          </p:cNvPr>
          <p:cNvSpPr/>
          <p:nvPr/>
        </p:nvSpPr>
        <p:spPr>
          <a:xfrm>
            <a:off x="10284795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AD42BF9C-C264-43BF-A18B-04C978AE2917}"/>
              </a:ext>
            </a:extLst>
          </p:cNvPr>
          <p:cNvSpPr/>
          <p:nvPr/>
        </p:nvSpPr>
        <p:spPr>
          <a:xfrm>
            <a:off x="10492958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6EAB9921-7835-4459-9369-0A1B91D4ADFC}"/>
              </a:ext>
            </a:extLst>
          </p:cNvPr>
          <p:cNvSpPr/>
          <p:nvPr/>
        </p:nvSpPr>
        <p:spPr>
          <a:xfrm>
            <a:off x="10702572" y="4017047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86066596-05A4-460C-94BC-5FE944A78C5F}"/>
              </a:ext>
            </a:extLst>
          </p:cNvPr>
          <p:cNvSpPr/>
          <p:nvPr/>
        </p:nvSpPr>
        <p:spPr>
          <a:xfrm>
            <a:off x="2578722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C303B65-C590-4BE0-B0F3-DEE3D5325C01}"/>
              </a:ext>
            </a:extLst>
          </p:cNvPr>
          <p:cNvSpPr/>
          <p:nvPr/>
        </p:nvSpPr>
        <p:spPr>
          <a:xfrm>
            <a:off x="2786886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5310D8D6-2DBD-4E73-BE5D-5AB5B8B6424E}"/>
              </a:ext>
            </a:extLst>
          </p:cNvPr>
          <p:cNvSpPr/>
          <p:nvPr/>
        </p:nvSpPr>
        <p:spPr>
          <a:xfrm>
            <a:off x="2995050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C5986F58-01BA-4F41-9824-A21E9A928424}"/>
              </a:ext>
            </a:extLst>
          </p:cNvPr>
          <p:cNvSpPr/>
          <p:nvPr/>
        </p:nvSpPr>
        <p:spPr>
          <a:xfrm>
            <a:off x="3203213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50D2CD3-8472-4830-8B27-CAE34D81A615}"/>
              </a:ext>
            </a:extLst>
          </p:cNvPr>
          <p:cNvSpPr/>
          <p:nvPr/>
        </p:nvSpPr>
        <p:spPr>
          <a:xfrm>
            <a:off x="3411377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62E8BF4B-2F01-4287-91B4-CEE4A254FAB6}"/>
              </a:ext>
            </a:extLst>
          </p:cNvPr>
          <p:cNvSpPr/>
          <p:nvPr/>
        </p:nvSpPr>
        <p:spPr>
          <a:xfrm>
            <a:off x="3619541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369500FF-E0CD-45CE-AB4A-ED6183E0CDB1}"/>
              </a:ext>
            </a:extLst>
          </p:cNvPr>
          <p:cNvSpPr/>
          <p:nvPr/>
        </p:nvSpPr>
        <p:spPr>
          <a:xfrm>
            <a:off x="3827704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91AC67FE-35FF-4C80-A383-742D2A6D8BB5}"/>
              </a:ext>
            </a:extLst>
          </p:cNvPr>
          <p:cNvSpPr/>
          <p:nvPr/>
        </p:nvSpPr>
        <p:spPr>
          <a:xfrm>
            <a:off x="4035868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B352E2E1-CDA4-4B1F-9C89-F22C86ED2A47}"/>
              </a:ext>
            </a:extLst>
          </p:cNvPr>
          <p:cNvSpPr/>
          <p:nvPr/>
        </p:nvSpPr>
        <p:spPr>
          <a:xfrm>
            <a:off x="4245482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444CB7D7-3A08-4B51-86F4-18BA75865F6B}"/>
              </a:ext>
            </a:extLst>
          </p:cNvPr>
          <p:cNvSpPr/>
          <p:nvPr/>
        </p:nvSpPr>
        <p:spPr>
          <a:xfrm>
            <a:off x="4453645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E0280570-468A-4774-9A45-2AE50A4CA1A3}"/>
              </a:ext>
            </a:extLst>
          </p:cNvPr>
          <p:cNvSpPr/>
          <p:nvPr/>
        </p:nvSpPr>
        <p:spPr>
          <a:xfrm>
            <a:off x="4661809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0A1F8629-7FEF-45F9-ACF8-11E5DD58E15C}"/>
              </a:ext>
            </a:extLst>
          </p:cNvPr>
          <p:cNvSpPr/>
          <p:nvPr/>
        </p:nvSpPr>
        <p:spPr>
          <a:xfrm>
            <a:off x="4869973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81E9D7A6-ECB3-4C6C-BD09-FD8E56EBD91E}"/>
              </a:ext>
            </a:extLst>
          </p:cNvPr>
          <p:cNvSpPr/>
          <p:nvPr/>
        </p:nvSpPr>
        <p:spPr>
          <a:xfrm>
            <a:off x="5078136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0002CD07-50ED-4AF5-BF07-6F35CEA0109F}"/>
              </a:ext>
            </a:extLst>
          </p:cNvPr>
          <p:cNvSpPr/>
          <p:nvPr/>
        </p:nvSpPr>
        <p:spPr>
          <a:xfrm>
            <a:off x="5286300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CC4EFCAB-7720-4CA3-9035-EC1A5F3BB850}"/>
              </a:ext>
            </a:extLst>
          </p:cNvPr>
          <p:cNvSpPr/>
          <p:nvPr/>
        </p:nvSpPr>
        <p:spPr>
          <a:xfrm>
            <a:off x="5494464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B36818AA-8E40-4B7E-8537-D930043D1890}"/>
              </a:ext>
            </a:extLst>
          </p:cNvPr>
          <p:cNvSpPr/>
          <p:nvPr/>
        </p:nvSpPr>
        <p:spPr>
          <a:xfrm>
            <a:off x="5702628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EC0808F9-0B50-48F9-83BD-DD6D888A6771}"/>
              </a:ext>
            </a:extLst>
          </p:cNvPr>
          <p:cNvSpPr/>
          <p:nvPr/>
        </p:nvSpPr>
        <p:spPr>
          <a:xfrm>
            <a:off x="5910791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75AF5EB2-1169-4D71-B89F-67E001FBBB6F}"/>
              </a:ext>
            </a:extLst>
          </p:cNvPr>
          <p:cNvSpPr/>
          <p:nvPr/>
        </p:nvSpPr>
        <p:spPr>
          <a:xfrm>
            <a:off x="6118955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1C9E6D3A-6A53-4386-8CF3-1E007E54D10D}"/>
              </a:ext>
            </a:extLst>
          </p:cNvPr>
          <p:cNvSpPr/>
          <p:nvPr/>
        </p:nvSpPr>
        <p:spPr>
          <a:xfrm>
            <a:off x="6328568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0E926F12-D167-4C7A-A455-DA40C6B0037D}"/>
              </a:ext>
            </a:extLst>
          </p:cNvPr>
          <p:cNvSpPr/>
          <p:nvPr/>
        </p:nvSpPr>
        <p:spPr>
          <a:xfrm>
            <a:off x="6536732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7D8991A1-59B1-45E1-9696-1D4FAF519A31}"/>
              </a:ext>
            </a:extLst>
          </p:cNvPr>
          <p:cNvSpPr/>
          <p:nvPr/>
        </p:nvSpPr>
        <p:spPr>
          <a:xfrm>
            <a:off x="6745160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3" name="正方形/長方形 242">
            <a:extLst>
              <a:ext uri="{FF2B5EF4-FFF2-40B4-BE49-F238E27FC236}">
                <a16:creationId xmlns:a16="http://schemas.microsoft.com/office/drawing/2014/main" id="{5DF31C9F-1A88-4086-A75A-B6CEBB711131}"/>
              </a:ext>
            </a:extLst>
          </p:cNvPr>
          <p:cNvSpPr/>
          <p:nvPr/>
        </p:nvSpPr>
        <p:spPr>
          <a:xfrm>
            <a:off x="6953323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A4BC4D31-3FE6-478B-8F26-446282379EF3}"/>
              </a:ext>
            </a:extLst>
          </p:cNvPr>
          <p:cNvSpPr/>
          <p:nvPr/>
        </p:nvSpPr>
        <p:spPr>
          <a:xfrm>
            <a:off x="7161487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3FA6C6A8-E160-4AE7-8451-E98D3FEE10C0}"/>
              </a:ext>
            </a:extLst>
          </p:cNvPr>
          <p:cNvSpPr/>
          <p:nvPr/>
        </p:nvSpPr>
        <p:spPr>
          <a:xfrm>
            <a:off x="7369651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90BB4A07-6660-43B4-80BE-3E5D6A7F78E6}"/>
              </a:ext>
            </a:extLst>
          </p:cNvPr>
          <p:cNvSpPr/>
          <p:nvPr/>
        </p:nvSpPr>
        <p:spPr>
          <a:xfrm>
            <a:off x="7577814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4CF1AE5A-7DE9-4CA2-9494-D9D132031FB7}"/>
              </a:ext>
            </a:extLst>
          </p:cNvPr>
          <p:cNvSpPr/>
          <p:nvPr/>
        </p:nvSpPr>
        <p:spPr>
          <a:xfrm>
            <a:off x="7785978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C7EE2919-D8A7-4279-B3F3-4D168E5FD38F}"/>
              </a:ext>
            </a:extLst>
          </p:cNvPr>
          <p:cNvSpPr/>
          <p:nvPr/>
        </p:nvSpPr>
        <p:spPr>
          <a:xfrm>
            <a:off x="7994142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6D6C3496-30ED-44B3-8E16-ECB364609E37}"/>
              </a:ext>
            </a:extLst>
          </p:cNvPr>
          <p:cNvSpPr/>
          <p:nvPr/>
        </p:nvSpPr>
        <p:spPr>
          <a:xfrm>
            <a:off x="8202305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A7C31928-7B7E-4466-A270-68C0678F5A14}"/>
              </a:ext>
            </a:extLst>
          </p:cNvPr>
          <p:cNvSpPr/>
          <p:nvPr/>
        </p:nvSpPr>
        <p:spPr>
          <a:xfrm>
            <a:off x="8411919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D095155-7DDD-42B5-B26D-030E8A843D1B}"/>
              </a:ext>
            </a:extLst>
          </p:cNvPr>
          <p:cNvSpPr/>
          <p:nvPr/>
        </p:nvSpPr>
        <p:spPr>
          <a:xfrm>
            <a:off x="8620083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2482799A-9BD4-4551-BA9F-B8994FB7105F}"/>
              </a:ext>
            </a:extLst>
          </p:cNvPr>
          <p:cNvSpPr/>
          <p:nvPr/>
        </p:nvSpPr>
        <p:spPr>
          <a:xfrm>
            <a:off x="8828246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90C15804-4556-4446-A330-29F7115D3A08}"/>
              </a:ext>
            </a:extLst>
          </p:cNvPr>
          <p:cNvSpPr/>
          <p:nvPr/>
        </p:nvSpPr>
        <p:spPr>
          <a:xfrm>
            <a:off x="9036410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8E9DA129-6B99-4254-A73E-8C46336948F6}"/>
              </a:ext>
            </a:extLst>
          </p:cNvPr>
          <p:cNvSpPr/>
          <p:nvPr/>
        </p:nvSpPr>
        <p:spPr>
          <a:xfrm>
            <a:off x="9244574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9C38BA0B-6DBF-4BF5-BEB5-7E766DDD99F0}"/>
              </a:ext>
            </a:extLst>
          </p:cNvPr>
          <p:cNvSpPr/>
          <p:nvPr/>
        </p:nvSpPr>
        <p:spPr>
          <a:xfrm>
            <a:off x="9452738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6491B08C-D3DC-4220-89BB-4090B6E61FDC}"/>
              </a:ext>
            </a:extLst>
          </p:cNvPr>
          <p:cNvSpPr/>
          <p:nvPr/>
        </p:nvSpPr>
        <p:spPr>
          <a:xfrm>
            <a:off x="9660901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4A6EEC20-E106-4997-96CE-CE56115B0C48}"/>
              </a:ext>
            </a:extLst>
          </p:cNvPr>
          <p:cNvSpPr/>
          <p:nvPr/>
        </p:nvSpPr>
        <p:spPr>
          <a:xfrm>
            <a:off x="9869065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79E4498D-6A54-45B0-9D46-99A724F4CBB9}"/>
              </a:ext>
            </a:extLst>
          </p:cNvPr>
          <p:cNvSpPr/>
          <p:nvPr/>
        </p:nvSpPr>
        <p:spPr>
          <a:xfrm>
            <a:off x="10077229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D2F86C72-80B3-405E-BEB7-DB24511BE0F6}"/>
              </a:ext>
            </a:extLst>
          </p:cNvPr>
          <p:cNvSpPr/>
          <p:nvPr/>
        </p:nvSpPr>
        <p:spPr>
          <a:xfrm>
            <a:off x="10285392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B83B082-2451-493B-B80A-73F4F521F1A6}"/>
              </a:ext>
            </a:extLst>
          </p:cNvPr>
          <p:cNvSpPr/>
          <p:nvPr/>
        </p:nvSpPr>
        <p:spPr>
          <a:xfrm>
            <a:off x="10495006" y="3767502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4" name="正方形/長方形 263">
            <a:extLst>
              <a:ext uri="{FF2B5EF4-FFF2-40B4-BE49-F238E27FC236}">
                <a16:creationId xmlns:a16="http://schemas.microsoft.com/office/drawing/2014/main" id="{F24C54F7-B2CB-4D1A-AAEC-44D5E2A79FCD}"/>
              </a:ext>
            </a:extLst>
          </p:cNvPr>
          <p:cNvSpPr/>
          <p:nvPr/>
        </p:nvSpPr>
        <p:spPr>
          <a:xfrm>
            <a:off x="2370558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D9E2404C-DF92-44FB-A76F-882C01E86878}"/>
              </a:ext>
            </a:extLst>
          </p:cNvPr>
          <p:cNvSpPr/>
          <p:nvPr/>
        </p:nvSpPr>
        <p:spPr>
          <a:xfrm>
            <a:off x="2578722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954A5E0F-47F7-4493-999D-82DDD1BFF1ED}"/>
              </a:ext>
            </a:extLst>
          </p:cNvPr>
          <p:cNvSpPr/>
          <p:nvPr/>
        </p:nvSpPr>
        <p:spPr>
          <a:xfrm>
            <a:off x="2786886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C2AF3377-0B87-4E2D-B5CE-96A5C52DEF04}"/>
              </a:ext>
            </a:extLst>
          </p:cNvPr>
          <p:cNvSpPr/>
          <p:nvPr/>
        </p:nvSpPr>
        <p:spPr>
          <a:xfrm>
            <a:off x="2995050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8" name="正方形/長方形 267">
            <a:extLst>
              <a:ext uri="{FF2B5EF4-FFF2-40B4-BE49-F238E27FC236}">
                <a16:creationId xmlns:a16="http://schemas.microsoft.com/office/drawing/2014/main" id="{CFB8BB54-FACB-401B-9BC1-5C9D766DBCAF}"/>
              </a:ext>
            </a:extLst>
          </p:cNvPr>
          <p:cNvSpPr/>
          <p:nvPr/>
        </p:nvSpPr>
        <p:spPr>
          <a:xfrm>
            <a:off x="3203213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9" name="正方形/長方形 268">
            <a:extLst>
              <a:ext uri="{FF2B5EF4-FFF2-40B4-BE49-F238E27FC236}">
                <a16:creationId xmlns:a16="http://schemas.microsoft.com/office/drawing/2014/main" id="{409E80DE-55D9-45A1-8B3B-C14E3B7DAAAC}"/>
              </a:ext>
            </a:extLst>
          </p:cNvPr>
          <p:cNvSpPr/>
          <p:nvPr/>
        </p:nvSpPr>
        <p:spPr>
          <a:xfrm>
            <a:off x="3411377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69D57EE9-1385-4AEF-B4E7-E45B92AA5991}"/>
              </a:ext>
            </a:extLst>
          </p:cNvPr>
          <p:cNvSpPr/>
          <p:nvPr/>
        </p:nvSpPr>
        <p:spPr>
          <a:xfrm>
            <a:off x="3619541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025C0F50-0978-4BEF-BD2F-D45FC06972EC}"/>
              </a:ext>
            </a:extLst>
          </p:cNvPr>
          <p:cNvSpPr/>
          <p:nvPr/>
        </p:nvSpPr>
        <p:spPr>
          <a:xfrm>
            <a:off x="3827704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id="{5C59C7E2-8951-41C5-BEB3-CE0EB13C59B3}"/>
              </a:ext>
            </a:extLst>
          </p:cNvPr>
          <p:cNvSpPr/>
          <p:nvPr/>
        </p:nvSpPr>
        <p:spPr>
          <a:xfrm>
            <a:off x="4037318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259F1A59-1F57-4F1A-8275-75E0F5D26ADB}"/>
              </a:ext>
            </a:extLst>
          </p:cNvPr>
          <p:cNvSpPr/>
          <p:nvPr/>
        </p:nvSpPr>
        <p:spPr>
          <a:xfrm>
            <a:off x="4245482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4" name="正方形/長方形 273">
            <a:extLst>
              <a:ext uri="{FF2B5EF4-FFF2-40B4-BE49-F238E27FC236}">
                <a16:creationId xmlns:a16="http://schemas.microsoft.com/office/drawing/2014/main" id="{837FA1EB-66D7-47E6-A6CC-D0D9E5E29D72}"/>
              </a:ext>
            </a:extLst>
          </p:cNvPr>
          <p:cNvSpPr/>
          <p:nvPr/>
        </p:nvSpPr>
        <p:spPr>
          <a:xfrm>
            <a:off x="4453645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FCA585C0-BB01-4D06-B692-686C34C11B2B}"/>
              </a:ext>
            </a:extLst>
          </p:cNvPr>
          <p:cNvSpPr/>
          <p:nvPr/>
        </p:nvSpPr>
        <p:spPr>
          <a:xfrm>
            <a:off x="4661809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正方形/長方形 275">
            <a:extLst>
              <a:ext uri="{FF2B5EF4-FFF2-40B4-BE49-F238E27FC236}">
                <a16:creationId xmlns:a16="http://schemas.microsoft.com/office/drawing/2014/main" id="{E281C629-BB19-4745-A55F-1AEBF928F908}"/>
              </a:ext>
            </a:extLst>
          </p:cNvPr>
          <p:cNvSpPr/>
          <p:nvPr/>
        </p:nvSpPr>
        <p:spPr>
          <a:xfrm>
            <a:off x="4869973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7" name="正方形/長方形 276">
            <a:extLst>
              <a:ext uri="{FF2B5EF4-FFF2-40B4-BE49-F238E27FC236}">
                <a16:creationId xmlns:a16="http://schemas.microsoft.com/office/drawing/2014/main" id="{15DC315D-F761-46E6-BE15-EC85A5A6DD8F}"/>
              </a:ext>
            </a:extLst>
          </p:cNvPr>
          <p:cNvSpPr/>
          <p:nvPr/>
        </p:nvSpPr>
        <p:spPr>
          <a:xfrm>
            <a:off x="5078136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3773B290-752D-4C1F-B424-7F5F952DD625}"/>
              </a:ext>
            </a:extLst>
          </p:cNvPr>
          <p:cNvSpPr/>
          <p:nvPr/>
        </p:nvSpPr>
        <p:spPr>
          <a:xfrm>
            <a:off x="5286300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CCFE5DD0-E627-43BA-B511-67FBDF2412CD}"/>
              </a:ext>
            </a:extLst>
          </p:cNvPr>
          <p:cNvSpPr/>
          <p:nvPr/>
        </p:nvSpPr>
        <p:spPr>
          <a:xfrm>
            <a:off x="5494464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0" name="正方形/長方形 279">
            <a:extLst>
              <a:ext uri="{FF2B5EF4-FFF2-40B4-BE49-F238E27FC236}">
                <a16:creationId xmlns:a16="http://schemas.microsoft.com/office/drawing/2014/main" id="{0F8159A9-A3D4-406F-8B95-28F373DAD353}"/>
              </a:ext>
            </a:extLst>
          </p:cNvPr>
          <p:cNvSpPr/>
          <p:nvPr/>
        </p:nvSpPr>
        <p:spPr>
          <a:xfrm>
            <a:off x="5702628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EA12E1DF-2414-4E2E-842F-D5C4A40EC8B6}"/>
              </a:ext>
            </a:extLst>
          </p:cNvPr>
          <p:cNvSpPr/>
          <p:nvPr/>
        </p:nvSpPr>
        <p:spPr>
          <a:xfrm>
            <a:off x="5910791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1AE002B8-58F1-4D2F-AF65-0BE3E75FA02A}"/>
              </a:ext>
            </a:extLst>
          </p:cNvPr>
          <p:cNvSpPr/>
          <p:nvPr/>
        </p:nvSpPr>
        <p:spPr>
          <a:xfrm>
            <a:off x="6120405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529558E0-C8D4-43E3-BBE5-09031AA52ED5}"/>
              </a:ext>
            </a:extLst>
          </p:cNvPr>
          <p:cNvSpPr/>
          <p:nvPr/>
        </p:nvSpPr>
        <p:spPr>
          <a:xfrm>
            <a:off x="6328568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4" name="正方形/長方形 283">
            <a:extLst>
              <a:ext uri="{FF2B5EF4-FFF2-40B4-BE49-F238E27FC236}">
                <a16:creationId xmlns:a16="http://schemas.microsoft.com/office/drawing/2014/main" id="{DE0C42EF-EAAA-4F7E-B83E-7E3F275FAE84}"/>
              </a:ext>
            </a:extLst>
          </p:cNvPr>
          <p:cNvSpPr/>
          <p:nvPr/>
        </p:nvSpPr>
        <p:spPr>
          <a:xfrm>
            <a:off x="6536996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D0F907F8-4028-4092-AE03-4F08858EC317}"/>
              </a:ext>
            </a:extLst>
          </p:cNvPr>
          <p:cNvSpPr/>
          <p:nvPr/>
        </p:nvSpPr>
        <p:spPr>
          <a:xfrm>
            <a:off x="6745160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A087AC68-B7A1-4524-84F9-04F826890D15}"/>
              </a:ext>
            </a:extLst>
          </p:cNvPr>
          <p:cNvSpPr/>
          <p:nvPr/>
        </p:nvSpPr>
        <p:spPr>
          <a:xfrm>
            <a:off x="6953323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7" name="正方形/長方形 286">
            <a:extLst>
              <a:ext uri="{FF2B5EF4-FFF2-40B4-BE49-F238E27FC236}">
                <a16:creationId xmlns:a16="http://schemas.microsoft.com/office/drawing/2014/main" id="{1E888E6E-7FD6-4827-A12D-F24692D37D9A}"/>
              </a:ext>
            </a:extLst>
          </p:cNvPr>
          <p:cNvSpPr/>
          <p:nvPr/>
        </p:nvSpPr>
        <p:spPr>
          <a:xfrm>
            <a:off x="7161487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8" name="正方形/長方形 287">
            <a:extLst>
              <a:ext uri="{FF2B5EF4-FFF2-40B4-BE49-F238E27FC236}">
                <a16:creationId xmlns:a16="http://schemas.microsoft.com/office/drawing/2014/main" id="{22811180-7804-4F9A-B13D-56A87D3FB5AB}"/>
              </a:ext>
            </a:extLst>
          </p:cNvPr>
          <p:cNvSpPr/>
          <p:nvPr/>
        </p:nvSpPr>
        <p:spPr>
          <a:xfrm>
            <a:off x="7369651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08F492EE-0640-418D-A2E2-7CFAF21FAE07}"/>
              </a:ext>
            </a:extLst>
          </p:cNvPr>
          <p:cNvSpPr/>
          <p:nvPr/>
        </p:nvSpPr>
        <p:spPr>
          <a:xfrm>
            <a:off x="7577814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0" name="正方形/長方形 289">
            <a:extLst>
              <a:ext uri="{FF2B5EF4-FFF2-40B4-BE49-F238E27FC236}">
                <a16:creationId xmlns:a16="http://schemas.microsoft.com/office/drawing/2014/main" id="{02963525-59FE-406E-B6DA-F5F6CE7C9661}"/>
              </a:ext>
            </a:extLst>
          </p:cNvPr>
          <p:cNvSpPr/>
          <p:nvPr/>
        </p:nvSpPr>
        <p:spPr>
          <a:xfrm>
            <a:off x="7785978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1" name="正方形/長方形 290">
            <a:extLst>
              <a:ext uri="{FF2B5EF4-FFF2-40B4-BE49-F238E27FC236}">
                <a16:creationId xmlns:a16="http://schemas.microsoft.com/office/drawing/2014/main" id="{B0F3E3AA-3876-4B7B-8500-7C9C81F03A54}"/>
              </a:ext>
            </a:extLst>
          </p:cNvPr>
          <p:cNvSpPr/>
          <p:nvPr/>
        </p:nvSpPr>
        <p:spPr>
          <a:xfrm>
            <a:off x="7994142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2" name="正方形/長方形 291">
            <a:extLst>
              <a:ext uri="{FF2B5EF4-FFF2-40B4-BE49-F238E27FC236}">
                <a16:creationId xmlns:a16="http://schemas.microsoft.com/office/drawing/2014/main" id="{4438524D-2303-4AAB-AA19-E8F328C169E9}"/>
              </a:ext>
            </a:extLst>
          </p:cNvPr>
          <p:cNvSpPr/>
          <p:nvPr/>
        </p:nvSpPr>
        <p:spPr>
          <a:xfrm>
            <a:off x="8203755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292FD512-3048-4463-8B4C-68FD12376AB4}"/>
              </a:ext>
            </a:extLst>
          </p:cNvPr>
          <p:cNvSpPr/>
          <p:nvPr/>
        </p:nvSpPr>
        <p:spPr>
          <a:xfrm>
            <a:off x="8411919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A23573B3-5663-4ED5-9B27-4788B04D2FE3}"/>
              </a:ext>
            </a:extLst>
          </p:cNvPr>
          <p:cNvSpPr/>
          <p:nvPr/>
        </p:nvSpPr>
        <p:spPr>
          <a:xfrm>
            <a:off x="8620083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B75A069C-30EF-4DA1-992F-EDD994A04B90}"/>
              </a:ext>
            </a:extLst>
          </p:cNvPr>
          <p:cNvSpPr/>
          <p:nvPr/>
        </p:nvSpPr>
        <p:spPr>
          <a:xfrm>
            <a:off x="8828246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63D30E59-09B2-456D-A68E-6D114E4A9CAE}"/>
              </a:ext>
            </a:extLst>
          </p:cNvPr>
          <p:cNvSpPr/>
          <p:nvPr/>
        </p:nvSpPr>
        <p:spPr>
          <a:xfrm>
            <a:off x="9036410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7" name="正方形/長方形 296">
            <a:extLst>
              <a:ext uri="{FF2B5EF4-FFF2-40B4-BE49-F238E27FC236}">
                <a16:creationId xmlns:a16="http://schemas.microsoft.com/office/drawing/2014/main" id="{AB73E110-42FB-4A6C-BC90-0EC3E0104D6C}"/>
              </a:ext>
            </a:extLst>
          </p:cNvPr>
          <p:cNvSpPr/>
          <p:nvPr/>
        </p:nvSpPr>
        <p:spPr>
          <a:xfrm>
            <a:off x="9244574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582754A9-9178-490E-AD7E-E6D7F89A9F6C}"/>
              </a:ext>
            </a:extLst>
          </p:cNvPr>
          <p:cNvSpPr/>
          <p:nvPr/>
        </p:nvSpPr>
        <p:spPr>
          <a:xfrm>
            <a:off x="9452738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77553775-E9C9-4B6D-993F-789A5DF5145D}"/>
              </a:ext>
            </a:extLst>
          </p:cNvPr>
          <p:cNvSpPr/>
          <p:nvPr/>
        </p:nvSpPr>
        <p:spPr>
          <a:xfrm>
            <a:off x="9660901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B5358B30-E8DF-46B5-A380-9A7E8EEBA15E}"/>
              </a:ext>
            </a:extLst>
          </p:cNvPr>
          <p:cNvSpPr/>
          <p:nvPr/>
        </p:nvSpPr>
        <p:spPr>
          <a:xfrm>
            <a:off x="9869065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A4E017F1-1B0A-4A65-8FC7-FCB653F8CCA9}"/>
              </a:ext>
            </a:extLst>
          </p:cNvPr>
          <p:cNvSpPr/>
          <p:nvPr/>
        </p:nvSpPr>
        <p:spPr>
          <a:xfrm>
            <a:off x="10077229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A156EA26-25EE-4B13-ACF4-5FD0AE46CEB5}"/>
              </a:ext>
            </a:extLst>
          </p:cNvPr>
          <p:cNvSpPr/>
          <p:nvPr/>
        </p:nvSpPr>
        <p:spPr>
          <a:xfrm>
            <a:off x="10286842" y="351795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2770ED3C-A53F-4328-94FC-41F473D52C82}"/>
              </a:ext>
            </a:extLst>
          </p:cNvPr>
          <p:cNvSpPr/>
          <p:nvPr/>
        </p:nvSpPr>
        <p:spPr>
          <a:xfrm>
            <a:off x="2160347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A1CAC51C-512A-47DF-9B3C-58ECC47898AD}"/>
              </a:ext>
            </a:extLst>
          </p:cNvPr>
          <p:cNvSpPr/>
          <p:nvPr/>
        </p:nvSpPr>
        <p:spPr>
          <a:xfrm>
            <a:off x="2368511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36D7D084-5DA5-455A-9BF3-F75B4E5C4196}"/>
              </a:ext>
            </a:extLst>
          </p:cNvPr>
          <p:cNvSpPr/>
          <p:nvPr/>
        </p:nvSpPr>
        <p:spPr>
          <a:xfrm>
            <a:off x="2576675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8F7E7771-C53F-4543-A455-DA0497B4F151}"/>
              </a:ext>
            </a:extLst>
          </p:cNvPr>
          <p:cNvSpPr/>
          <p:nvPr/>
        </p:nvSpPr>
        <p:spPr>
          <a:xfrm>
            <a:off x="2784838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6FDF3C9-7897-4647-95A6-1785052775B8}"/>
              </a:ext>
            </a:extLst>
          </p:cNvPr>
          <p:cNvSpPr/>
          <p:nvPr/>
        </p:nvSpPr>
        <p:spPr>
          <a:xfrm>
            <a:off x="2993002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20D5E558-E14E-4423-80CE-172E1495739E}"/>
              </a:ext>
            </a:extLst>
          </p:cNvPr>
          <p:cNvSpPr/>
          <p:nvPr/>
        </p:nvSpPr>
        <p:spPr>
          <a:xfrm>
            <a:off x="3201166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FB26C472-93F3-49FB-B184-77B57D7E9A4D}"/>
              </a:ext>
            </a:extLst>
          </p:cNvPr>
          <p:cNvSpPr/>
          <p:nvPr/>
        </p:nvSpPr>
        <p:spPr>
          <a:xfrm>
            <a:off x="3409329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3" name="正方形/長方形 312">
            <a:extLst>
              <a:ext uri="{FF2B5EF4-FFF2-40B4-BE49-F238E27FC236}">
                <a16:creationId xmlns:a16="http://schemas.microsoft.com/office/drawing/2014/main" id="{F3917687-47FC-44E2-AD40-759EA3838801}"/>
              </a:ext>
            </a:extLst>
          </p:cNvPr>
          <p:cNvSpPr/>
          <p:nvPr/>
        </p:nvSpPr>
        <p:spPr>
          <a:xfrm>
            <a:off x="3617493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DED2B254-2EA8-4FF7-B767-26BFFCB1338E}"/>
              </a:ext>
            </a:extLst>
          </p:cNvPr>
          <p:cNvSpPr/>
          <p:nvPr/>
        </p:nvSpPr>
        <p:spPr>
          <a:xfrm>
            <a:off x="3827107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C3195EEC-54C5-4024-A2DB-2D1C9D19242D}"/>
              </a:ext>
            </a:extLst>
          </p:cNvPr>
          <p:cNvSpPr/>
          <p:nvPr/>
        </p:nvSpPr>
        <p:spPr>
          <a:xfrm>
            <a:off x="4035270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5CB60982-5E0F-4F58-A338-4084845FC1E0}"/>
              </a:ext>
            </a:extLst>
          </p:cNvPr>
          <p:cNvSpPr/>
          <p:nvPr/>
        </p:nvSpPr>
        <p:spPr>
          <a:xfrm>
            <a:off x="4243434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7" name="正方形/長方形 316">
            <a:extLst>
              <a:ext uri="{FF2B5EF4-FFF2-40B4-BE49-F238E27FC236}">
                <a16:creationId xmlns:a16="http://schemas.microsoft.com/office/drawing/2014/main" id="{EAF660F9-299B-429F-AB99-F8E21F3C5F7B}"/>
              </a:ext>
            </a:extLst>
          </p:cNvPr>
          <p:cNvSpPr/>
          <p:nvPr/>
        </p:nvSpPr>
        <p:spPr>
          <a:xfrm>
            <a:off x="4451598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8" name="正方形/長方形 317">
            <a:extLst>
              <a:ext uri="{FF2B5EF4-FFF2-40B4-BE49-F238E27FC236}">
                <a16:creationId xmlns:a16="http://schemas.microsoft.com/office/drawing/2014/main" id="{48CFE0D4-7600-4CF0-BCC8-F4F14A382BFF}"/>
              </a:ext>
            </a:extLst>
          </p:cNvPr>
          <p:cNvSpPr/>
          <p:nvPr/>
        </p:nvSpPr>
        <p:spPr>
          <a:xfrm>
            <a:off x="4659762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3D03AA49-0265-4B54-88FB-E9953594F322}"/>
              </a:ext>
            </a:extLst>
          </p:cNvPr>
          <p:cNvSpPr/>
          <p:nvPr/>
        </p:nvSpPr>
        <p:spPr>
          <a:xfrm>
            <a:off x="4867925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DDBACA57-00EE-49A6-8492-E7E3553C7F0D}"/>
              </a:ext>
            </a:extLst>
          </p:cNvPr>
          <p:cNvSpPr/>
          <p:nvPr/>
        </p:nvSpPr>
        <p:spPr>
          <a:xfrm>
            <a:off x="5076089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487313DA-1086-4DB1-AFC7-2C77E24EC6DF}"/>
              </a:ext>
            </a:extLst>
          </p:cNvPr>
          <p:cNvSpPr/>
          <p:nvPr/>
        </p:nvSpPr>
        <p:spPr>
          <a:xfrm>
            <a:off x="5284253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2" name="正方形/長方形 321">
            <a:extLst>
              <a:ext uri="{FF2B5EF4-FFF2-40B4-BE49-F238E27FC236}">
                <a16:creationId xmlns:a16="http://schemas.microsoft.com/office/drawing/2014/main" id="{7ADAB092-0FA4-4D8C-A5D5-F6418BA4051C}"/>
              </a:ext>
            </a:extLst>
          </p:cNvPr>
          <p:cNvSpPr/>
          <p:nvPr/>
        </p:nvSpPr>
        <p:spPr>
          <a:xfrm>
            <a:off x="5492416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3" name="正方形/長方形 322">
            <a:extLst>
              <a:ext uri="{FF2B5EF4-FFF2-40B4-BE49-F238E27FC236}">
                <a16:creationId xmlns:a16="http://schemas.microsoft.com/office/drawing/2014/main" id="{5067A6A4-AB67-4B0F-8F91-E9B33526CC98}"/>
              </a:ext>
            </a:extLst>
          </p:cNvPr>
          <p:cNvSpPr/>
          <p:nvPr/>
        </p:nvSpPr>
        <p:spPr>
          <a:xfrm>
            <a:off x="5700580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16341E83-3050-419D-BBE0-F838B484DD78}"/>
              </a:ext>
            </a:extLst>
          </p:cNvPr>
          <p:cNvSpPr/>
          <p:nvPr/>
        </p:nvSpPr>
        <p:spPr>
          <a:xfrm>
            <a:off x="5910194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6E833608-7E15-485C-983D-0CED7311B7C5}"/>
              </a:ext>
            </a:extLst>
          </p:cNvPr>
          <p:cNvSpPr/>
          <p:nvPr/>
        </p:nvSpPr>
        <p:spPr>
          <a:xfrm>
            <a:off x="6118357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FF82886B-953B-4C1F-B7F0-749E9CC0D023}"/>
              </a:ext>
            </a:extLst>
          </p:cNvPr>
          <p:cNvSpPr/>
          <p:nvPr/>
        </p:nvSpPr>
        <p:spPr>
          <a:xfrm>
            <a:off x="6326785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C62110D7-4F3A-4919-B1E7-210B5E631EF8}"/>
              </a:ext>
            </a:extLst>
          </p:cNvPr>
          <p:cNvSpPr/>
          <p:nvPr/>
        </p:nvSpPr>
        <p:spPr>
          <a:xfrm>
            <a:off x="6534948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8" name="正方形/長方形 327">
            <a:extLst>
              <a:ext uri="{FF2B5EF4-FFF2-40B4-BE49-F238E27FC236}">
                <a16:creationId xmlns:a16="http://schemas.microsoft.com/office/drawing/2014/main" id="{0B4E847D-D0C2-4DD9-A7DC-AF0FE14CCFB2}"/>
              </a:ext>
            </a:extLst>
          </p:cNvPr>
          <p:cNvSpPr/>
          <p:nvPr/>
        </p:nvSpPr>
        <p:spPr>
          <a:xfrm>
            <a:off x="6743112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8AE310FB-83C8-443A-90DC-1F4842C29FC0}"/>
              </a:ext>
            </a:extLst>
          </p:cNvPr>
          <p:cNvSpPr/>
          <p:nvPr/>
        </p:nvSpPr>
        <p:spPr>
          <a:xfrm>
            <a:off x="6951276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0" name="正方形/長方形 329">
            <a:extLst>
              <a:ext uri="{FF2B5EF4-FFF2-40B4-BE49-F238E27FC236}">
                <a16:creationId xmlns:a16="http://schemas.microsoft.com/office/drawing/2014/main" id="{35E36BAD-EF0E-45E8-B078-4212CC4AB471}"/>
              </a:ext>
            </a:extLst>
          </p:cNvPr>
          <p:cNvSpPr/>
          <p:nvPr/>
        </p:nvSpPr>
        <p:spPr>
          <a:xfrm>
            <a:off x="7159439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6D92F35B-0BC5-4761-BD64-DC174243DB82}"/>
              </a:ext>
            </a:extLst>
          </p:cNvPr>
          <p:cNvSpPr/>
          <p:nvPr/>
        </p:nvSpPr>
        <p:spPr>
          <a:xfrm>
            <a:off x="7367603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2" name="正方形/長方形 331">
            <a:extLst>
              <a:ext uri="{FF2B5EF4-FFF2-40B4-BE49-F238E27FC236}">
                <a16:creationId xmlns:a16="http://schemas.microsoft.com/office/drawing/2014/main" id="{26FE8C30-5803-4D42-8AD0-839EF0C2DB6D}"/>
              </a:ext>
            </a:extLst>
          </p:cNvPr>
          <p:cNvSpPr/>
          <p:nvPr/>
        </p:nvSpPr>
        <p:spPr>
          <a:xfrm>
            <a:off x="7575767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4E95EE18-2C7D-4805-B17B-2DEC47090418}"/>
              </a:ext>
            </a:extLst>
          </p:cNvPr>
          <p:cNvSpPr/>
          <p:nvPr/>
        </p:nvSpPr>
        <p:spPr>
          <a:xfrm>
            <a:off x="7783931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EE0D1C8B-CD24-4F42-AE39-0676AF593FE0}"/>
              </a:ext>
            </a:extLst>
          </p:cNvPr>
          <p:cNvSpPr/>
          <p:nvPr/>
        </p:nvSpPr>
        <p:spPr>
          <a:xfrm>
            <a:off x="7993544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A4F05B85-239F-493A-9418-F028ED1AFA8D}"/>
              </a:ext>
            </a:extLst>
          </p:cNvPr>
          <p:cNvSpPr/>
          <p:nvPr/>
        </p:nvSpPr>
        <p:spPr>
          <a:xfrm>
            <a:off x="8201708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9DF12DC5-64E7-4A97-832B-516ADC9C8AF5}"/>
              </a:ext>
            </a:extLst>
          </p:cNvPr>
          <p:cNvSpPr/>
          <p:nvPr/>
        </p:nvSpPr>
        <p:spPr>
          <a:xfrm>
            <a:off x="8409872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35D9E88D-F66F-4D8E-BCF0-2F121D6F2CDC}"/>
              </a:ext>
            </a:extLst>
          </p:cNvPr>
          <p:cNvSpPr/>
          <p:nvPr/>
        </p:nvSpPr>
        <p:spPr>
          <a:xfrm>
            <a:off x="8618035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D1512CB6-EA13-46CF-8337-92056346B0D9}"/>
              </a:ext>
            </a:extLst>
          </p:cNvPr>
          <p:cNvSpPr/>
          <p:nvPr/>
        </p:nvSpPr>
        <p:spPr>
          <a:xfrm>
            <a:off x="8826199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DEF6471A-6418-4B73-8580-21DE4F0A77E4}"/>
              </a:ext>
            </a:extLst>
          </p:cNvPr>
          <p:cNvSpPr/>
          <p:nvPr/>
        </p:nvSpPr>
        <p:spPr>
          <a:xfrm>
            <a:off x="9034363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A4432925-E3D0-4F31-9B24-016F63C92298}"/>
              </a:ext>
            </a:extLst>
          </p:cNvPr>
          <p:cNvSpPr/>
          <p:nvPr/>
        </p:nvSpPr>
        <p:spPr>
          <a:xfrm>
            <a:off x="9242526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070CA9A7-84F5-402C-8C37-5E7AEBFC4F58}"/>
              </a:ext>
            </a:extLst>
          </p:cNvPr>
          <p:cNvSpPr/>
          <p:nvPr/>
        </p:nvSpPr>
        <p:spPr>
          <a:xfrm>
            <a:off x="9450690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2" name="正方形/長方形 341">
            <a:extLst>
              <a:ext uri="{FF2B5EF4-FFF2-40B4-BE49-F238E27FC236}">
                <a16:creationId xmlns:a16="http://schemas.microsoft.com/office/drawing/2014/main" id="{3A0094E5-F5A2-401D-ADDC-107B4CE2C4E7}"/>
              </a:ext>
            </a:extLst>
          </p:cNvPr>
          <p:cNvSpPr/>
          <p:nvPr/>
        </p:nvSpPr>
        <p:spPr>
          <a:xfrm>
            <a:off x="9658854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E4396F1B-8CBA-4F3E-9F55-74DBA44806B0}"/>
              </a:ext>
            </a:extLst>
          </p:cNvPr>
          <p:cNvSpPr/>
          <p:nvPr/>
        </p:nvSpPr>
        <p:spPr>
          <a:xfrm>
            <a:off x="9867017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8507AEDA-F742-46C0-9497-95DD1CA5C12C}"/>
              </a:ext>
            </a:extLst>
          </p:cNvPr>
          <p:cNvSpPr/>
          <p:nvPr/>
        </p:nvSpPr>
        <p:spPr>
          <a:xfrm>
            <a:off x="10076631" y="326841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CD97D833-8CFB-4674-B778-97A8FF112A72}"/>
              </a:ext>
            </a:extLst>
          </p:cNvPr>
          <p:cNvSpPr/>
          <p:nvPr/>
        </p:nvSpPr>
        <p:spPr>
          <a:xfrm>
            <a:off x="1952184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9" name="正方形/長方形 348">
            <a:extLst>
              <a:ext uri="{FF2B5EF4-FFF2-40B4-BE49-F238E27FC236}">
                <a16:creationId xmlns:a16="http://schemas.microsoft.com/office/drawing/2014/main" id="{39E1DA6E-68A2-41A4-8541-51F7C634EF33}"/>
              </a:ext>
            </a:extLst>
          </p:cNvPr>
          <p:cNvSpPr/>
          <p:nvPr/>
        </p:nvSpPr>
        <p:spPr>
          <a:xfrm>
            <a:off x="2160347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0" name="正方形/長方形 349">
            <a:extLst>
              <a:ext uri="{FF2B5EF4-FFF2-40B4-BE49-F238E27FC236}">
                <a16:creationId xmlns:a16="http://schemas.microsoft.com/office/drawing/2014/main" id="{F2FAAD51-2803-4EEA-BB36-A9F21E89C3B1}"/>
              </a:ext>
            </a:extLst>
          </p:cNvPr>
          <p:cNvSpPr/>
          <p:nvPr/>
        </p:nvSpPr>
        <p:spPr>
          <a:xfrm>
            <a:off x="2368511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581667B7-DC25-4D12-8B9A-0FD94651FAB0}"/>
              </a:ext>
            </a:extLst>
          </p:cNvPr>
          <p:cNvSpPr/>
          <p:nvPr/>
        </p:nvSpPr>
        <p:spPr>
          <a:xfrm>
            <a:off x="2576675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2E616BF-CD1E-4B36-8743-AD601EE567B8}"/>
              </a:ext>
            </a:extLst>
          </p:cNvPr>
          <p:cNvSpPr/>
          <p:nvPr/>
        </p:nvSpPr>
        <p:spPr>
          <a:xfrm>
            <a:off x="2784838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3" name="正方形/長方形 352">
            <a:extLst>
              <a:ext uri="{FF2B5EF4-FFF2-40B4-BE49-F238E27FC236}">
                <a16:creationId xmlns:a16="http://schemas.microsoft.com/office/drawing/2014/main" id="{4FC93EB7-EF52-4423-ABEF-93805AD197D6}"/>
              </a:ext>
            </a:extLst>
          </p:cNvPr>
          <p:cNvSpPr/>
          <p:nvPr/>
        </p:nvSpPr>
        <p:spPr>
          <a:xfrm>
            <a:off x="2993002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4" name="正方形/長方形 353">
            <a:extLst>
              <a:ext uri="{FF2B5EF4-FFF2-40B4-BE49-F238E27FC236}">
                <a16:creationId xmlns:a16="http://schemas.microsoft.com/office/drawing/2014/main" id="{B04F7D2A-2FE4-494E-AF74-5B1753879043}"/>
              </a:ext>
            </a:extLst>
          </p:cNvPr>
          <p:cNvSpPr/>
          <p:nvPr/>
        </p:nvSpPr>
        <p:spPr>
          <a:xfrm>
            <a:off x="3201166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5" name="正方形/長方形 354">
            <a:extLst>
              <a:ext uri="{FF2B5EF4-FFF2-40B4-BE49-F238E27FC236}">
                <a16:creationId xmlns:a16="http://schemas.microsoft.com/office/drawing/2014/main" id="{C4D2EDB7-4CAC-49B7-ADEB-B119EED8E87E}"/>
              </a:ext>
            </a:extLst>
          </p:cNvPr>
          <p:cNvSpPr/>
          <p:nvPr/>
        </p:nvSpPr>
        <p:spPr>
          <a:xfrm>
            <a:off x="3409329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6" name="正方形/長方形 355">
            <a:extLst>
              <a:ext uri="{FF2B5EF4-FFF2-40B4-BE49-F238E27FC236}">
                <a16:creationId xmlns:a16="http://schemas.microsoft.com/office/drawing/2014/main" id="{3B1531CA-0F34-4D02-97F9-F1A9D3B69FB6}"/>
              </a:ext>
            </a:extLst>
          </p:cNvPr>
          <p:cNvSpPr/>
          <p:nvPr/>
        </p:nvSpPr>
        <p:spPr>
          <a:xfrm>
            <a:off x="3618943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7" name="正方形/長方形 356">
            <a:extLst>
              <a:ext uri="{FF2B5EF4-FFF2-40B4-BE49-F238E27FC236}">
                <a16:creationId xmlns:a16="http://schemas.microsoft.com/office/drawing/2014/main" id="{929F9CFE-95BC-42ED-B368-71B93448EAA6}"/>
              </a:ext>
            </a:extLst>
          </p:cNvPr>
          <p:cNvSpPr/>
          <p:nvPr/>
        </p:nvSpPr>
        <p:spPr>
          <a:xfrm>
            <a:off x="3827107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8" name="正方形/長方形 357">
            <a:extLst>
              <a:ext uri="{FF2B5EF4-FFF2-40B4-BE49-F238E27FC236}">
                <a16:creationId xmlns:a16="http://schemas.microsoft.com/office/drawing/2014/main" id="{027FC413-CA7D-4DFA-A711-23848503FA81}"/>
              </a:ext>
            </a:extLst>
          </p:cNvPr>
          <p:cNvSpPr/>
          <p:nvPr/>
        </p:nvSpPr>
        <p:spPr>
          <a:xfrm>
            <a:off x="4035270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9" name="正方形/長方形 358">
            <a:extLst>
              <a:ext uri="{FF2B5EF4-FFF2-40B4-BE49-F238E27FC236}">
                <a16:creationId xmlns:a16="http://schemas.microsoft.com/office/drawing/2014/main" id="{C07C29F9-1C7E-40DA-BB3F-43E209652DE2}"/>
              </a:ext>
            </a:extLst>
          </p:cNvPr>
          <p:cNvSpPr/>
          <p:nvPr/>
        </p:nvSpPr>
        <p:spPr>
          <a:xfrm>
            <a:off x="4243434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0" name="正方形/長方形 359">
            <a:extLst>
              <a:ext uri="{FF2B5EF4-FFF2-40B4-BE49-F238E27FC236}">
                <a16:creationId xmlns:a16="http://schemas.microsoft.com/office/drawing/2014/main" id="{27CBFED9-5A09-4830-A927-FDC36620D783}"/>
              </a:ext>
            </a:extLst>
          </p:cNvPr>
          <p:cNvSpPr/>
          <p:nvPr/>
        </p:nvSpPr>
        <p:spPr>
          <a:xfrm>
            <a:off x="4451598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1" name="正方形/長方形 360">
            <a:extLst>
              <a:ext uri="{FF2B5EF4-FFF2-40B4-BE49-F238E27FC236}">
                <a16:creationId xmlns:a16="http://schemas.microsoft.com/office/drawing/2014/main" id="{AFF6C374-52F5-443B-9528-F2842BC5C8BB}"/>
              </a:ext>
            </a:extLst>
          </p:cNvPr>
          <p:cNvSpPr/>
          <p:nvPr/>
        </p:nvSpPr>
        <p:spPr>
          <a:xfrm>
            <a:off x="4659762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2" name="正方形/長方形 361">
            <a:extLst>
              <a:ext uri="{FF2B5EF4-FFF2-40B4-BE49-F238E27FC236}">
                <a16:creationId xmlns:a16="http://schemas.microsoft.com/office/drawing/2014/main" id="{ADF50940-7E04-430B-A78D-78DCE314815F}"/>
              </a:ext>
            </a:extLst>
          </p:cNvPr>
          <p:cNvSpPr/>
          <p:nvPr/>
        </p:nvSpPr>
        <p:spPr>
          <a:xfrm>
            <a:off x="4867925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3" name="正方形/長方形 362">
            <a:extLst>
              <a:ext uri="{FF2B5EF4-FFF2-40B4-BE49-F238E27FC236}">
                <a16:creationId xmlns:a16="http://schemas.microsoft.com/office/drawing/2014/main" id="{B96FB641-4B58-4535-A3F4-50F73B0A54B1}"/>
              </a:ext>
            </a:extLst>
          </p:cNvPr>
          <p:cNvSpPr/>
          <p:nvPr/>
        </p:nvSpPr>
        <p:spPr>
          <a:xfrm>
            <a:off x="5076089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4" name="正方形/長方形 363">
            <a:extLst>
              <a:ext uri="{FF2B5EF4-FFF2-40B4-BE49-F238E27FC236}">
                <a16:creationId xmlns:a16="http://schemas.microsoft.com/office/drawing/2014/main" id="{D22E9205-4076-4A43-A71C-A58F647D9621}"/>
              </a:ext>
            </a:extLst>
          </p:cNvPr>
          <p:cNvSpPr/>
          <p:nvPr/>
        </p:nvSpPr>
        <p:spPr>
          <a:xfrm>
            <a:off x="5284253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正方形/長方形 364">
            <a:extLst>
              <a:ext uri="{FF2B5EF4-FFF2-40B4-BE49-F238E27FC236}">
                <a16:creationId xmlns:a16="http://schemas.microsoft.com/office/drawing/2014/main" id="{986A890B-3487-46B1-AA0B-61D43DF30CE2}"/>
              </a:ext>
            </a:extLst>
          </p:cNvPr>
          <p:cNvSpPr/>
          <p:nvPr/>
        </p:nvSpPr>
        <p:spPr>
          <a:xfrm>
            <a:off x="5492416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6" name="正方形/長方形 365">
            <a:extLst>
              <a:ext uri="{FF2B5EF4-FFF2-40B4-BE49-F238E27FC236}">
                <a16:creationId xmlns:a16="http://schemas.microsoft.com/office/drawing/2014/main" id="{9CA8407E-85C5-40EF-97F9-0E2D9F069B58}"/>
              </a:ext>
            </a:extLst>
          </p:cNvPr>
          <p:cNvSpPr/>
          <p:nvPr/>
        </p:nvSpPr>
        <p:spPr>
          <a:xfrm>
            <a:off x="5702030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7" name="正方形/長方形 366">
            <a:extLst>
              <a:ext uri="{FF2B5EF4-FFF2-40B4-BE49-F238E27FC236}">
                <a16:creationId xmlns:a16="http://schemas.microsoft.com/office/drawing/2014/main" id="{93C1EE02-0F78-42E0-8DB7-CE105C9389A3}"/>
              </a:ext>
            </a:extLst>
          </p:cNvPr>
          <p:cNvSpPr/>
          <p:nvPr/>
        </p:nvSpPr>
        <p:spPr>
          <a:xfrm>
            <a:off x="5910194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8" name="正方形/長方形 367">
            <a:extLst>
              <a:ext uri="{FF2B5EF4-FFF2-40B4-BE49-F238E27FC236}">
                <a16:creationId xmlns:a16="http://schemas.microsoft.com/office/drawing/2014/main" id="{8F7E9168-A6C3-42AB-BF5C-CE62DA987ED1}"/>
              </a:ext>
            </a:extLst>
          </p:cNvPr>
          <p:cNvSpPr/>
          <p:nvPr/>
        </p:nvSpPr>
        <p:spPr>
          <a:xfrm>
            <a:off x="6118621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9" name="正方形/長方形 368">
            <a:extLst>
              <a:ext uri="{FF2B5EF4-FFF2-40B4-BE49-F238E27FC236}">
                <a16:creationId xmlns:a16="http://schemas.microsoft.com/office/drawing/2014/main" id="{95974A76-D9B1-4465-B397-51A23EEE9DD4}"/>
              </a:ext>
            </a:extLst>
          </p:cNvPr>
          <p:cNvSpPr/>
          <p:nvPr/>
        </p:nvSpPr>
        <p:spPr>
          <a:xfrm>
            <a:off x="6326785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0" name="正方形/長方形 369">
            <a:extLst>
              <a:ext uri="{FF2B5EF4-FFF2-40B4-BE49-F238E27FC236}">
                <a16:creationId xmlns:a16="http://schemas.microsoft.com/office/drawing/2014/main" id="{08498F20-4DB6-4F0A-9317-AA0C6A55E3CE}"/>
              </a:ext>
            </a:extLst>
          </p:cNvPr>
          <p:cNvSpPr/>
          <p:nvPr/>
        </p:nvSpPr>
        <p:spPr>
          <a:xfrm>
            <a:off x="6534948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1" name="正方形/長方形 370">
            <a:extLst>
              <a:ext uri="{FF2B5EF4-FFF2-40B4-BE49-F238E27FC236}">
                <a16:creationId xmlns:a16="http://schemas.microsoft.com/office/drawing/2014/main" id="{A4DD7C0F-C8AC-4B4A-8983-3DA23E60514A}"/>
              </a:ext>
            </a:extLst>
          </p:cNvPr>
          <p:cNvSpPr/>
          <p:nvPr/>
        </p:nvSpPr>
        <p:spPr>
          <a:xfrm>
            <a:off x="6743112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2" name="正方形/長方形 371">
            <a:extLst>
              <a:ext uri="{FF2B5EF4-FFF2-40B4-BE49-F238E27FC236}">
                <a16:creationId xmlns:a16="http://schemas.microsoft.com/office/drawing/2014/main" id="{ABECE460-1660-4FAB-AD91-9FC10CE8BF33}"/>
              </a:ext>
            </a:extLst>
          </p:cNvPr>
          <p:cNvSpPr/>
          <p:nvPr/>
        </p:nvSpPr>
        <p:spPr>
          <a:xfrm>
            <a:off x="6951276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3" name="正方形/長方形 372">
            <a:extLst>
              <a:ext uri="{FF2B5EF4-FFF2-40B4-BE49-F238E27FC236}">
                <a16:creationId xmlns:a16="http://schemas.microsoft.com/office/drawing/2014/main" id="{F4EBCB50-D012-414C-8928-432FA929BEA1}"/>
              </a:ext>
            </a:extLst>
          </p:cNvPr>
          <p:cNvSpPr/>
          <p:nvPr/>
        </p:nvSpPr>
        <p:spPr>
          <a:xfrm>
            <a:off x="7159439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4" name="正方形/長方形 373">
            <a:extLst>
              <a:ext uri="{FF2B5EF4-FFF2-40B4-BE49-F238E27FC236}">
                <a16:creationId xmlns:a16="http://schemas.microsoft.com/office/drawing/2014/main" id="{06B5359A-296D-40BF-BE00-031A33A94F86}"/>
              </a:ext>
            </a:extLst>
          </p:cNvPr>
          <p:cNvSpPr/>
          <p:nvPr/>
        </p:nvSpPr>
        <p:spPr>
          <a:xfrm>
            <a:off x="7367603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5" name="正方形/長方形 374">
            <a:extLst>
              <a:ext uri="{FF2B5EF4-FFF2-40B4-BE49-F238E27FC236}">
                <a16:creationId xmlns:a16="http://schemas.microsoft.com/office/drawing/2014/main" id="{8FA0A81E-7578-4F2B-BC5E-C14A4E4269D3}"/>
              </a:ext>
            </a:extLst>
          </p:cNvPr>
          <p:cNvSpPr/>
          <p:nvPr/>
        </p:nvSpPr>
        <p:spPr>
          <a:xfrm>
            <a:off x="7575767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6" name="正方形/長方形 375">
            <a:extLst>
              <a:ext uri="{FF2B5EF4-FFF2-40B4-BE49-F238E27FC236}">
                <a16:creationId xmlns:a16="http://schemas.microsoft.com/office/drawing/2014/main" id="{A3336664-28D0-40CD-9DEB-205DA96A4F15}"/>
              </a:ext>
            </a:extLst>
          </p:cNvPr>
          <p:cNvSpPr/>
          <p:nvPr/>
        </p:nvSpPr>
        <p:spPr>
          <a:xfrm>
            <a:off x="7785380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7" name="正方形/長方形 376">
            <a:extLst>
              <a:ext uri="{FF2B5EF4-FFF2-40B4-BE49-F238E27FC236}">
                <a16:creationId xmlns:a16="http://schemas.microsoft.com/office/drawing/2014/main" id="{835E3E1C-6E8A-4022-A796-9A88FC49AE62}"/>
              </a:ext>
            </a:extLst>
          </p:cNvPr>
          <p:cNvSpPr/>
          <p:nvPr/>
        </p:nvSpPr>
        <p:spPr>
          <a:xfrm>
            <a:off x="7993544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8" name="正方形/長方形 377">
            <a:extLst>
              <a:ext uri="{FF2B5EF4-FFF2-40B4-BE49-F238E27FC236}">
                <a16:creationId xmlns:a16="http://schemas.microsoft.com/office/drawing/2014/main" id="{F40346D2-F0C1-4222-88B0-6494FC1828DF}"/>
              </a:ext>
            </a:extLst>
          </p:cNvPr>
          <p:cNvSpPr/>
          <p:nvPr/>
        </p:nvSpPr>
        <p:spPr>
          <a:xfrm>
            <a:off x="8201708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9" name="正方形/長方形 378">
            <a:extLst>
              <a:ext uri="{FF2B5EF4-FFF2-40B4-BE49-F238E27FC236}">
                <a16:creationId xmlns:a16="http://schemas.microsoft.com/office/drawing/2014/main" id="{1C47B973-561B-4C66-BA01-1B498C67BC27}"/>
              </a:ext>
            </a:extLst>
          </p:cNvPr>
          <p:cNvSpPr/>
          <p:nvPr/>
        </p:nvSpPr>
        <p:spPr>
          <a:xfrm>
            <a:off x="8409872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0" name="正方形/長方形 379">
            <a:extLst>
              <a:ext uri="{FF2B5EF4-FFF2-40B4-BE49-F238E27FC236}">
                <a16:creationId xmlns:a16="http://schemas.microsoft.com/office/drawing/2014/main" id="{D76A148A-BB85-4536-9A01-9726FF58A75A}"/>
              </a:ext>
            </a:extLst>
          </p:cNvPr>
          <p:cNvSpPr/>
          <p:nvPr/>
        </p:nvSpPr>
        <p:spPr>
          <a:xfrm>
            <a:off x="8618035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1" name="正方形/長方形 380">
            <a:extLst>
              <a:ext uri="{FF2B5EF4-FFF2-40B4-BE49-F238E27FC236}">
                <a16:creationId xmlns:a16="http://schemas.microsoft.com/office/drawing/2014/main" id="{272A52C4-AA5B-4F8A-BDE6-C36E3DE318AF}"/>
              </a:ext>
            </a:extLst>
          </p:cNvPr>
          <p:cNvSpPr/>
          <p:nvPr/>
        </p:nvSpPr>
        <p:spPr>
          <a:xfrm>
            <a:off x="8826199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2" name="正方形/長方形 381">
            <a:extLst>
              <a:ext uri="{FF2B5EF4-FFF2-40B4-BE49-F238E27FC236}">
                <a16:creationId xmlns:a16="http://schemas.microsoft.com/office/drawing/2014/main" id="{8785D781-21AA-48D0-9518-A461BEDBCC9A}"/>
              </a:ext>
            </a:extLst>
          </p:cNvPr>
          <p:cNvSpPr/>
          <p:nvPr/>
        </p:nvSpPr>
        <p:spPr>
          <a:xfrm>
            <a:off x="9034363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3" name="正方形/長方形 382">
            <a:extLst>
              <a:ext uri="{FF2B5EF4-FFF2-40B4-BE49-F238E27FC236}">
                <a16:creationId xmlns:a16="http://schemas.microsoft.com/office/drawing/2014/main" id="{C11E5D49-DD8A-45C4-B211-AE4DC37AC625}"/>
              </a:ext>
            </a:extLst>
          </p:cNvPr>
          <p:cNvSpPr/>
          <p:nvPr/>
        </p:nvSpPr>
        <p:spPr>
          <a:xfrm>
            <a:off x="9242526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4" name="正方形/長方形 383">
            <a:extLst>
              <a:ext uri="{FF2B5EF4-FFF2-40B4-BE49-F238E27FC236}">
                <a16:creationId xmlns:a16="http://schemas.microsoft.com/office/drawing/2014/main" id="{301A57A7-2EF2-4875-B160-E87F1E6E3BA4}"/>
              </a:ext>
            </a:extLst>
          </p:cNvPr>
          <p:cNvSpPr/>
          <p:nvPr/>
        </p:nvSpPr>
        <p:spPr>
          <a:xfrm>
            <a:off x="9450690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5" name="正方形/長方形 384">
            <a:extLst>
              <a:ext uri="{FF2B5EF4-FFF2-40B4-BE49-F238E27FC236}">
                <a16:creationId xmlns:a16="http://schemas.microsoft.com/office/drawing/2014/main" id="{BCA45C0F-38E5-491B-B19C-B69AC6613D17}"/>
              </a:ext>
            </a:extLst>
          </p:cNvPr>
          <p:cNvSpPr/>
          <p:nvPr/>
        </p:nvSpPr>
        <p:spPr>
          <a:xfrm>
            <a:off x="9658854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6" name="正方形/長方形 385">
            <a:extLst>
              <a:ext uri="{FF2B5EF4-FFF2-40B4-BE49-F238E27FC236}">
                <a16:creationId xmlns:a16="http://schemas.microsoft.com/office/drawing/2014/main" id="{AD2149AD-6517-4C43-9051-0D6CA9113ADA}"/>
              </a:ext>
            </a:extLst>
          </p:cNvPr>
          <p:cNvSpPr/>
          <p:nvPr/>
        </p:nvSpPr>
        <p:spPr>
          <a:xfrm>
            <a:off x="9868467" y="301886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0" name="正方形/長方形 389">
            <a:extLst>
              <a:ext uri="{FF2B5EF4-FFF2-40B4-BE49-F238E27FC236}">
                <a16:creationId xmlns:a16="http://schemas.microsoft.com/office/drawing/2014/main" id="{258E1A0A-758E-4BF9-B082-7FDBF36AA21E}"/>
              </a:ext>
            </a:extLst>
          </p:cNvPr>
          <p:cNvSpPr/>
          <p:nvPr/>
        </p:nvSpPr>
        <p:spPr>
          <a:xfrm>
            <a:off x="1744020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1" name="正方形/長方形 390">
            <a:extLst>
              <a:ext uri="{FF2B5EF4-FFF2-40B4-BE49-F238E27FC236}">
                <a16:creationId xmlns:a16="http://schemas.microsoft.com/office/drawing/2014/main" id="{D68B7AA5-0187-42D0-B181-37A9D2BD9222}"/>
              </a:ext>
            </a:extLst>
          </p:cNvPr>
          <p:cNvSpPr/>
          <p:nvPr/>
        </p:nvSpPr>
        <p:spPr>
          <a:xfrm>
            <a:off x="1952184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2" name="正方形/長方形 391">
            <a:extLst>
              <a:ext uri="{FF2B5EF4-FFF2-40B4-BE49-F238E27FC236}">
                <a16:creationId xmlns:a16="http://schemas.microsoft.com/office/drawing/2014/main" id="{01F2180F-8698-4FFA-AA26-4D1A454F9344}"/>
              </a:ext>
            </a:extLst>
          </p:cNvPr>
          <p:cNvSpPr/>
          <p:nvPr/>
        </p:nvSpPr>
        <p:spPr>
          <a:xfrm>
            <a:off x="2160347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3" name="正方形/長方形 392">
            <a:extLst>
              <a:ext uri="{FF2B5EF4-FFF2-40B4-BE49-F238E27FC236}">
                <a16:creationId xmlns:a16="http://schemas.microsoft.com/office/drawing/2014/main" id="{1FA0B3F7-8A11-4C8B-96C9-7F49429E50B8}"/>
              </a:ext>
            </a:extLst>
          </p:cNvPr>
          <p:cNvSpPr/>
          <p:nvPr/>
        </p:nvSpPr>
        <p:spPr>
          <a:xfrm>
            <a:off x="2368511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4" name="正方形/長方形 393">
            <a:extLst>
              <a:ext uri="{FF2B5EF4-FFF2-40B4-BE49-F238E27FC236}">
                <a16:creationId xmlns:a16="http://schemas.microsoft.com/office/drawing/2014/main" id="{2C51FDB8-D2E5-4D87-806E-29460F58D3FC}"/>
              </a:ext>
            </a:extLst>
          </p:cNvPr>
          <p:cNvSpPr/>
          <p:nvPr/>
        </p:nvSpPr>
        <p:spPr>
          <a:xfrm>
            <a:off x="2576675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5" name="正方形/長方形 394">
            <a:extLst>
              <a:ext uri="{FF2B5EF4-FFF2-40B4-BE49-F238E27FC236}">
                <a16:creationId xmlns:a16="http://schemas.microsoft.com/office/drawing/2014/main" id="{482DCA37-27F1-45BA-BBBD-6F0BFE2090D1}"/>
              </a:ext>
            </a:extLst>
          </p:cNvPr>
          <p:cNvSpPr/>
          <p:nvPr/>
        </p:nvSpPr>
        <p:spPr>
          <a:xfrm>
            <a:off x="2784838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6" name="正方形/長方形 395">
            <a:extLst>
              <a:ext uri="{FF2B5EF4-FFF2-40B4-BE49-F238E27FC236}">
                <a16:creationId xmlns:a16="http://schemas.microsoft.com/office/drawing/2014/main" id="{6956101E-2095-4221-97F7-7E75A7664947}"/>
              </a:ext>
            </a:extLst>
          </p:cNvPr>
          <p:cNvSpPr/>
          <p:nvPr/>
        </p:nvSpPr>
        <p:spPr>
          <a:xfrm>
            <a:off x="2993002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7" name="正方形/長方形 396">
            <a:extLst>
              <a:ext uri="{FF2B5EF4-FFF2-40B4-BE49-F238E27FC236}">
                <a16:creationId xmlns:a16="http://schemas.microsoft.com/office/drawing/2014/main" id="{205DF302-3161-4CBA-8B16-D5C7127912AB}"/>
              </a:ext>
            </a:extLst>
          </p:cNvPr>
          <p:cNvSpPr/>
          <p:nvPr/>
        </p:nvSpPr>
        <p:spPr>
          <a:xfrm>
            <a:off x="3201166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8" name="正方形/長方形 397">
            <a:extLst>
              <a:ext uri="{FF2B5EF4-FFF2-40B4-BE49-F238E27FC236}">
                <a16:creationId xmlns:a16="http://schemas.microsoft.com/office/drawing/2014/main" id="{9F16F36B-77AF-44AE-AE71-A0056DB03769}"/>
              </a:ext>
            </a:extLst>
          </p:cNvPr>
          <p:cNvSpPr/>
          <p:nvPr/>
        </p:nvSpPr>
        <p:spPr>
          <a:xfrm>
            <a:off x="3410779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9" name="正方形/長方形 398">
            <a:extLst>
              <a:ext uri="{FF2B5EF4-FFF2-40B4-BE49-F238E27FC236}">
                <a16:creationId xmlns:a16="http://schemas.microsoft.com/office/drawing/2014/main" id="{FF5C0DD2-1444-4763-8AEB-7EE71A538E74}"/>
              </a:ext>
            </a:extLst>
          </p:cNvPr>
          <p:cNvSpPr/>
          <p:nvPr/>
        </p:nvSpPr>
        <p:spPr>
          <a:xfrm>
            <a:off x="3618943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243C3260-07E5-4354-8889-004F65C6B71D}"/>
              </a:ext>
            </a:extLst>
          </p:cNvPr>
          <p:cNvSpPr/>
          <p:nvPr/>
        </p:nvSpPr>
        <p:spPr>
          <a:xfrm>
            <a:off x="3827107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1" name="正方形/長方形 400">
            <a:extLst>
              <a:ext uri="{FF2B5EF4-FFF2-40B4-BE49-F238E27FC236}">
                <a16:creationId xmlns:a16="http://schemas.microsoft.com/office/drawing/2014/main" id="{2175BA3F-69A8-4374-8806-78B85478F9D2}"/>
              </a:ext>
            </a:extLst>
          </p:cNvPr>
          <p:cNvSpPr/>
          <p:nvPr/>
        </p:nvSpPr>
        <p:spPr>
          <a:xfrm>
            <a:off x="4035270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2" name="正方形/長方形 401">
            <a:extLst>
              <a:ext uri="{FF2B5EF4-FFF2-40B4-BE49-F238E27FC236}">
                <a16:creationId xmlns:a16="http://schemas.microsoft.com/office/drawing/2014/main" id="{E14D885B-46B9-441A-8020-FC1FCA090B65}"/>
              </a:ext>
            </a:extLst>
          </p:cNvPr>
          <p:cNvSpPr/>
          <p:nvPr/>
        </p:nvSpPr>
        <p:spPr>
          <a:xfrm>
            <a:off x="4243434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3" name="正方形/長方形 402">
            <a:extLst>
              <a:ext uri="{FF2B5EF4-FFF2-40B4-BE49-F238E27FC236}">
                <a16:creationId xmlns:a16="http://schemas.microsoft.com/office/drawing/2014/main" id="{EC15929C-4BB7-4F25-8A8E-D1263CE6C89F}"/>
              </a:ext>
            </a:extLst>
          </p:cNvPr>
          <p:cNvSpPr/>
          <p:nvPr/>
        </p:nvSpPr>
        <p:spPr>
          <a:xfrm>
            <a:off x="4451598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9AB86F04-5ECC-42B3-AC29-1619CD8CECED}"/>
              </a:ext>
            </a:extLst>
          </p:cNvPr>
          <p:cNvSpPr/>
          <p:nvPr/>
        </p:nvSpPr>
        <p:spPr>
          <a:xfrm>
            <a:off x="4659762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5" name="正方形/長方形 404">
            <a:extLst>
              <a:ext uri="{FF2B5EF4-FFF2-40B4-BE49-F238E27FC236}">
                <a16:creationId xmlns:a16="http://schemas.microsoft.com/office/drawing/2014/main" id="{6381BC1C-E453-42CE-899E-5A471D1C104C}"/>
              </a:ext>
            </a:extLst>
          </p:cNvPr>
          <p:cNvSpPr/>
          <p:nvPr/>
        </p:nvSpPr>
        <p:spPr>
          <a:xfrm>
            <a:off x="4867925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6" name="正方形/長方形 405">
            <a:extLst>
              <a:ext uri="{FF2B5EF4-FFF2-40B4-BE49-F238E27FC236}">
                <a16:creationId xmlns:a16="http://schemas.microsoft.com/office/drawing/2014/main" id="{706E4DDD-9FBC-4F41-9D8F-585D64191356}"/>
              </a:ext>
            </a:extLst>
          </p:cNvPr>
          <p:cNvSpPr/>
          <p:nvPr/>
        </p:nvSpPr>
        <p:spPr>
          <a:xfrm>
            <a:off x="5076089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7" name="正方形/長方形 406">
            <a:extLst>
              <a:ext uri="{FF2B5EF4-FFF2-40B4-BE49-F238E27FC236}">
                <a16:creationId xmlns:a16="http://schemas.microsoft.com/office/drawing/2014/main" id="{442B3E9B-2B2E-489C-B2D6-FF8327DE93C7}"/>
              </a:ext>
            </a:extLst>
          </p:cNvPr>
          <p:cNvSpPr/>
          <p:nvPr/>
        </p:nvSpPr>
        <p:spPr>
          <a:xfrm>
            <a:off x="5284253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8" name="正方形/長方形 407">
            <a:extLst>
              <a:ext uri="{FF2B5EF4-FFF2-40B4-BE49-F238E27FC236}">
                <a16:creationId xmlns:a16="http://schemas.microsoft.com/office/drawing/2014/main" id="{7DF3D3B2-303B-4AA8-8A48-8921D2F4C276}"/>
              </a:ext>
            </a:extLst>
          </p:cNvPr>
          <p:cNvSpPr/>
          <p:nvPr/>
        </p:nvSpPr>
        <p:spPr>
          <a:xfrm>
            <a:off x="5493866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9" name="正方形/長方形 408">
            <a:extLst>
              <a:ext uri="{FF2B5EF4-FFF2-40B4-BE49-F238E27FC236}">
                <a16:creationId xmlns:a16="http://schemas.microsoft.com/office/drawing/2014/main" id="{57E87BD1-C253-40E4-ABD4-C97CB96152FA}"/>
              </a:ext>
            </a:extLst>
          </p:cNvPr>
          <p:cNvSpPr/>
          <p:nvPr/>
        </p:nvSpPr>
        <p:spPr>
          <a:xfrm>
            <a:off x="5702030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0" name="正方形/長方形 409">
            <a:extLst>
              <a:ext uri="{FF2B5EF4-FFF2-40B4-BE49-F238E27FC236}">
                <a16:creationId xmlns:a16="http://schemas.microsoft.com/office/drawing/2014/main" id="{F377A3E4-A2BD-4A5B-9F42-30F4AC99E371}"/>
              </a:ext>
            </a:extLst>
          </p:cNvPr>
          <p:cNvSpPr/>
          <p:nvPr/>
        </p:nvSpPr>
        <p:spPr>
          <a:xfrm>
            <a:off x="5910457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1" name="正方形/長方形 410">
            <a:extLst>
              <a:ext uri="{FF2B5EF4-FFF2-40B4-BE49-F238E27FC236}">
                <a16:creationId xmlns:a16="http://schemas.microsoft.com/office/drawing/2014/main" id="{4FAFA345-D860-4962-AB85-A2D6E660C709}"/>
              </a:ext>
            </a:extLst>
          </p:cNvPr>
          <p:cNvSpPr/>
          <p:nvPr/>
        </p:nvSpPr>
        <p:spPr>
          <a:xfrm>
            <a:off x="6118621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2" name="正方形/長方形 411">
            <a:extLst>
              <a:ext uri="{FF2B5EF4-FFF2-40B4-BE49-F238E27FC236}">
                <a16:creationId xmlns:a16="http://schemas.microsoft.com/office/drawing/2014/main" id="{D843558F-B6C0-4E25-8538-969947B8B7AE}"/>
              </a:ext>
            </a:extLst>
          </p:cNvPr>
          <p:cNvSpPr/>
          <p:nvPr/>
        </p:nvSpPr>
        <p:spPr>
          <a:xfrm>
            <a:off x="6326785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234C1DAE-5633-4A93-A328-D8FFBAE2F173}"/>
              </a:ext>
            </a:extLst>
          </p:cNvPr>
          <p:cNvSpPr/>
          <p:nvPr/>
        </p:nvSpPr>
        <p:spPr>
          <a:xfrm>
            <a:off x="6534948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4" name="正方形/長方形 413">
            <a:extLst>
              <a:ext uri="{FF2B5EF4-FFF2-40B4-BE49-F238E27FC236}">
                <a16:creationId xmlns:a16="http://schemas.microsoft.com/office/drawing/2014/main" id="{5BE709C3-6B4F-47F5-94E5-A1A0F64D77FA}"/>
              </a:ext>
            </a:extLst>
          </p:cNvPr>
          <p:cNvSpPr/>
          <p:nvPr/>
        </p:nvSpPr>
        <p:spPr>
          <a:xfrm>
            <a:off x="6743112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5" name="正方形/長方形 414">
            <a:extLst>
              <a:ext uri="{FF2B5EF4-FFF2-40B4-BE49-F238E27FC236}">
                <a16:creationId xmlns:a16="http://schemas.microsoft.com/office/drawing/2014/main" id="{6971197F-39D4-4162-B056-02098AA9C422}"/>
              </a:ext>
            </a:extLst>
          </p:cNvPr>
          <p:cNvSpPr/>
          <p:nvPr/>
        </p:nvSpPr>
        <p:spPr>
          <a:xfrm>
            <a:off x="6951276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6" name="正方形/長方形 415">
            <a:extLst>
              <a:ext uri="{FF2B5EF4-FFF2-40B4-BE49-F238E27FC236}">
                <a16:creationId xmlns:a16="http://schemas.microsoft.com/office/drawing/2014/main" id="{C98206C4-4E4D-4DF7-9298-74EA545C9D67}"/>
              </a:ext>
            </a:extLst>
          </p:cNvPr>
          <p:cNvSpPr/>
          <p:nvPr/>
        </p:nvSpPr>
        <p:spPr>
          <a:xfrm>
            <a:off x="7159439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3455D2C8-6CF2-4065-9343-C967B36038BE}"/>
              </a:ext>
            </a:extLst>
          </p:cNvPr>
          <p:cNvSpPr/>
          <p:nvPr/>
        </p:nvSpPr>
        <p:spPr>
          <a:xfrm>
            <a:off x="7367603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0CD7F4-5AFB-4CDC-9F04-306AD81A3813}"/>
              </a:ext>
            </a:extLst>
          </p:cNvPr>
          <p:cNvSpPr/>
          <p:nvPr/>
        </p:nvSpPr>
        <p:spPr>
          <a:xfrm>
            <a:off x="7577217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BDC370E7-9FFC-45AC-9D65-F68B0F68E1E0}"/>
              </a:ext>
            </a:extLst>
          </p:cNvPr>
          <p:cNvSpPr/>
          <p:nvPr/>
        </p:nvSpPr>
        <p:spPr>
          <a:xfrm>
            <a:off x="7785380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0" name="正方形/長方形 419">
            <a:extLst>
              <a:ext uri="{FF2B5EF4-FFF2-40B4-BE49-F238E27FC236}">
                <a16:creationId xmlns:a16="http://schemas.microsoft.com/office/drawing/2014/main" id="{C04A2858-E1BE-4B2E-BBBA-32D47EE87B0C}"/>
              </a:ext>
            </a:extLst>
          </p:cNvPr>
          <p:cNvSpPr/>
          <p:nvPr/>
        </p:nvSpPr>
        <p:spPr>
          <a:xfrm>
            <a:off x="7993544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1" name="正方形/長方形 420">
            <a:extLst>
              <a:ext uri="{FF2B5EF4-FFF2-40B4-BE49-F238E27FC236}">
                <a16:creationId xmlns:a16="http://schemas.microsoft.com/office/drawing/2014/main" id="{5BDCECCA-23B6-4134-B619-9F162848402A}"/>
              </a:ext>
            </a:extLst>
          </p:cNvPr>
          <p:cNvSpPr/>
          <p:nvPr/>
        </p:nvSpPr>
        <p:spPr>
          <a:xfrm>
            <a:off x="8201708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2" name="正方形/長方形 421">
            <a:extLst>
              <a:ext uri="{FF2B5EF4-FFF2-40B4-BE49-F238E27FC236}">
                <a16:creationId xmlns:a16="http://schemas.microsoft.com/office/drawing/2014/main" id="{FEC5DD35-305B-4F2E-BCC6-49AF98D7445E}"/>
              </a:ext>
            </a:extLst>
          </p:cNvPr>
          <p:cNvSpPr/>
          <p:nvPr/>
        </p:nvSpPr>
        <p:spPr>
          <a:xfrm>
            <a:off x="8409872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3" name="正方形/長方形 422">
            <a:extLst>
              <a:ext uri="{FF2B5EF4-FFF2-40B4-BE49-F238E27FC236}">
                <a16:creationId xmlns:a16="http://schemas.microsoft.com/office/drawing/2014/main" id="{95FD064F-C0C3-4779-86BC-2FFAE3E0E8FE}"/>
              </a:ext>
            </a:extLst>
          </p:cNvPr>
          <p:cNvSpPr/>
          <p:nvPr/>
        </p:nvSpPr>
        <p:spPr>
          <a:xfrm>
            <a:off x="8618035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4" name="正方形/長方形 423">
            <a:extLst>
              <a:ext uri="{FF2B5EF4-FFF2-40B4-BE49-F238E27FC236}">
                <a16:creationId xmlns:a16="http://schemas.microsoft.com/office/drawing/2014/main" id="{C7755900-EDF3-44D6-B048-1276F2FB1F30}"/>
              </a:ext>
            </a:extLst>
          </p:cNvPr>
          <p:cNvSpPr/>
          <p:nvPr/>
        </p:nvSpPr>
        <p:spPr>
          <a:xfrm>
            <a:off x="8826199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5" name="正方形/長方形 424">
            <a:extLst>
              <a:ext uri="{FF2B5EF4-FFF2-40B4-BE49-F238E27FC236}">
                <a16:creationId xmlns:a16="http://schemas.microsoft.com/office/drawing/2014/main" id="{A3D5321C-23EA-4D5F-8C6B-D1E1DD9CE1B6}"/>
              </a:ext>
            </a:extLst>
          </p:cNvPr>
          <p:cNvSpPr/>
          <p:nvPr/>
        </p:nvSpPr>
        <p:spPr>
          <a:xfrm>
            <a:off x="9034363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6" name="正方形/長方形 425">
            <a:extLst>
              <a:ext uri="{FF2B5EF4-FFF2-40B4-BE49-F238E27FC236}">
                <a16:creationId xmlns:a16="http://schemas.microsoft.com/office/drawing/2014/main" id="{5E30ACA5-0CB3-4546-834F-DE235D83EC5E}"/>
              </a:ext>
            </a:extLst>
          </p:cNvPr>
          <p:cNvSpPr/>
          <p:nvPr/>
        </p:nvSpPr>
        <p:spPr>
          <a:xfrm>
            <a:off x="9242526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7" name="正方形/長方形 426">
            <a:extLst>
              <a:ext uri="{FF2B5EF4-FFF2-40B4-BE49-F238E27FC236}">
                <a16:creationId xmlns:a16="http://schemas.microsoft.com/office/drawing/2014/main" id="{F0DF88CE-4A0E-41BD-8C7B-BE2C48EBCE5B}"/>
              </a:ext>
            </a:extLst>
          </p:cNvPr>
          <p:cNvSpPr/>
          <p:nvPr/>
        </p:nvSpPr>
        <p:spPr>
          <a:xfrm>
            <a:off x="9450690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8" name="正方形/長方形 427">
            <a:extLst>
              <a:ext uri="{FF2B5EF4-FFF2-40B4-BE49-F238E27FC236}">
                <a16:creationId xmlns:a16="http://schemas.microsoft.com/office/drawing/2014/main" id="{C322F50A-C9B8-4340-B8DF-7125A9C80FDE}"/>
              </a:ext>
            </a:extLst>
          </p:cNvPr>
          <p:cNvSpPr/>
          <p:nvPr/>
        </p:nvSpPr>
        <p:spPr>
          <a:xfrm>
            <a:off x="9660304" y="276932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2" name="正方形/長方形 431">
            <a:extLst>
              <a:ext uri="{FF2B5EF4-FFF2-40B4-BE49-F238E27FC236}">
                <a16:creationId xmlns:a16="http://schemas.microsoft.com/office/drawing/2014/main" id="{90BA26FD-BD3A-418C-8BBA-08143576619A}"/>
              </a:ext>
            </a:extLst>
          </p:cNvPr>
          <p:cNvSpPr/>
          <p:nvPr/>
        </p:nvSpPr>
        <p:spPr>
          <a:xfrm>
            <a:off x="1536453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3" name="正方形/長方形 432">
            <a:extLst>
              <a:ext uri="{FF2B5EF4-FFF2-40B4-BE49-F238E27FC236}">
                <a16:creationId xmlns:a16="http://schemas.microsoft.com/office/drawing/2014/main" id="{C05DCEE1-1FBB-4FD3-9FE1-D049371282CA}"/>
              </a:ext>
            </a:extLst>
          </p:cNvPr>
          <p:cNvSpPr/>
          <p:nvPr/>
        </p:nvSpPr>
        <p:spPr>
          <a:xfrm>
            <a:off x="1744617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4" name="正方形/長方形 433">
            <a:extLst>
              <a:ext uri="{FF2B5EF4-FFF2-40B4-BE49-F238E27FC236}">
                <a16:creationId xmlns:a16="http://schemas.microsoft.com/office/drawing/2014/main" id="{BF4F320F-9E93-4E98-B1D5-10AE63E34B55}"/>
              </a:ext>
            </a:extLst>
          </p:cNvPr>
          <p:cNvSpPr/>
          <p:nvPr/>
        </p:nvSpPr>
        <p:spPr>
          <a:xfrm>
            <a:off x="1952780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5" name="正方形/長方形 434">
            <a:extLst>
              <a:ext uri="{FF2B5EF4-FFF2-40B4-BE49-F238E27FC236}">
                <a16:creationId xmlns:a16="http://schemas.microsoft.com/office/drawing/2014/main" id="{1E4C4093-1FE4-4A88-9C36-CB6B78112A6B}"/>
              </a:ext>
            </a:extLst>
          </p:cNvPr>
          <p:cNvSpPr/>
          <p:nvPr/>
        </p:nvSpPr>
        <p:spPr>
          <a:xfrm>
            <a:off x="2160944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6" name="正方形/長方形 435">
            <a:extLst>
              <a:ext uri="{FF2B5EF4-FFF2-40B4-BE49-F238E27FC236}">
                <a16:creationId xmlns:a16="http://schemas.microsoft.com/office/drawing/2014/main" id="{C6243270-E79E-4621-A5CE-AAAF079DC8C5}"/>
              </a:ext>
            </a:extLst>
          </p:cNvPr>
          <p:cNvSpPr/>
          <p:nvPr/>
        </p:nvSpPr>
        <p:spPr>
          <a:xfrm>
            <a:off x="2369108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7" name="正方形/長方形 436">
            <a:extLst>
              <a:ext uri="{FF2B5EF4-FFF2-40B4-BE49-F238E27FC236}">
                <a16:creationId xmlns:a16="http://schemas.microsoft.com/office/drawing/2014/main" id="{1EB26E4F-F268-4289-8950-73DFD984F44A}"/>
              </a:ext>
            </a:extLst>
          </p:cNvPr>
          <p:cNvSpPr/>
          <p:nvPr/>
        </p:nvSpPr>
        <p:spPr>
          <a:xfrm>
            <a:off x="2577271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B571D970-7AC4-4992-B23B-14C253190F17}"/>
              </a:ext>
            </a:extLst>
          </p:cNvPr>
          <p:cNvSpPr/>
          <p:nvPr/>
        </p:nvSpPr>
        <p:spPr>
          <a:xfrm>
            <a:off x="2785435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9" name="正方形/長方形 438">
            <a:extLst>
              <a:ext uri="{FF2B5EF4-FFF2-40B4-BE49-F238E27FC236}">
                <a16:creationId xmlns:a16="http://schemas.microsoft.com/office/drawing/2014/main" id="{73409105-C8DE-4B63-B1BB-F1FB3E14C6B2}"/>
              </a:ext>
            </a:extLst>
          </p:cNvPr>
          <p:cNvSpPr/>
          <p:nvPr/>
        </p:nvSpPr>
        <p:spPr>
          <a:xfrm>
            <a:off x="2993599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0" name="正方形/長方形 439">
            <a:extLst>
              <a:ext uri="{FF2B5EF4-FFF2-40B4-BE49-F238E27FC236}">
                <a16:creationId xmlns:a16="http://schemas.microsoft.com/office/drawing/2014/main" id="{77C07FBE-465E-4C77-BAFC-D926E4371A55}"/>
              </a:ext>
            </a:extLst>
          </p:cNvPr>
          <p:cNvSpPr/>
          <p:nvPr/>
        </p:nvSpPr>
        <p:spPr>
          <a:xfrm>
            <a:off x="3203212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1" name="正方形/長方形 440">
            <a:extLst>
              <a:ext uri="{FF2B5EF4-FFF2-40B4-BE49-F238E27FC236}">
                <a16:creationId xmlns:a16="http://schemas.microsoft.com/office/drawing/2014/main" id="{237FBA0F-1ECA-46CD-830B-314A5BED4486}"/>
              </a:ext>
            </a:extLst>
          </p:cNvPr>
          <p:cNvSpPr/>
          <p:nvPr/>
        </p:nvSpPr>
        <p:spPr>
          <a:xfrm>
            <a:off x="3411376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2" name="正方形/長方形 441">
            <a:extLst>
              <a:ext uri="{FF2B5EF4-FFF2-40B4-BE49-F238E27FC236}">
                <a16:creationId xmlns:a16="http://schemas.microsoft.com/office/drawing/2014/main" id="{87E632BC-7D75-4B19-B16D-B26EA20D500F}"/>
              </a:ext>
            </a:extLst>
          </p:cNvPr>
          <p:cNvSpPr/>
          <p:nvPr/>
        </p:nvSpPr>
        <p:spPr>
          <a:xfrm>
            <a:off x="3619540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9E770A35-A232-446B-AE1E-213C0DF3AA62}"/>
              </a:ext>
            </a:extLst>
          </p:cNvPr>
          <p:cNvSpPr/>
          <p:nvPr/>
        </p:nvSpPr>
        <p:spPr>
          <a:xfrm>
            <a:off x="3827703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FB8F0BF9-CAA1-4BA3-9714-C3A37120455F}"/>
              </a:ext>
            </a:extLst>
          </p:cNvPr>
          <p:cNvSpPr/>
          <p:nvPr/>
        </p:nvSpPr>
        <p:spPr>
          <a:xfrm>
            <a:off x="4035867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E8103AFC-EB40-4C97-AA27-CE9314A16469}"/>
              </a:ext>
            </a:extLst>
          </p:cNvPr>
          <p:cNvSpPr/>
          <p:nvPr/>
        </p:nvSpPr>
        <p:spPr>
          <a:xfrm>
            <a:off x="4244031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6" name="正方形/長方形 445">
            <a:extLst>
              <a:ext uri="{FF2B5EF4-FFF2-40B4-BE49-F238E27FC236}">
                <a16:creationId xmlns:a16="http://schemas.microsoft.com/office/drawing/2014/main" id="{01FDAA6E-1FEF-4985-B94A-D426DDF32F55}"/>
              </a:ext>
            </a:extLst>
          </p:cNvPr>
          <p:cNvSpPr/>
          <p:nvPr/>
        </p:nvSpPr>
        <p:spPr>
          <a:xfrm>
            <a:off x="4452195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7" name="正方形/長方形 446">
            <a:extLst>
              <a:ext uri="{FF2B5EF4-FFF2-40B4-BE49-F238E27FC236}">
                <a16:creationId xmlns:a16="http://schemas.microsoft.com/office/drawing/2014/main" id="{258056ED-6367-403E-9018-44AC076F5575}"/>
              </a:ext>
            </a:extLst>
          </p:cNvPr>
          <p:cNvSpPr/>
          <p:nvPr/>
        </p:nvSpPr>
        <p:spPr>
          <a:xfrm>
            <a:off x="4660358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8" name="正方形/長方形 447">
            <a:extLst>
              <a:ext uri="{FF2B5EF4-FFF2-40B4-BE49-F238E27FC236}">
                <a16:creationId xmlns:a16="http://schemas.microsoft.com/office/drawing/2014/main" id="{CFA94352-2F77-421A-819F-F6642CDCAE1D}"/>
              </a:ext>
            </a:extLst>
          </p:cNvPr>
          <p:cNvSpPr/>
          <p:nvPr/>
        </p:nvSpPr>
        <p:spPr>
          <a:xfrm>
            <a:off x="4868522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9" name="正方形/長方形 448">
            <a:extLst>
              <a:ext uri="{FF2B5EF4-FFF2-40B4-BE49-F238E27FC236}">
                <a16:creationId xmlns:a16="http://schemas.microsoft.com/office/drawing/2014/main" id="{B77D8C37-2C66-4441-978F-61DCACC51868}"/>
              </a:ext>
            </a:extLst>
          </p:cNvPr>
          <p:cNvSpPr/>
          <p:nvPr/>
        </p:nvSpPr>
        <p:spPr>
          <a:xfrm>
            <a:off x="5076686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0" name="正方形/長方形 449">
            <a:extLst>
              <a:ext uri="{FF2B5EF4-FFF2-40B4-BE49-F238E27FC236}">
                <a16:creationId xmlns:a16="http://schemas.microsoft.com/office/drawing/2014/main" id="{01D3B1BB-A39D-41C6-816E-362D0DD6BACF}"/>
              </a:ext>
            </a:extLst>
          </p:cNvPr>
          <p:cNvSpPr/>
          <p:nvPr/>
        </p:nvSpPr>
        <p:spPr>
          <a:xfrm>
            <a:off x="5286299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1" name="正方形/長方形 450">
            <a:extLst>
              <a:ext uri="{FF2B5EF4-FFF2-40B4-BE49-F238E27FC236}">
                <a16:creationId xmlns:a16="http://schemas.microsoft.com/office/drawing/2014/main" id="{A6B2ADE3-3635-44B2-839A-36F3BC8D3141}"/>
              </a:ext>
            </a:extLst>
          </p:cNvPr>
          <p:cNvSpPr/>
          <p:nvPr/>
        </p:nvSpPr>
        <p:spPr>
          <a:xfrm>
            <a:off x="5494463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2" name="正方形/長方形 451">
            <a:extLst>
              <a:ext uri="{FF2B5EF4-FFF2-40B4-BE49-F238E27FC236}">
                <a16:creationId xmlns:a16="http://schemas.microsoft.com/office/drawing/2014/main" id="{5B5DC974-0DF2-428D-B89C-947D7CADE706}"/>
              </a:ext>
            </a:extLst>
          </p:cNvPr>
          <p:cNvSpPr/>
          <p:nvPr/>
        </p:nvSpPr>
        <p:spPr>
          <a:xfrm>
            <a:off x="5702890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3" name="正方形/長方形 452">
            <a:extLst>
              <a:ext uri="{FF2B5EF4-FFF2-40B4-BE49-F238E27FC236}">
                <a16:creationId xmlns:a16="http://schemas.microsoft.com/office/drawing/2014/main" id="{43666069-803F-4AC4-BDAE-EF1F26C8AE0B}"/>
              </a:ext>
            </a:extLst>
          </p:cNvPr>
          <p:cNvSpPr/>
          <p:nvPr/>
        </p:nvSpPr>
        <p:spPr>
          <a:xfrm>
            <a:off x="5911054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4" name="正方形/長方形 453">
            <a:extLst>
              <a:ext uri="{FF2B5EF4-FFF2-40B4-BE49-F238E27FC236}">
                <a16:creationId xmlns:a16="http://schemas.microsoft.com/office/drawing/2014/main" id="{5B4203E3-2025-4528-865F-A74CE6E6FACD}"/>
              </a:ext>
            </a:extLst>
          </p:cNvPr>
          <p:cNvSpPr/>
          <p:nvPr/>
        </p:nvSpPr>
        <p:spPr>
          <a:xfrm>
            <a:off x="6119218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5" name="正方形/長方形 454">
            <a:extLst>
              <a:ext uri="{FF2B5EF4-FFF2-40B4-BE49-F238E27FC236}">
                <a16:creationId xmlns:a16="http://schemas.microsoft.com/office/drawing/2014/main" id="{95F3E78B-098A-40A6-BC69-FFBBE043A4FB}"/>
              </a:ext>
            </a:extLst>
          </p:cNvPr>
          <p:cNvSpPr/>
          <p:nvPr/>
        </p:nvSpPr>
        <p:spPr>
          <a:xfrm>
            <a:off x="6327381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6" name="正方形/長方形 455">
            <a:extLst>
              <a:ext uri="{FF2B5EF4-FFF2-40B4-BE49-F238E27FC236}">
                <a16:creationId xmlns:a16="http://schemas.microsoft.com/office/drawing/2014/main" id="{CC815575-C973-445F-A2B5-2F5874900E74}"/>
              </a:ext>
            </a:extLst>
          </p:cNvPr>
          <p:cNvSpPr/>
          <p:nvPr/>
        </p:nvSpPr>
        <p:spPr>
          <a:xfrm>
            <a:off x="6535545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7" name="正方形/長方形 456">
            <a:extLst>
              <a:ext uri="{FF2B5EF4-FFF2-40B4-BE49-F238E27FC236}">
                <a16:creationId xmlns:a16="http://schemas.microsoft.com/office/drawing/2014/main" id="{F9E67096-6341-4452-A312-9EC82321FCF6}"/>
              </a:ext>
            </a:extLst>
          </p:cNvPr>
          <p:cNvSpPr/>
          <p:nvPr/>
        </p:nvSpPr>
        <p:spPr>
          <a:xfrm>
            <a:off x="6743709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8" name="正方形/長方形 457">
            <a:extLst>
              <a:ext uri="{FF2B5EF4-FFF2-40B4-BE49-F238E27FC236}">
                <a16:creationId xmlns:a16="http://schemas.microsoft.com/office/drawing/2014/main" id="{C8794850-60A8-428A-98E1-4E5536AD2273}"/>
              </a:ext>
            </a:extLst>
          </p:cNvPr>
          <p:cNvSpPr/>
          <p:nvPr/>
        </p:nvSpPr>
        <p:spPr>
          <a:xfrm>
            <a:off x="6951872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9" name="正方形/長方形 458">
            <a:extLst>
              <a:ext uri="{FF2B5EF4-FFF2-40B4-BE49-F238E27FC236}">
                <a16:creationId xmlns:a16="http://schemas.microsoft.com/office/drawing/2014/main" id="{8722C16D-646A-4650-A1D3-A8E7563B7585}"/>
              </a:ext>
            </a:extLst>
          </p:cNvPr>
          <p:cNvSpPr/>
          <p:nvPr/>
        </p:nvSpPr>
        <p:spPr>
          <a:xfrm>
            <a:off x="7160036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0" name="正方形/長方形 459">
            <a:extLst>
              <a:ext uri="{FF2B5EF4-FFF2-40B4-BE49-F238E27FC236}">
                <a16:creationId xmlns:a16="http://schemas.microsoft.com/office/drawing/2014/main" id="{011246B7-DB7F-4C60-87AE-ED18354C760F}"/>
              </a:ext>
            </a:extLst>
          </p:cNvPr>
          <p:cNvSpPr/>
          <p:nvPr/>
        </p:nvSpPr>
        <p:spPr>
          <a:xfrm>
            <a:off x="7369650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1" name="正方形/長方形 460">
            <a:extLst>
              <a:ext uri="{FF2B5EF4-FFF2-40B4-BE49-F238E27FC236}">
                <a16:creationId xmlns:a16="http://schemas.microsoft.com/office/drawing/2014/main" id="{89CD3E41-64E8-4C07-948C-B661DEBE35EC}"/>
              </a:ext>
            </a:extLst>
          </p:cNvPr>
          <p:cNvSpPr/>
          <p:nvPr/>
        </p:nvSpPr>
        <p:spPr>
          <a:xfrm>
            <a:off x="7577813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2" name="正方形/長方形 461">
            <a:extLst>
              <a:ext uri="{FF2B5EF4-FFF2-40B4-BE49-F238E27FC236}">
                <a16:creationId xmlns:a16="http://schemas.microsoft.com/office/drawing/2014/main" id="{BEF5B33A-4D3E-47F1-851A-DA36046E3AFD}"/>
              </a:ext>
            </a:extLst>
          </p:cNvPr>
          <p:cNvSpPr/>
          <p:nvPr/>
        </p:nvSpPr>
        <p:spPr>
          <a:xfrm>
            <a:off x="7785977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3" name="正方形/長方形 462">
            <a:extLst>
              <a:ext uri="{FF2B5EF4-FFF2-40B4-BE49-F238E27FC236}">
                <a16:creationId xmlns:a16="http://schemas.microsoft.com/office/drawing/2014/main" id="{2E4DB776-4849-4804-A54C-F721B7774F18}"/>
              </a:ext>
            </a:extLst>
          </p:cNvPr>
          <p:cNvSpPr/>
          <p:nvPr/>
        </p:nvSpPr>
        <p:spPr>
          <a:xfrm>
            <a:off x="7994141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4" name="正方形/長方形 463">
            <a:extLst>
              <a:ext uri="{FF2B5EF4-FFF2-40B4-BE49-F238E27FC236}">
                <a16:creationId xmlns:a16="http://schemas.microsoft.com/office/drawing/2014/main" id="{0CBDCC78-E23D-4499-8181-CD1A8877A009}"/>
              </a:ext>
            </a:extLst>
          </p:cNvPr>
          <p:cNvSpPr/>
          <p:nvPr/>
        </p:nvSpPr>
        <p:spPr>
          <a:xfrm>
            <a:off x="8202305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5" name="正方形/長方形 464">
            <a:extLst>
              <a:ext uri="{FF2B5EF4-FFF2-40B4-BE49-F238E27FC236}">
                <a16:creationId xmlns:a16="http://schemas.microsoft.com/office/drawing/2014/main" id="{5C157508-BC58-4DBC-8648-FF1C11808881}"/>
              </a:ext>
            </a:extLst>
          </p:cNvPr>
          <p:cNvSpPr/>
          <p:nvPr/>
        </p:nvSpPr>
        <p:spPr>
          <a:xfrm>
            <a:off x="8410468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6" name="正方形/長方形 465">
            <a:extLst>
              <a:ext uri="{FF2B5EF4-FFF2-40B4-BE49-F238E27FC236}">
                <a16:creationId xmlns:a16="http://schemas.microsoft.com/office/drawing/2014/main" id="{AE49DDD2-13BB-41B0-8A27-7C2812260626}"/>
              </a:ext>
            </a:extLst>
          </p:cNvPr>
          <p:cNvSpPr/>
          <p:nvPr/>
        </p:nvSpPr>
        <p:spPr>
          <a:xfrm>
            <a:off x="8618632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7" name="正方形/長方形 466">
            <a:extLst>
              <a:ext uri="{FF2B5EF4-FFF2-40B4-BE49-F238E27FC236}">
                <a16:creationId xmlns:a16="http://schemas.microsoft.com/office/drawing/2014/main" id="{CF462343-DA2B-4B1E-B204-4BA58BD4FDF8}"/>
              </a:ext>
            </a:extLst>
          </p:cNvPr>
          <p:cNvSpPr/>
          <p:nvPr/>
        </p:nvSpPr>
        <p:spPr>
          <a:xfrm>
            <a:off x="8826796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86F8B995-6810-4420-91ED-FDDA1021F274}"/>
              </a:ext>
            </a:extLst>
          </p:cNvPr>
          <p:cNvSpPr/>
          <p:nvPr/>
        </p:nvSpPr>
        <p:spPr>
          <a:xfrm>
            <a:off x="9034959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9" name="正方形/長方形 468">
            <a:extLst>
              <a:ext uri="{FF2B5EF4-FFF2-40B4-BE49-F238E27FC236}">
                <a16:creationId xmlns:a16="http://schemas.microsoft.com/office/drawing/2014/main" id="{6B00ED1A-FBBA-4CC2-9C9E-41374FB6799A}"/>
              </a:ext>
            </a:extLst>
          </p:cNvPr>
          <p:cNvSpPr/>
          <p:nvPr/>
        </p:nvSpPr>
        <p:spPr>
          <a:xfrm>
            <a:off x="9243123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0" name="正方形/長方形 469">
            <a:extLst>
              <a:ext uri="{FF2B5EF4-FFF2-40B4-BE49-F238E27FC236}">
                <a16:creationId xmlns:a16="http://schemas.microsoft.com/office/drawing/2014/main" id="{1E489073-85AE-4B33-AFB6-2EC2D06FFEEE}"/>
              </a:ext>
            </a:extLst>
          </p:cNvPr>
          <p:cNvSpPr/>
          <p:nvPr/>
        </p:nvSpPr>
        <p:spPr>
          <a:xfrm>
            <a:off x="9452737" y="2519778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4" name="正方形/長方形 473">
            <a:extLst>
              <a:ext uri="{FF2B5EF4-FFF2-40B4-BE49-F238E27FC236}">
                <a16:creationId xmlns:a16="http://schemas.microsoft.com/office/drawing/2014/main" id="{01C8980F-F04A-4144-8221-E3008AC406AA}"/>
              </a:ext>
            </a:extLst>
          </p:cNvPr>
          <p:cNvSpPr/>
          <p:nvPr/>
        </p:nvSpPr>
        <p:spPr>
          <a:xfrm>
            <a:off x="1326232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5" name="正方形/長方形 474">
            <a:extLst>
              <a:ext uri="{FF2B5EF4-FFF2-40B4-BE49-F238E27FC236}">
                <a16:creationId xmlns:a16="http://schemas.microsoft.com/office/drawing/2014/main" id="{BD2A3444-A4FA-46E7-8720-8153E98FC2FB}"/>
              </a:ext>
            </a:extLst>
          </p:cNvPr>
          <p:cNvSpPr/>
          <p:nvPr/>
        </p:nvSpPr>
        <p:spPr>
          <a:xfrm>
            <a:off x="1534395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6" name="正方形/長方形 475">
            <a:extLst>
              <a:ext uri="{FF2B5EF4-FFF2-40B4-BE49-F238E27FC236}">
                <a16:creationId xmlns:a16="http://schemas.microsoft.com/office/drawing/2014/main" id="{53386010-111D-49FC-9A5D-DB3889C8CA03}"/>
              </a:ext>
            </a:extLst>
          </p:cNvPr>
          <p:cNvSpPr/>
          <p:nvPr/>
        </p:nvSpPr>
        <p:spPr>
          <a:xfrm>
            <a:off x="1742559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7" name="正方形/長方形 476">
            <a:extLst>
              <a:ext uri="{FF2B5EF4-FFF2-40B4-BE49-F238E27FC236}">
                <a16:creationId xmlns:a16="http://schemas.microsoft.com/office/drawing/2014/main" id="{4CC91426-93A9-42D8-BF0A-39D188812CDB}"/>
              </a:ext>
            </a:extLst>
          </p:cNvPr>
          <p:cNvSpPr/>
          <p:nvPr/>
        </p:nvSpPr>
        <p:spPr>
          <a:xfrm>
            <a:off x="1950723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8" name="正方形/長方形 477">
            <a:extLst>
              <a:ext uri="{FF2B5EF4-FFF2-40B4-BE49-F238E27FC236}">
                <a16:creationId xmlns:a16="http://schemas.microsoft.com/office/drawing/2014/main" id="{47C5557C-E275-4CD1-801F-5F9474482EE5}"/>
              </a:ext>
            </a:extLst>
          </p:cNvPr>
          <p:cNvSpPr/>
          <p:nvPr/>
        </p:nvSpPr>
        <p:spPr>
          <a:xfrm>
            <a:off x="2158887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9" name="正方形/長方形 478">
            <a:extLst>
              <a:ext uri="{FF2B5EF4-FFF2-40B4-BE49-F238E27FC236}">
                <a16:creationId xmlns:a16="http://schemas.microsoft.com/office/drawing/2014/main" id="{E2E2590C-6709-4343-9F7D-80AA6B31B551}"/>
              </a:ext>
            </a:extLst>
          </p:cNvPr>
          <p:cNvSpPr/>
          <p:nvPr/>
        </p:nvSpPr>
        <p:spPr>
          <a:xfrm>
            <a:off x="2367050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0" name="正方形/長方形 479">
            <a:extLst>
              <a:ext uri="{FF2B5EF4-FFF2-40B4-BE49-F238E27FC236}">
                <a16:creationId xmlns:a16="http://schemas.microsoft.com/office/drawing/2014/main" id="{C80D2845-9330-4BD0-8A04-44F6705C2683}"/>
              </a:ext>
            </a:extLst>
          </p:cNvPr>
          <p:cNvSpPr/>
          <p:nvPr/>
        </p:nvSpPr>
        <p:spPr>
          <a:xfrm>
            <a:off x="2575214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1" name="正方形/長方形 480">
            <a:extLst>
              <a:ext uri="{FF2B5EF4-FFF2-40B4-BE49-F238E27FC236}">
                <a16:creationId xmlns:a16="http://schemas.microsoft.com/office/drawing/2014/main" id="{741C91DD-98F7-49B1-9670-9445BCEC5B94}"/>
              </a:ext>
            </a:extLst>
          </p:cNvPr>
          <p:cNvSpPr/>
          <p:nvPr/>
        </p:nvSpPr>
        <p:spPr>
          <a:xfrm>
            <a:off x="2783378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2" name="正方形/長方形 481">
            <a:extLst>
              <a:ext uri="{FF2B5EF4-FFF2-40B4-BE49-F238E27FC236}">
                <a16:creationId xmlns:a16="http://schemas.microsoft.com/office/drawing/2014/main" id="{EA5AE958-7B20-414B-AA25-93D8D01EA72C}"/>
              </a:ext>
            </a:extLst>
          </p:cNvPr>
          <p:cNvSpPr/>
          <p:nvPr/>
        </p:nvSpPr>
        <p:spPr>
          <a:xfrm>
            <a:off x="2992991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B30C2D41-0841-4B6E-B9A4-26B7329373CA}"/>
              </a:ext>
            </a:extLst>
          </p:cNvPr>
          <p:cNvSpPr/>
          <p:nvPr/>
        </p:nvSpPr>
        <p:spPr>
          <a:xfrm>
            <a:off x="3201155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4" name="正方形/長方形 483">
            <a:extLst>
              <a:ext uri="{FF2B5EF4-FFF2-40B4-BE49-F238E27FC236}">
                <a16:creationId xmlns:a16="http://schemas.microsoft.com/office/drawing/2014/main" id="{50E73644-A9BD-40B2-AD43-7AC6CA2A5767}"/>
              </a:ext>
            </a:extLst>
          </p:cNvPr>
          <p:cNvSpPr/>
          <p:nvPr/>
        </p:nvSpPr>
        <p:spPr>
          <a:xfrm>
            <a:off x="3409319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5" name="正方形/長方形 484">
            <a:extLst>
              <a:ext uri="{FF2B5EF4-FFF2-40B4-BE49-F238E27FC236}">
                <a16:creationId xmlns:a16="http://schemas.microsoft.com/office/drawing/2014/main" id="{B8805FD2-39EF-4D80-B4D6-DD1DD7080A51}"/>
              </a:ext>
            </a:extLst>
          </p:cNvPr>
          <p:cNvSpPr/>
          <p:nvPr/>
        </p:nvSpPr>
        <p:spPr>
          <a:xfrm>
            <a:off x="3617482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6" name="正方形/長方形 485">
            <a:extLst>
              <a:ext uri="{FF2B5EF4-FFF2-40B4-BE49-F238E27FC236}">
                <a16:creationId xmlns:a16="http://schemas.microsoft.com/office/drawing/2014/main" id="{C4458621-7156-4253-BA7B-D61DCFD072DF}"/>
              </a:ext>
            </a:extLst>
          </p:cNvPr>
          <p:cNvSpPr/>
          <p:nvPr/>
        </p:nvSpPr>
        <p:spPr>
          <a:xfrm>
            <a:off x="3825646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A0ACB7CD-9510-4D81-B8A2-82DB57649104}"/>
              </a:ext>
            </a:extLst>
          </p:cNvPr>
          <p:cNvSpPr/>
          <p:nvPr/>
        </p:nvSpPr>
        <p:spPr>
          <a:xfrm>
            <a:off x="4033810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8" name="正方形/長方形 487">
            <a:extLst>
              <a:ext uri="{FF2B5EF4-FFF2-40B4-BE49-F238E27FC236}">
                <a16:creationId xmlns:a16="http://schemas.microsoft.com/office/drawing/2014/main" id="{0297AC00-5368-483C-8E94-5610318C257D}"/>
              </a:ext>
            </a:extLst>
          </p:cNvPr>
          <p:cNvSpPr/>
          <p:nvPr/>
        </p:nvSpPr>
        <p:spPr>
          <a:xfrm>
            <a:off x="4241973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9" name="正方形/長方形 488">
            <a:extLst>
              <a:ext uri="{FF2B5EF4-FFF2-40B4-BE49-F238E27FC236}">
                <a16:creationId xmlns:a16="http://schemas.microsoft.com/office/drawing/2014/main" id="{A76FD872-853E-443D-8F24-D58A201FAD94}"/>
              </a:ext>
            </a:extLst>
          </p:cNvPr>
          <p:cNvSpPr/>
          <p:nvPr/>
        </p:nvSpPr>
        <p:spPr>
          <a:xfrm>
            <a:off x="4450137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0" name="正方形/長方形 489">
            <a:extLst>
              <a:ext uri="{FF2B5EF4-FFF2-40B4-BE49-F238E27FC236}">
                <a16:creationId xmlns:a16="http://schemas.microsoft.com/office/drawing/2014/main" id="{3BECDCC7-956B-43E0-996B-C2F0D5B71B87}"/>
              </a:ext>
            </a:extLst>
          </p:cNvPr>
          <p:cNvSpPr/>
          <p:nvPr/>
        </p:nvSpPr>
        <p:spPr>
          <a:xfrm>
            <a:off x="4658301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1" name="正方形/長方形 490">
            <a:extLst>
              <a:ext uri="{FF2B5EF4-FFF2-40B4-BE49-F238E27FC236}">
                <a16:creationId xmlns:a16="http://schemas.microsoft.com/office/drawing/2014/main" id="{55757C86-571C-4EAC-81EA-CF11808BBC6C}"/>
              </a:ext>
            </a:extLst>
          </p:cNvPr>
          <p:cNvSpPr/>
          <p:nvPr/>
        </p:nvSpPr>
        <p:spPr>
          <a:xfrm>
            <a:off x="4866465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2" name="正方形/長方形 491">
            <a:extLst>
              <a:ext uri="{FF2B5EF4-FFF2-40B4-BE49-F238E27FC236}">
                <a16:creationId xmlns:a16="http://schemas.microsoft.com/office/drawing/2014/main" id="{26C6A484-D908-45A1-988A-C7D50E36D24E}"/>
              </a:ext>
            </a:extLst>
          </p:cNvPr>
          <p:cNvSpPr/>
          <p:nvPr/>
        </p:nvSpPr>
        <p:spPr>
          <a:xfrm>
            <a:off x="5076078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F6848851-31A6-4476-A08E-0B795CAB7F42}"/>
              </a:ext>
            </a:extLst>
          </p:cNvPr>
          <p:cNvSpPr/>
          <p:nvPr/>
        </p:nvSpPr>
        <p:spPr>
          <a:xfrm>
            <a:off x="5284242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80F985D5-075D-4F56-A96C-F1632A25E257}"/>
              </a:ext>
            </a:extLst>
          </p:cNvPr>
          <p:cNvSpPr/>
          <p:nvPr/>
        </p:nvSpPr>
        <p:spPr>
          <a:xfrm>
            <a:off x="5492669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5" name="正方形/長方形 494">
            <a:extLst>
              <a:ext uri="{FF2B5EF4-FFF2-40B4-BE49-F238E27FC236}">
                <a16:creationId xmlns:a16="http://schemas.microsoft.com/office/drawing/2014/main" id="{5EB99C02-4646-4208-9BC8-B80B2E349700}"/>
              </a:ext>
            </a:extLst>
          </p:cNvPr>
          <p:cNvSpPr/>
          <p:nvPr/>
        </p:nvSpPr>
        <p:spPr>
          <a:xfrm>
            <a:off x="5700833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6" name="正方形/長方形 495">
            <a:extLst>
              <a:ext uri="{FF2B5EF4-FFF2-40B4-BE49-F238E27FC236}">
                <a16:creationId xmlns:a16="http://schemas.microsoft.com/office/drawing/2014/main" id="{8ACEC3D4-DC03-4383-A6D1-23E4A896E000}"/>
              </a:ext>
            </a:extLst>
          </p:cNvPr>
          <p:cNvSpPr/>
          <p:nvPr/>
        </p:nvSpPr>
        <p:spPr>
          <a:xfrm>
            <a:off x="5908997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7" name="正方形/長方形 496">
            <a:extLst>
              <a:ext uri="{FF2B5EF4-FFF2-40B4-BE49-F238E27FC236}">
                <a16:creationId xmlns:a16="http://schemas.microsoft.com/office/drawing/2014/main" id="{22E26ECE-4CFF-4385-B345-103D7ACF635B}"/>
              </a:ext>
            </a:extLst>
          </p:cNvPr>
          <p:cNvSpPr/>
          <p:nvPr/>
        </p:nvSpPr>
        <p:spPr>
          <a:xfrm>
            <a:off x="6117160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8" name="正方形/長方形 497">
            <a:extLst>
              <a:ext uri="{FF2B5EF4-FFF2-40B4-BE49-F238E27FC236}">
                <a16:creationId xmlns:a16="http://schemas.microsoft.com/office/drawing/2014/main" id="{66AC9E18-0603-412B-9F39-63353FB3344E}"/>
              </a:ext>
            </a:extLst>
          </p:cNvPr>
          <p:cNvSpPr/>
          <p:nvPr/>
        </p:nvSpPr>
        <p:spPr>
          <a:xfrm>
            <a:off x="6325324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1F401355-D626-48FC-A47A-647FA5445564}"/>
              </a:ext>
            </a:extLst>
          </p:cNvPr>
          <p:cNvSpPr/>
          <p:nvPr/>
        </p:nvSpPr>
        <p:spPr>
          <a:xfrm>
            <a:off x="6533488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80F224FF-C132-450F-99C3-9816A259B10D}"/>
              </a:ext>
            </a:extLst>
          </p:cNvPr>
          <p:cNvSpPr/>
          <p:nvPr/>
        </p:nvSpPr>
        <p:spPr>
          <a:xfrm>
            <a:off x="6741651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1" name="正方形/長方形 500">
            <a:extLst>
              <a:ext uri="{FF2B5EF4-FFF2-40B4-BE49-F238E27FC236}">
                <a16:creationId xmlns:a16="http://schemas.microsoft.com/office/drawing/2014/main" id="{7D0E68D1-6EF6-45CC-AF3D-D86478B4258A}"/>
              </a:ext>
            </a:extLst>
          </p:cNvPr>
          <p:cNvSpPr/>
          <p:nvPr/>
        </p:nvSpPr>
        <p:spPr>
          <a:xfrm>
            <a:off x="6949815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4C82AD16-6DC8-475E-936B-F1C3015B31F2}"/>
              </a:ext>
            </a:extLst>
          </p:cNvPr>
          <p:cNvSpPr/>
          <p:nvPr/>
        </p:nvSpPr>
        <p:spPr>
          <a:xfrm>
            <a:off x="7159429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3" name="正方形/長方形 502">
            <a:extLst>
              <a:ext uri="{FF2B5EF4-FFF2-40B4-BE49-F238E27FC236}">
                <a16:creationId xmlns:a16="http://schemas.microsoft.com/office/drawing/2014/main" id="{6451E818-9E86-4C30-9C6E-A0FCCB433180}"/>
              </a:ext>
            </a:extLst>
          </p:cNvPr>
          <p:cNvSpPr/>
          <p:nvPr/>
        </p:nvSpPr>
        <p:spPr>
          <a:xfrm>
            <a:off x="7367592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4" name="正方形/長方形 503">
            <a:extLst>
              <a:ext uri="{FF2B5EF4-FFF2-40B4-BE49-F238E27FC236}">
                <a16:creationId xmlns:a16="http://schemas.microsoft.com/office/drawing/2014/main" id="{F8278A6C-D696-4B78-976F-7A2ED275B9A7}"/>
              </a:ext>
            </a:extLst>
          </p:cNvPr>
          <p:cNvSpPr/>
          <p:nvPr/>
        </p:nvSpPr>
        <p:spPr>
          <a:xfrm>
            <a:off x="7575756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5" name="正方形/長方形 504">
            <a:extLst>
              <a:ext uri="{FF2B5EF4-FFF2-40B4-BE49-F238E27FC236}">
                <a16:creationId xmlns:a16="http://schemas.microsoft.com/office/drawing/2014/main" id="{2397BDAD-0E65-4BDD-8872-5120BAF914AD}"/>
              </a:ext>
            </a:extLst>
          </p:cNvPr>
          <p:cNvSpPr/>
          <p:nvPr/>
        </p:nvSpPr>
        <p:spPr>
          <a:xfrm>
            <a:off x="7783920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27FD8915-F1D9-42FE-A3B8-3DFC6B0029F0}"/>
              </a:ext>
            </a:extLst>
          </p:cNvPr>
          <p:cNvSpPr/>
          <p:nvPr/>
        </p:nvSpPr>
        <p:spPr>
          <a:xfrm>
            <a:off x="7992083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02E2BB74-02E9-4E1C-BE2D-DF1B85A73A4E}"/>
              </a:ext>
            </a:extLst>
          </p:cNvPr>
          <p:cNvSpPr/>
          <p:nvPr/>
        </p:nvSpPr>
        <p:spPr>
          <a:xfrm>
            <a:off x="8200247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8" name="正方形/長方形 507">
            <a:extLst>
              <a:ext uri="{FF2B5EF4-FFF2-40B4-BE49-F238E27FC236}">
                <a16:creationId xmlns:a16="http://schemas.microsoft.com/office/drawing/2014/main" id="{7C7A5ACC-A512-4504-9AD1-5F694016A248}"/>
              </a:ext>
            </a:extLst>
          </p:cNvPr>
          <p:cNvSpPr/>
          <p:nvPr/>
        </p:nvSpPr>
        <p:spPr>
          <a:xfrm>
            <a:off x="8408411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9" name="正方形/長方形 508">
            <a:extLst>
              <a:ext uri="{FF2B5EF4-FFF2-40B4-BE49-F238E27FC236}">
                <a16:creationId xmlns:a16="http://schemas.microsoft.com/office/drawing/2014/main" id="{9A09DDA5-3DD4-47C9-9C35-04BD8F966939}"/>
              </a:ext>
            </a:extLst>
          </p:cNvPr>
          <p:cNvSpPr/>
          <p:nvPr/>
        </p:nvSpPr>
        <p:spPr>
          <a:xfrm>
            <a:off x="8616575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0" name="正方形/長方形 509">
            <a:extLst>
              <a:ext uri="{FF2B5EF4-FFF2-40B4-BE49-F238E27FC236}">
                <a16:creationId xmlns:a16="http://schemas.microsoft.com/office/drawing/2014/main" id="{E8811AE6-0746-4027-9D92-66D074C2CEDB}"/>
              </a:ext>
            </a:extLst>
          </p:cNvPr>
          <p:cNvSpPr/>
          <p:nvPr/>
        </p:nvSpPr>
        <p:spPr>
          <a:xfrm>
            <a:off x="8824738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1" name="正方形/長方形 510">
            <a:extLst>
              <a:ext uri="{FF2B5EF4-FFF2-40B4-BE49-F238E27FC236}">
                <a16:creationId xmlns:a16="http://schemas.microsoft.com/office/drawing/2014/main" id="{D71080B8-B701-47E5-8466-0A9EFD940715}"/>
              </a:ext>
            </a:extLst>
          </p:cNvPr>
          <p:cNvSpPr/>
          <p:nvPr/>
        </p:nvSpPr>
        <p:spPr>
          <a:xfrm>
            <a:off x="9032902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2" name="正方形/長方形 511">
            <a:extLst>
              <a:ext uri="{FF2B5EF4-FFF2-40B4-BE49-F238E27FC236}">
                <a16:creationId xmlns:a16="http://schemas.microsoft.com/office/drawing/2014/main" id="{99425DE6-3394-4A65-848F-10B56253698F}"/>
              </a:ext>
            </a:extLst>
          </p:cNvPr>
          <p:cNvSpPr/>
          <p:nvPr/>
        </p:nvSpPr>
        <p:spPr>
          <a:xfrm>
            <a:off x="9242516" y="2270233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6" name="正方形/長方形 515">
            <a:extLst>
              <a:ext uri="{FF2B5EF4-FFF2-40B4-BE49-F238E27FC236}">
                <a16:creationId xmlns:a16="http://schemas.microsoft.com/office/drawing/2014/main" id="{E9C10271-D1A0-4DB3-9CC4-EE14BA03CAB2}"/>
              </a:ext>
            </a:extLst>
          </p:cNvPr>
          <p:cNvSpPr/>
          <p:nvPr/>
        </p:nvSpPr>
        <p:spPr>
          <a:xfrm>
            <a:off x="1116993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7" name="正方形/長方形 516">
            <a:extLst>
              <a:ext uri="{FF2B5EF4-FFF2-40B4-BE49-F238E27FC236}">
                <a16:creationId xmlns:a16="http://schemas.microsoft.com/office/drawing/2014/main" id="{17D0EEAE-325C-45C1-8427-759B2472F4D2}"/>
              </a:ext>
            </a:extLst>
          </p:cNvPr>
          <p:cNvSpPr/>
          <p:nvPr/>
        </p:nvSpPr>
        <p:spPr>
          <a:xfrm>
            <a:off x="1325156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8" name="正方形/長方形 517">
            <a:extLst>
              <a:ext uri="{FF2B5EF4-FFF2-40B4-BE49-F238E27FC236}">
                <a16:creationId xmlns:a16="http://schemas.microsoft.com/office/drawing/2014/main" id="{53C13D1D-1DF8-4601-8515-E7CB6D8627CB}"/>
              </a:ext>
            </a:extLst>
          </p:cNvPr>
          <p:cNvSpPr/>
          <p:nvPr/>
        </p:nvSpPr>
        <p:spPr>
          <a:xfrm>
            <a:off x="1533320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9" name="正方形/長方形 518">
            <a:extLst>
              <a:ext uri="{FF2B5EF4-FFF2-40B4-BE49-F238E27FC236}">
                <a16:creationId xmlns:a16="http://schemas.microsoft.com/office/drawing/2014/main" id="{43A109F7-B73D-4D66-B5A7-4E6A6159D87A}"/>
              </a:ext>
            </a:extLst>
          </p:cNvPr>
          <p:cNvSpPr/>
          <p:nvPr/>
        </p:nvSpPr>
        <p:spPr>
          <a:xfrm>
            <a:off x="1741484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0" name="正方形/長方形 519">
            <a:extLst>
              <a:ext uri="{FF2B5EF4-FFF2-40B4-BE49-F238E27FC236}">
                <a16:creationId xmlns:a16="http://schemas.microsoft.com/office/drawing/2014/main" id="{FEA08896-65E6-479D-B94E-5C7887B19472}"/>
              </a:ext>
            </a:extLst>
          </p:cNvPr>
          <p:cNvSpPr/>
          <p:nvPr/>
        </p:nvSpPr>
        <p:spPr>
          <a:xfrm>
            <a:off x="1949647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正方形/長方形 520">
            <a:extLst>
              <a:ext uri="{FF2B5EF4-FFF2-40B4-BE49-F238E27FC236}">
                <a16:creationId xmlns:a16="http://schemas.microsoft.com/office/drawing/2014/main" id="{AF8B4DA1-18F4-4C37-908A-5813F16C7729}"/>
              </a:ext>
            </a:extLst>
          </p:cNvPr>
          <p:cNvSpPr/>
          <p:nvPr/>
        </p:nvSpPr>
        <p:spPr>
          <a:xfrm>
            <a:off x="2157811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2" name="正方形/長方形 521">
            <a:extLst>
              <a:ext uri="{FF2B5EF4-FFF2-40B4-BE49-F238E27FC236}">
                <a16:creationId xmlns:a16="http://schemas.microsoft.com/office/drawing/2014/main" id="{202C0BEF-BAE6-444E-ABF1-465E349464A6}"/>
              </a:ext>
            </a:extLst>
          </p:cNvPr>
          <p:cNvSpPr/>
          <p:nvPr/>
        </p:nvSpPr>
        <p:spPr>
          <a:xfrm>
            <a:off x="2365975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3" name="正方形/長方形 522">
            <a:extLst>
              <a:ext uri="{FF2B5EF4-FFF2-40B4-BE49-F238E27FC236}">
                <a16:creationId xmlns:a16="http://schemas.microsoft.com/office/drawing/2014/main" id="{7CB61F8F-6F6D-437A-8F35-E8C6144CC256}"/>
              </a:ext>
            </a:extLst>
          </p:cNvPr>
          <p:cNvSpPr/>
          <p:nvPr/>
        </p:nvSpPr>
        <p:spPr>
          <a:xfrm>
            <a:off x="2574138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4" name="正方形/長方形 523">
            <a:extLst>
              <a:ext uri="{FF2B5EF4-FFF2-40B4-BE49-F238E27FC236}">
                <a16:creationId xmlns:a16="http://schemas.microsoft.com/office/drawing/2014/main" id="{01D07CBA-DD25-492D-812A-613B19C03AFF}"/>
              </a:ext>
            </a:extLst>
          </p:cNvPr>
          <p:cNvSpPr/>
          <p:nvPr/>
        </p:nvSpPr>
        <p:spPr>
          <a:xfrm>
            <a:off x="2783752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5" name="正方形/長方形 524">
            <a:extLst>
              <a:ext uri="{FF2B5EF4-FFF2-40B4-BE49-F238E27FC236}">
                <a16:creationId xmlns:a16="http://schemas.microsoft.com/office/drawing/2014/main" id="{283315FC-029E-465E-9BA2-DF48A9C8F663}"/>
              </a:ext>
            </a:extLst>
          </p:cNvPr>
          <p:cNvSpPr/>
          <p:nvPr/>
        </p:nvSpPr>
        <p:spPr>
          <a:xfrm>
            <a:off x="2991916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6" name="正方形/長方形 525">
            <a:extLst>
              <a:ext uri="{FF2B5EF4-FFF2-40B4-BE49-F238E27FC236}">
                <a16:creationId xmlns:a16="http://schemas.microsoft.com/office/drawing/2014/main" id="{09C43F26-0510-41DE-A3FC-5D379B6B142D}"/>
              </a:ext>
            </a:extLst>
          </p:cNvPr>
          <p:cNvSpPr/>
          <p:nvPr/>
        </p:nvSpPr>
        <p:spPr>
          <a:xfrm>
            <a:off x="3200079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7" name="正方形/長方形 526">
            <a:extLst>
              <a:ext uri="{FF2B5EF4-FFF2-40B4-BE49-F238E27FC236}">
                <a16:creationId xmlns:a16="http://schemas.microsoft.com/office/drawing/2014/main" id="{22012612-8B96-48D5-B84F-802D6325EFB4}"/>
              </a:ext>
            </a:extLst>
          </p:cNvPr>
          <p:cNvSpPr/>
          <p:nvPr/>
        </p:nvSpPr>
        <p:spPr>
          <a:xfrm>
            <a:off x="3408243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8" name="正方形/長方形 527">
            <a:extLst>
              <a:ext uri="{FF2B5EF4-FFF2-40B4-BE49-F238E27FC236}">
                <a16:creationId xmlns:a16="http://schemas.microsoft.com/office/drawing/2014/main" id="{C9489953-F67E-4F3A-927E-5C4ABB61E004}"/>
              </a:ext>
            </a:extLst>
          </p:cNvPr>
          <p:cNvSpPr/>
          <p:nvPr/>
        </p:nvSpPr>
        <p:spPr>
          <a:xfrm>
            <a:off x="3616407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9" name="正方形/長方形 528">
            <a:extLst>
              <a:ext uri="{FF2B5EF4-FFF2-40B4-BE49-F238E27FC236}">
                <a16:creationId xmlns:a16="http://schemas.microsoft.com/office/drawing/2014/main" id="{72C21134-E291-462F-9514-1A40ABC7B4EE}"/>
              </a:ext>
            </a:extLst>
          </p:cNvPr>
          <p:cNvSpPr/>
          <p:nvPr/>
        </p:nvSpPr>
        <p:spPr>
          <a:xfrm>
            <a:off x="3824571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0" name="正方形/長方形 529">
            <a:extLst>
              <a:ext uri="{FF2B5EF4-FFF2-40B4-BE49-F238E27FC236}">
                <a16:creationId xmlns:a16="http://schemas.microsoft.com/office/drawing/2014/main" id="{E49559B8-DB7C-4D15-B102-7C302E5BE294}"/>
              </a:ext>
            </a:extLst>
          </p:cNvPr>
          <p:cNvSpPr/>
          <p:nvPr/>
        </p:nvSpPr>
        <p:spPr>
          <a:xfrm>
            <a:off x="4032734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1" name="正方形/長方形 530">
            <a:extLst>
              <a:ext uri="{FF2B5EF4-FFF2-40B4-BE49-F238E27FC236}">
                <a16:creationId xmlns:a16="http://schemas.microsoft.com/office/drawing/2014/main" id="{1F8C056B-6B9F-4087-A77E-5332FBB73CF7}"/>
              </a:ext>
            </a:extLst>
          </p:cNvPr>
          <p:cNvSpPr/>
          <p:nvPr/>
        </p:nvSpPr>
        <p:spPr>
          <a:xfrm>
            <a:off x="4240898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2" name="正方形/長方形 531">
            <a:extLst>
              <a:ext uri="{FF2B5EF4-FFF2-40B4-BE49-F238E27FC236}">
                <a16:creationId xmlns:a16="http://schemas.microsoft.com/office/drawing/2014/main" id="{E5E816DC-C868-4F1D-A843-FC5F3EF07119}"/>
              </a:ext>
            </a:extLst>
          </p:cNvPr>
          <p:cNvSpPr/>
          <p:nvPr/>
        </p:nvSpPr>
        <p:spPr>
          <a:xfrm>
            <a:off x="4449062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3" name="正方形/長方形 532">
            <a:extLst>
              <a:ext uri="{FF2B5EF4-FFF2-40B4-BE49-F238E27FC236}">
                <a16:creationId xmlns:a16="http://schemas.microsoft.com/office/drawing/2014/main" id="{F2758870-F58E-49A4-B008-1F61BCABB34B}"/>
              </a:ext>
            </a:extLst>
          </p:cNvPr>
          <p:cNvSpPr/>
          <p:nvPr/>
        </p:nvSpPr>
        <p:spPr>
          <a:xfrm>
            <a:off x="4657225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4" name="正方形/長方形 533">
            <a:extLst>
              <a:ext uri="{FF2B5EF4-FFF2-40B4-BE49-F238E27FC236}">
                <a16:creationId xmlns:a16="http://schemas.microsoft.com/office/drawing/2014/main" id="{9BC97759-EE6E-437E-A11A-CEB0839571E8}"/>
              </a:ext>
            </a:extLst>
          </p:cNvPr>
          <p:cNvSpPr/>
          <p:nvPr/>
        </p:nvSpPr>
        <p:spPr>
          <a:xfrm>
            <a:off x="4866839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5" name="正方形/長方形 534">
            <a:extLst>
              <a:ext uri="{FF2B5EF4-FFF2-40B4-BE49-F238E27FC236}">
                <a16:creationId xmlns:a16="http://schemas.microsoft.com/office/drawing/2014/main" id="{DBACCEA2-E0C6-456E-823A-2D9E1739B341}"/>
              </a:ext>
            </a:extLst>
          </p:cNvPr>
          <p:cNvSpPr/>
          <p:nvPr/>
        </p:nvSpPr>
        <p:spPr>
          <a:xfrm>
            <a:off x="5075003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6" name="正方形/長方形 535">
            <a:extLst>
              <a:ext uri="{FF2B5EF4-FFF2-40B4-BE49-F238E27FC236}">
                <a16:creationId xmlns:a16="http://schemas.microsoft.com/office/drawing/2014/main" id="{39F43E1F-3D5A-4C6F-B52C-FCDDE90B7EB7}"/>
              </a:ext>
            </a:extLst>
          </p:cNvPr>
          <p:cNvSpPr/>
          <p:nvPr/>
        </p:nvSpPr>
        <p:spPr>
          <a:xfrm>
            <a:off x="5283430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7" name="正方形/長方形 536">
            <a:extLst>
              <a:ext uri="{FF2B5EF4-FFF2-40B4-BE49-F238E27FC236}">
                <a16:creationId xmlns:a16="http://schemas.microsoft.com/office/drawing/2014/main" id="{933F8EFD-47C0-456F-B214-AD64A95B9BB5}"/>
              </a:ext>
            </a:extLst>
          </p:cNvPr>
          <p:cNvSpPr/>
          <p:nvPr/>
        </p:nvSpPr>
        <p:spPr>
          <a:xfrm>
            <a:off x="5491594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8" name="正方形/長方形 537">
            <a:extLst>
              <a:ext uri="{FF2B5EF4-FFF2-40B4-BE49-F238E27FC236}">
                <a16:creationId xmlns:a16="http://schemas.microsoft.com/office/drawing/2014/main" id="{3835C51E-BDDC-4C77-BF26-4D3D5F274FA9}"/>
              </a:ext>
            </a:extLst>
          </p:cNvPr>
          <p:cNvSpPr/>
          <p:nvPr/>
        </p:nvSpPr>
        <p:spPr>
          <a:xfrm>
            <a:off x="5699757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9" name="正方形/長方形 538">
            <a:extLst>
              <a:ext uri="{FF2B5EF4-FFF2-40B4-BE49-F238E27FC236}">
                <a16:creationId xmlns:a16="http://schemas.microsoft.com/office/drawing/2014/main" id="{A36A63C5-148C-4CD1-B676-84C4970EB6F6}"/>
              </a:ext>
            </a:extLst>
          </p:cNvPr>
          <p:cNvSpPr/>
          <p:nvPr/>
        </p:nvSpPr>
        <p:spPr>
          <a:xfrm>
            <a:off x="5907921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0" name="正方形/長方形 539">
            <a:extLst>
              <a:ext uri="{FF2B5EF4-FFF2-40B4-BE49-F238E27FC236}">
                <a16:creationId xmlns:a16="http://schemas.microsoft.com/office/drawing/2014/main" id="{E9E38FA4-FCA3-4DCD-9DB1-BC2B21D763D8}"/>
              </a:ext>
            </a:extLst>
          </p:cNvPr>
          <p:cNvSpPr/>
          <p:nvPr/>
        </p:nvSpPr>
        <p:spPr>
          <a:xfrm>
            <a:off x="6116085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1" name="正方形/長方形 540">
            <a:extLst>
              <a:ext uri="{FF2B5EF4-FFF2-40B4-BE49-F238E27FC236}">
                <a16:creationId xmlns:a16="http://schemas.microsoft.com/office/drawing/2014/main" id="{0EB912D0-EA8C-4AF0-BEF6-B3F026268607}"/>
              </a:ext>
            </a:extLst>
          </p:cNvPr>
          <p:cNvSpPr/>
          <p:nvPr/>
        </p:nvSpPr>
        <p:spPr>
          <a:xfrm>
            <a:off x="6324248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2" name="正方形/長方形 541">
            <a:extLst>
              <a:ext uri="{FF2B5EF4-FFF2-40B4-BE49-F238E27FC236}">
                <a16:creationId xmlns:a16="http://schemas.microsoft.com/office/drawing/2014/main" id="{E301B1CD-8405-491F-80EE-22C126562D07}"/>
              </a:ext>
            </a:extLst>
          </p:cNvPr>
          <p:cNvSpPr/>
          <p:nvPr/>
        </p:nvSpPr>
        <p:spPr>
          <a:xfrm>
            <a:off x="6532412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3" name="正方形/長方形 542">
            <a:extLst>
              <a:ext uri="{FF2B5EF4-FFF2-40B4-BE49-F238E27FC236}">
                <a16:creationId xmlns:a16="http://schemas.microsoft.com/office/drawing/2014/main" id="{371F9F99-FB5F-4B82-BF4D-9ADB2DB5C298}"/>
              </a:ext>
            </a:extLst>
          </p:cNvPr>
          <p:cNvSpPr/>
          <p:nvPr/>
        </p:nvSpPr>
        <p:spPr>
          <a:xfrm>
            <a:off x="6740576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4" name="正方形/長方形 543">
            <a:extLst>
              <a:ext uri="{FF2B5EF4-FFF2-40B4-BE49-F238E27FC236}">
                <a16:creationId xmlns:a16="http://schemas.microsoft.com/office/drawing/2014/main" id="{1E5FD402-4DD5-4D8A-A056-8F705F354135}"/>
              </a:ext>
            </a:extLst>
          </p:cNvPr>
          <p:cNvSpPr/>
          <p:nvPr/>
        </p:nvSpPr>
        <p:spPr>
          <a:xfrm>
            <a:off x="6950189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5" name="正方形/長方形 544">
            <a:extLst>
              <a:ext uri="{FF2B5EF4-FFF2-40B4-BE49-F238E27FC236}">
                <a16:creationId xmlns:a16="http://schemas.microsoft.com/office/drawing/2014/main" id="{232BC38D-7DE0-4512-BF3F-C7C18233C2E4}"/>
              </a:ext>
            </a:extLst>
          </p:cNvPr>
          <p:cNvSpPr/>
          <p:nvPr/>
        </p:nvSpPr>
        <p:spPr>
          <a:xfrm>
            <a:off x="7158353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6" name="正方形/長方形 545">
            <a:extLst>
              <a:ext uri="{FF2B5EF4-FFF2-40B4-BE49-F238E27FC236}">
                <a16:creationId xmlns:a16="http://schemas.microsoft.com/office/drawing/2014/main" id="{2A08A9F8-B93E-4990-80FB-61C05A1A035B}"/>
              </a:ext>
            </a:extLst>
          </p:cNvPr>
          <p:cNvSpPr/>
          <p:nvPr/>
        </p:nvSpPr>
        <p:spPr>
          <a:xfrm>
            <a:off x="7366517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7" name="正方形/長方形 546">
            <a:extLst>
              <a:ext uri="{FF2B5EF4-FFF2-40B4-BE49-F238E27FC236}">
                <a16:creationId xmlns:a16="http://schemas.microsoft.com/office/drawing/2014/main" id="{D98F1499-92CE-4401-9164-8CCE214B3372}"/>
              </a:ext>
            </a:extLst>
          </p:cNvPr>
          <p:cNvSpPr/>
          <p:nvPr/>
        </p:nvSpPr>
        <p:spPr>
          <a:xfrm>
            <a:off x="7574681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8" name="正方形/長方形 547">
            <a:extLst>
              <a:ext uri="{FF2B5EF4-FFF2-40B4-BE49-F238E27FC236}">
                <a16:creationId xmlns:a16="http://schemas.microsoft.com/office/drawing/2014/main" id="{C6768734-BDB6-4723-BCBF-4079B43F54A4}"/>
              </a:ext>
            </a:extLst>
          </p:cNvPr>
          <p:cNvSpPr/>
          <p:nvPr/>
        </p:nvSpPr>
        <p:spPr>
          <a:xfrm>
            <a:off x="7782844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9" name="正方形/長方形 548">
            <a:extLst>
              <a:ext uri="{FF2B5EF4-FFF2-40B4-BE49-F238E27FC236}">
                <a16:creationId xmlns:a16="http://schemas.microsoft.com/office/drawing/2014/main" id="{1DCB58B5-4EA5-4F51-9E80-698553BD9BA1}"/>
              </a:ext>
            </a:extLst>
          </p:cNvPr>
          <p:cNvSpPr/>
          <p:nvPr/>
        </p:nvSpPr>
        <p:spPr>
          <a:xfrm>
            <a:off x="7991008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0" name="正方形/長方形 549">
            <a:extLst>
              <a:ext uri="{FF2B5EF4-FFF2-40B4-BE49-F238E27FC236}">
                <a16:creationId xmlns:a16="http://schemas.microsoft.com/office/drawing/2014/main" id="{F85AD753-53B8-4F85-A31B-74B70F181A0D}"/>
              </a:ext>
            </a:extLst>
          </p:cNvPr>
          <p:cNvSpPr/>
          <p:nvPr/>
        </p:nvSpPr>
        <p:spPr>
          <a:xfrm>
            <a:off x="8199172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1" name="正方形/長方形 550">
            <a:extLst>
              <a:ext uri="{FF2B5EF4-FFF2-40B4-BE49-F238E27FC236}">
                <a16:creationId xmlns:a16="http://schemas.microsoft.com/office/drawing/2014/main" id="{CF66043B-CF97-4AAF-8658-91D79723286B}"/>
              </a:ext>
            </a:extLst>
          </p:cNvPr>
          <p:cNvSpPr/>
          <p:nvPr/>
        </p:nvSpPr>
        <p:spPr>
          <a:xfrm>
            <a:off x="8407335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2" name="正方形/長方形 551">
            <a:extLst>
              <a:ext uri="{FF2B5EF4-FFF2-40B4-BE49-F238E27FC236}">
                <a16:creationId xmlns:a16="http://schemas.microsoft.com/office/drawing/2014/main" id="{286FA52B-36DD-4379-918A-9D2156C14090}"/>
              </a:ext>
            </a:extLst>
          </p:cNvPr>
          <p:cNvSpPr/>
          <p:nvPr/>
        </p:nvSpPr>
        <p:spPr>
          <a:xfrm>
            <a:off x="8615499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3" name="正方形/長方形 552">
            <a:extLst>
              <a:ext uri="{FF2B5EF4-FFF2-40B4-BE49-F238E27FC236}">
                <a16:creationId xmlns:a16="http://schemas.microsoft.com/office/drawing/2014/main" id="{A23D4843-FA3B-444A-8923-FC8660C89D14}"/>
              </a:ext>
            </a:extLst>
          </p:cNvPr>
          <p:cNvSpPr/>
          <p:nvPr/>
        </p:nvSpPr>
        <p:spPr>
          <a:xfrm>
            <a:off x="8823663" y="2020689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8" name="正方形/長方形 557">
            <a:extLst>
              <a:ext uri="{FF2B5EF4-FFF2-40B4-BE49-F238E27FC236}">
                <a16:creationId xmlns:a16="http://schemas.microsoft.com/office/drawing/2014/main" id="{CB9CE283-51C6-4F5D-8A42-CE8D9249893D}"/>
              </a:ext>
            </a:extLst>
          </p:cNvPr>
          <p:cNvSpPr/>
          <p:nvPr/>
        </p:nvSpPr>
        <p:spPr>
          <a:xfrm>
            <a:off x="908829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9" name="正方形/長方形 558">
            <a:extLst>
              <a:ext uri="{FF2B5EF4-FFF2-40B4-BE49-F238E27FC236}">
                <a16:creationId xmlns:a16="http://schemas.microsoft.com/office/drawing/2014/main" id="{AF099015-7AFC-4C67-B501-A995AB28A68E}"/>
              </a:ext>
            </a:extLst>
          </p:cNvPr>
          <p:cNvSpPr/>
          <p:nvPr/>
        </p:nvSpPr>
        <p:spPr>
          <a:xfrm>
            <a:off x="1116993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0" name="正方形/長方形 559">
            <a:extLst>
              <a:ext uri="{FF2B5EF4-FFF2-40B4-BE49-F238E27FC236}">
                <a16:creationId xmlns:a16="http://schemas.microsoft.com/office/drawing/2014/main" id="{EDE9E2A9-C749-4FB3-90AC-AE23BDCDD34F}"/>
              </a:ext>
            </a:extLst>
          </p:cNvPr>
          <p:cNvSpPr/>
          <p:nvPr/>
        </p:nvSpPr>
        <p:spPr>
          <a:xfrm>
            <a:off x="1325156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1" name="正方形/長方形 560">
            <a:extLst>
              <a:ext uri="{FF2B5EF4-FFF2-40B4-BE49-F238E27FC236}">
                <a16:creationId xmlns:a16="http://schemas.microsoft.com/office/drawing/2014/main" id="{C4A33B19-3648-4C49-802F-EF2A55A9BAE4}"/>
              </a:ext>
            </a:extLst>
          </p:cNvPr>
          <p:cNvSpPr/>
          <p:nvPr/>
        </p:nvSpPr>
        <p:spPr>
          <a:xfrm>
            <a:off x="1533320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2" name="正方形/長方形 561">
            <a:extLst>
              <a:ext uri="{FF2B5EF4-FFF2-40B4-BE49-F238E27FC236}">
                <a16:creationId xmlns:a16="http://schemas.microsoft.com/office/drawing/2014/main" id="{CEC43EA4-4B4B-4A65-9539-2B72752BF746}"/>
              </a:ext>
            </a:extLst>
          </p:cNvPr>
          <p:cNvSpPr/>
          <p:nvPr/>
        </p:nvSpPr>
        <p:spPr>
          <a:xfrm>
            <a:off x="1741484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3" name="正方形/長方形 562">
            <a:extLst>
              <a:ext uri="{FF2B5EF4-FFF2-40B4-BE49-F238E27FC236}">
                <a16:creationId xmlns:a16="http://schemas.microsoft.com/office/drawing/2014/main" id="{BB98EFAC-6B05-4E85-8057-937E8CB5ED49}"/>
              </a:ext>
            </a:extLst>
          </p:cNvPr>
          <p:cNvSpPr/>
          <p:nvPr/>
        </p:nvSpPr>
        <p:spPr>
          <a:xfrm>
            <a:off x="1949647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4" name="正方形/長方形 563">
            <a:extLst>
              <a:ext uri="{FF2B5EF4-FFF2-40B4-BE49-F238E27FC236}">
                <a16:creationId xmlns:a16="http://schemas.microsoft.com/office/drawing/2014/main" id="{10823E36-9E32-41D3-A64A-DF45C68FC983}"/>
              </a:ext>
            </a:extLst>
          </p:cNvPr>
          <p:cNvSpPr/>
          <p:nvPr/>
        </p:nvSpPr>
        <p:spPr>
          <a:xfrm>
            <a:off x="2157811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5" name="正方形/長方形 564">
            <a:extLst>
              <a:ext uri="{FF2B5EF4-FFF2-40B4-BE49-F238E27FC236}">
                <a16:creationId xmlns:a16="http://schemas.microsoft.com/office/drawing/2014/main" id="{C9ECA911-1C2E-49C3-AC53-62BB775469E2}"/>
              </a:ext>
            </a:extLst>
          </p:cNvPr>
          <p:cNvSpPr/>
          <p:nvPr/>
        </p:nvSpPr>
        <p:spPr>
          <a:xfrm>
            <a:off x="2365975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6" name="正方形/長方形 565">
            <a:extLst>
              <a:ext uri="{FF2B5EF4-FFF2-40B4-BE49-F238E27FC236}">
                <a16:creationId xmlns:a16="http://schemas.microsoft.com/office/drawing/2014/main" id="{E49FC3A5-C5F3-4F41-BF0C-6F91231A469C}"/>
              </a:ext>
            </a:extLst>
          </p:cNvPr>
          <p:cNvSpPr/>
          <p:nvPr/>
        </p:nvSpPr>
        <p:spPr>
          <a:xfrm>
            <a:off x="2575588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7" name="正方形/長方形 566">
            <a:extLst>
              <a:ext uri="{FF2B5EF4-FFF2-40B4-BE49-F238E27FC236}">
                <a16:creationId xmlns:a16="http://schemas.microsoft.com/office/drawing/2014/main" id="{90B9E683-C754-4791-8FD2-54D2E3FB2441}"/>
              </a:ext>
            </a:extLst>
          </p:cNvPr>
          <p:cNvSpPr/>
          <p:nvPr/>
        </p:nvSpPr>
        <p:spPr>
          <a:xfrm>
            <a:off x="2783752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DCEFF371-8134-48D5-A4D6-3E20191D8E90}"/>
              </a:ext>
            </a:extLst>
          </p:cNvPr>
          <p:cNvSpPr/>
          <p:nvPr/>
        </p:nvSpPr>
        <p:spPr>
          <a:xfrm>
            <a:off x="2991916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9" name="正方形/長方形 568">
            <a:extLst>
              <a:ext uri="{FF2B5EF4-FFF2-40B4-BE49-F238E27FC236}">
                <a16:creationId xmlns:a16="http://schemas.microsoft.com/office/drawing/2014/main" id="{11C499FE-7BDE-4E0E-BD14-8E37D9B9E130}"/>
              </a:ext>
            </a:extLst>
          </p:cNvPr>
          <p:cNvSpPr/>
          <p:nvPr/>
        </p:nvSpPr>
        <p:spPr>
          <a:xfrm>
            <a:off x="3200079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0" name="正方形/長方形 569">
            <a:extLst>
              <a:ext uri="{FF2B5EF4-FFF2-40B4-BE49-F238E27FC236}">
                <a16:creationId xmlns:a16="http://schemas.microsoft.com/office/drawing/2014/main" id="{CD41E714-2DB7-4422-BC0F-FD41EDF73345}"/>
              </a:ext>
            </a:extLst>
          </p:cNvPr>
          <p:cNvSpPr/>
          <p:nvPr/>
        </p:nvSpPr>
        <p:spPr>
          <a:xfrm>
            <a:off x="3408243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1" name="正方形/長方形 570">
            <a:extLst>
              <a:ext uri="{FF2B5EF4-FFF2-40B4-BE49-F238E27FC236}">
                <a16:creationId xmlns:a16="http://schemas.microsoft.com/office/drawing/2014/main" id="{BE5CDF07-58D4-4F4B-A72D-BF0024CCE49A}"/>
              </a:ext>
            </a:extLst>
          </p:cNvPr>
          <p:cNvSpPr/>
          <p:nvPr/>
        </p:nvSpPr>
        <p:spPr>
          <a:xfrm>
            <a:off x="3616407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89C011E5-006E-4BA6-8FEA-AF2D037D1D1B}"/>
              </a:ext>
            </a:extLst>
          </p:cNvPr>
          <p:cNvSpPr/>
          <p:nvPr/>
        </p:nvSpPr>
        <p:spPr>
          <a:xfrm>
            <a:off x="3824571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3" name="正方形/長方形 572">
            <a:extLst>
              <a:ext uri="{FF2B5EF4-FFF2-40B4-BE49-F238E27FC236}">
                <a16:creationId xmlns:a16="http://schemas.microsoft.com/office/drawing/2014/main" id="{E612BCC0-FE11-4A36-847A-5A1E39EA7669}"/>
              </a:ext>
            </a:extLst>
          </p:cNvPr>
          <p:cNvSpPr/>
          <p:nvPr/>
        </p:nvSpPr>
        <p:spPr>
          <a:xfrm>
            <a:off x="4032734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4" name="正方形/長方形 573">
            <a:extLst>
              <a:ext uri="{FF2B5EF4-FFF2-40B4-BE49-F238E27FC236}">
                <a16:creationId xmlns:a16="http://schemas.microsoft.com/office/drawing/2014/main" id="{431BD5DA-4379-4C26-928D-CB550C42EF03}"/>
              </a:ext>
            </a:extLst>
          </p:cNvPr>
          <p:cNvSpPr/>
          <p:nvPr/>
        </p:nvSpPr>
        <p:spPr>
          <a:xfrm>
            <a:off x="4240898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5" name="正方形/長方形 574">
            <a:extLst>
              <a:ext uri="{FF2B5EF4-FFF2-40B4-BE49-F238E27FC236}">
                <a16:creationId xmlns:a16="http://schemas.microsoft.com/office/drawing/2014/main" id="{7C65EB2D-A589-434E-8180-FE509E2E1194}"/>
              </a:ext>
            </a:extLst>
          </p:cNvPr>
          <p:cNvSpPr/>
          <p:nvPr/>
        </p:nvSpPr>
        <p:spPr>
          <a:xfrm>
            <a:off x="4449062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6" name="正方形/長方形 575">
            <a:extLst>
              <a:ext uri="{FF2B5EF4-FFF2-40B4-BE49-F238E27FC236}">
                <a16:creationId xmlns:a16="http://schemas.microsoft.com/office/drawing/2014/main" id="{C3818F7E-AE0D-4E0D-9445-C8287B5C7C16}"/>
              </a:ext>
            </a:extLst>
          </p:cNvPr>
          <p:cNvSpPr/>
          <p:nvPr/>
        </p:nvSpPr>
        <p:spPr>
          <a:xfrm>
            <a:off x="4658675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7" name="正方形/長方形 576">
            <a:extLst>
              <a:ext uri="{FF2B5EF4-FFF2-40B4-BE49-F238E27FC236}">
                <a16:creationId xmlns:a16="http://schemas.microsoft.com/office/drawing/2014/main" id="{9C1E2CD8-5B25-4837-AB95-47703125FF43}"/>
              </a:ext>
            </a:extLst>
          </p:cNvPr>
          <p:cNvSpPr/>
          <p:nvPr/>
        </p:nvSpPr>
        <p:spPr>
          <a:xfrm>
            <a:off x="4866839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8" name="正方形/長方形 577">
            <a:extLst>
              <a:ext uri="{FF2B5EF4-FFF2-40B4-BE49-F238E27FC236}">
                <a16:creationId xmlns:a16="http://schemas.microsoft.com/office/drawing/2014/main" id="{7293C38A-673E-4C69-A8B1-95104B99E84D}"/>
              </a:ext>
            </a:extLst>
          </p:cNvPr>
          <p:cNvSpPr/>
          <p:nvPr/>
        </p:nvSpPr>
        <p:spPr>
          <a:xfrm>
            <a:off x="5075266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9" name="正方形/長方形 578">
            <a:extLst>
              <a:ext uri="{FF2B5EF4-FFF2-40B4-BE49-F238E27FC236}">
                <a16:creationId xmlns:a16="http://schemas.microsoft.com/office/drawing/2014/main" id="{5A659E2C-8466-4A2F-BCA5-EC556D917617}"/>
              </a:ext>
            </a:extLst>
          </p:cNvPr>
          <p:cNvSpPr/>
          <p:nvPr/>
        </p:nvSpPr>
        <p:spPr>
          <a:xfrm>
            <a:off x="5283430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0" name="正方形/長方形 579">
            <a:extLst>
              <a:ext uri="{FF2B5EF4-FFF2-40B4-BE49-F238E27FC236}">
                <a16:creationId xmlns:a16="http://schemas.microsoft.com/office/drawing/2014/main" id="{7B56C2D0-A317-4018-9CA9-A77623973224}"/>
              </a:ext>
            </a:extLst>
          </p:cNvPr>
          <p:cNvSpPr/>
          <p:nvPr/>
        </p:nvSpPr>
        <p:spPr>
          <a:xfrm>
            <a:off x="5491594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1" name="正方形/長方形 580">
            <a:extLst>
              <a:ext uri="{FF2B5EF4-FFF2-40B4-BE49-F238E27FC236}">
                <a16:creationId xmlns:a16="http://schemas.microsoft.com/office/drawing/2014/main" id="{2763ADE9-0796-4DA5-8ED6-372BC7D2B3E8}"/>
              </a:ext>
            </a:extLst>
          </p:cNvPr>
          <p:cNvSpPr/>
          <p:nvPr/>
        </p:nvSpPr>
        <p:spPr>
          <a:xfrm>
            <a:off x="5699757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2" name="正方形/長方形 581">
            <a:extLst>
              <a:ext uri="{FF2B5EF4-FFF2-40B4-BE49-F238E27FC236}">
                <a16:creationId xmlns:a16="http://schemas.microsoft.com/office/drawing/2014/main" id="{FA5D198D-9D1C-4175-A7A7-940429BCC986}"/>
              </a:ext>
            </a:extLst>
          </p:cNvPr>
          <p:cNvSpPr/>
          <p:nvPr/>
        </p:nvSpPr>
        <p:spPr>
          <a:xfrm>
            <a:off x="5907921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3" name="正方形/長方形 582">
            <a:extLst>
              <a:ext uri="{FF2B5EF4-FFF2-40B4-BE49-F238E27FC236}">
                <a16:creationId xmlns:a16="http://schemas.microsoft.com/office/drawing/2014/main" id="{C7CA4A3C-179F-483E-A405-31D05992219F}"/>
              </a:ext>
            </a:extLst>
          </p:cNvPr>
          <p:cNvSpPr/>
          <p:nvPr/>
        </p:nvSpPr>
        <p:spPr>
          <a:xfrm>
            <a:off x="6116085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4" name="正方形/長方形 583">
            <a:extLst>
              <a:ext uri="{FF2B5EF4-FFF2-40B4-BE49-F238E27FC236}">
                <a16:creationId xmlns:a16="http://schemas.microsoft.com/office/drawing/2014/main" id="{CD5071C7-254D-4455-8785-36BC3703E61A}"/>
              </a:ext>
            </a:extLst>
          </p:cNvPr>
          <p:cNvSpPr/>
          <p:nvPr/>
        </p:nvSpPr>
        <p:spPr>
          <a:xfrm>
            <a:off x="6324248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5" name="正方形/長方形 584">
            <a:extLst>
              <a:ext uri="{FF2B5EF4-FFF2-40B4-BE49-F238E27FC236}">
                <a16:creationId xmlns:a16="http://schemas.microsoft.com/office/drawing/2014/main" id="{0B1F6CF8-FB6E-4447-80C3-7D9A542AC20F}"/>
              </a:ext>
            </a:extLst>
          </p:cNvPr>
          <p:cNvSpPr/>
          <p:nvPr/>
        </p:nvSpPr>
        <p:spPr>
          <a:xfrm>
            <a:off x="6532412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6" name="正方形/長方形 585">
            <a:extLst>
              <a:ext uri="{FF2B5EF4-FFF2-40B4-BE49-F238E27FC236}">
                <a16:creationId xmlns:a16="http://schemas.microsoft.com/office/drawing/2014/main" id="{453B8CFD-280B-4204-981F-980883B93510}"/>
              </a:ext>
            </a:extLst>
          </p:cNvPr>
          <p:cNvSpPr/>
          <p:nvPr/>
        </p:nvSpPr>
        <p:spPr>
          <a:xfrm>
            <a:off x="6742026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7" name="正方形/長方形 586">
            <a:extLst>
              <a:ext uri="{FF2B5EF4-FFF2-40B4-BE49-F238E27FC236}">
                <a16:creationId xmlns:a16="http://schemas.microsoft.com/office/drawing/2014/main" id="{BAEA827F-B8D9-40D4-9EBA-9583CB51D004}"/>
              </a:ext>
            </a:extLst>
          </p:cNvPr>
          <p:cNvSpPr/>
          <p:nvPr/>
        </p:nvSpPr>
        <p:spPr>
          <a:xfrm>
            <a:off x="6950189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8" name="正方形/長方形 587">
            <a:extLst>
              <a:ext uri="{FF2B5EF4-FFF2-40B4-BE49-F238E27FC236}">
                <a16:creationId xmlns:a16="http://schemas.microsoft.com/office/drawing/2014/main" id="{3929D148-C698-4695-B8F6-BD74654EAF4E}"/>
              </a:ext>
            </a:extLst>
          </p:cNvPr>
          <p:cNvSpPr/>
          <p:nvPr/>
        </p:nvSpPr>
        <p:spPr>
          <a:xfrm>
            <a:off x="7158353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9" name="正方形/長方形 588">
            <a:extLst>
              <a:ext uri="{FF2B5EF4-FFF2-40B4-BE49-F238E27FC236}">
                <a16:creationId xmlns:a16="http://schemas.microsoft.com/office/drawing/2014/main" id="{A7C22DA6-59A2-4110-A3E3-8AD5EBD31F94}"/>
              </a:ext>
            </a:extLst>
          </p:cNvPr>
          <p:cNvSpPr/>
          <p:nvPr/>
        </p:nvSpPr>
        <p:spPr>
          <a:xfrm>
            <a:off x="7366517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0" name="正方形/長方形 589">
            <a:extLst>
              <a:ext uri="{FF2B5EF4-FFF2-40B4-BE49-F238E27FC236}">
                <a16:creationId xmlns:a16="http://schemas.microsoft.com/office/drawing/2014/main" id="{E9357C3F-AE90-4220-83CE-75C2D1FF7138}"/>
              </a:ext>
            </a:extLst>
          </p:cNvPr>
          <p:cNvSpPr/>
          <p:nvPr/>
        </p:nvSpPr>
        <p:spPr>
          <a:xfrm>
            <a:off x="7574681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1" name="正方形/長方形 590">
            <a:extLst>
              <a:ext uri="{FF2B5EF4-FFF2-40B4-BE49-F238E27FC236}">
                <a16:creationId xmlns:a16="http://schemas.microsoft.com/office/drawing/2014/main" id="{6F6FE8CB-2FBC-4950-88E9-C21897C0C69A}"/>
              </a:ext>
            </a:extLst>
          </p:cNvPr>
          <p:cNvSpPr/>
          <p:nvPr/>
        </p:nvSpPr>
        <p:spPr>
          <a:xfrm>
            <a:off x="7782844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27693415-91C7-4813-AB8C-9B4564055B56}"/>
              </a:ext>
            </a:extLst>
          </p:cNvPr>
          <p:cNvSpPr/>
          <p:nvPr/>
        </p:nvSpPr>
        <p:spPr>
          <a:xfrm>
            <a:off x="7991008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3" name="正方形/長方形 592">
            <a:extLst>
              <a:ext uri="{FF2B5EF4-FFF2-40B4-BE49-F238E27FC236}">
                <a16:creationId xmlns:a16="http://schemas.microsoft.com/office/drawing/2014/main" id="{F765C549-D672-47C3-A10B-C13767011A2B}"/>
              </a:ext>
            </a:extLst>
          </p:cNvPr>
          <p:cNvSpPr/>
          <p:nvPr/>
        </p:nvSpPr>
        <p:spPr>
          <a:xfrm>
            <a:off x="8199172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4" name="正方形/長方形 593">
            <a:extLst>
              <a:ext uri="{FF2B5EF4-FFF2-40B4-BE49-F238E27FC236}">
                <a16:creationId xmlns:a16="http://schemas.microsoft.com/office/drawing/2014/main" id="{FA454256-1FE4-4566-8389-CEBCCA9F6F01}"/>
              </a:ext>
            </a:extLst>
          </p:cNvPr>
          <p:cNvSpPr/>
          <p:nvPr/>
        </p:nvSpPr>
        <p:spPr>
          <a:xfrm>
            <a:off x="8407335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5" name="正方形/長方形 594">
            <a:extLst>
              <a:ext uri="{FF2B5EF4-FFF2-40B4-BE49-F238E27FC236}">
                <a16:creationId xmlns:a16="http://schemas.microsoft.com/office/drawing/2014/main" id="{A08940E4-191F-4686-BE5B-5ACA53820142}"/>
              </a:ext>
            </a:extLst>
          </p:cNvPr>
          <p:cNvSpPr/>
          <p:nvPr/>
        </p:nvSpPr>
        <p:spPr>
          <a:xfrm>
            <a:off x="8615499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6" name="正方形/長方形 595">
            <a:extLst>
              <a:ext uri="{FF2B5EF4-FFF2-40B4-BE49-F238E27FC236}">
                <a16:creationId xmlns:a16="http://schemas.microsoft.com/office/drawing/2014/main" id="{C5C5DFBB-019D-42D7-9DA5-278E67163CBD}"/>
              </a:ext>
            </a:extLst>
          </p:cNvPr>
          <p:cNvSpPr/>
          <p:nvPr/>
        </p:nvSpPr>
        <p:spPr>
          <a:xfrm>
            <a:off x="8825113" y="1777255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0" name="正方形/長方形 599">
            <a:extLst>
              <a:ext uri="{FF2B5EF4-FFF2-40B4-BE49-F238E27FC236}">
                <a16:creationId xmlns:a16="http://schemas.microsoft.com/office/drawing/2014/main" id="{C2960392-8FE0-492A-89B6-D011C812EA1A}"/>
              </a:ext>
            </a:extLst>
          </p:cNvPr>
          <p:cNvSpPr/>
          <p:nvPr/>
        </p:nvSpPr>
        <p:spPr>
          <a:xfrm>
            <a:off x="701144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1" name="正方形/長方形 600">
            <a:extLst>
              <a:ext uri="{FF2B5EF4-FFF2-40B4-BE49-F238E27FC236}">
                <a16:creationId xmlns:a16="http://schemas.microsoft.com/office/drawing/2014/main" id="{9857815C-3D07-4B09-9275-25BF891BA8A6}"/>
              </a:ext>
            </a:extLst>
          </p:cNvPr>
          <p:cNvSpPr/>
          <p:nvPr/>
        </p:nvSpPr>
        <p:spPr>
          <a:xfrm>
            <a:off x="909308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2" name="正方形/長方形 601">
            <a:extLst>
              <a:ext uri="{FF2B5EF4-FFF2-40B4-BE49-F238E27FC236}">
                <a16:creationId xmlns:a16="http://schemas.microsoft.com/office/drawing/2014/main" id="{C4A0A6F7-A4FB-4296-A3A6-65E33DE0A25F}"/>
              </a:ext>
            </a:extLst>
          </p:cNvPr>
          <p:cNvSpPr/>
          <p:nvPr/>
        </p:nvSpPr>
        <p:spPr>
          <a:xfrm>
            <a:off x="1117471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3" name="正方形/長方形 602">
            <a:extLst>
              <a:ext uri="{FF2B5EF4-FFF2-40B4-BE49-F238E27FC236}">
                <a16:creationId xmlns:a16="http://schemas.microsoft.com/office/drawing/2014/main" id="{6B5101EA-C5FC-487B-A126-3D8849917B07}"/>
              </a:ext>
            </a:extLst>
          </p:cNvPr>
          <p:cNvSpPr/>
          <p:nvPr/>
        </p:nvSpPr>
        <p:spPr>
          <a:xfrm>
            <a:off x="1325635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4" name="正方形/長方形 603">
            <a:extLst>
              <a:ext uri="{FF2B5EF4-FFF2-40B4-BE49-F238E27FC236}">
                <a16:creationId xmlns:a16="http://schemas.microsoft.com/office/drawing/2014/main" id="{1FFFD41A-C915-4E0E-94E4-D208B85D9596}"/>
              </a:ext>
            </a:extLst>
          </p:cNvPr>
          <p:cNvSpPr/>
          <p:nvPr/>
        </p:nvSpPr>
        <p:spPr>
          <a:xfrm>
            <a:off x="1533799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5" name="正方形/長方形 604">
            <a:extLst>
              <a:ext uri="{FF2B5EF4-FFF2-40B4-BE49-F238E27FC236}">
                <a16:creationId xmlns:a16="http://schemas.microsoft.com/office/drawing/2014/main" id="{BD214749-3762-4165-A50F-BF44265D5125}"/>
              </a:ext>
            </a:extLst>
          </p:cNvPr>
          <p:cNvSpPr/>
          <p:nvPr/>
        </p:nvSpPr>
        <p:spPr>
          <a:xfrm>
            <a:off x="1741962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6" name="正方形/長方形 605">
            <a:extLst>
              <a:ext uri="{FF2B5EF4-FFF2-40B4-BE49-F238E27FC236}">
                <a16:creationId xmlns:a16="http://schemas.microsoft.com/office/drawing/2014/main" id="{F2AC6A59-3E78-404C-88D8-772A7E8D4460}"/>
              </a:ext>
            </a:extLst>
          </p:cNvPr>
          <p:cNvSpPr/>
          <p:nvPr/>
        </p:nvSpPr>
        <p:spPr>
          <a:xfrm>
            <a:off x="1950126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7" name="正方形/長方形 606">
            <a:extLst>
              <a:ext uri="{FF2B5EF4-FFF2-40B4-BE49-F238E27FC236}">
                <a16:creationId xmlns:a16="http://schemas.microsoft.com/office/drawing/2014/main" id="{485A2E01-7B28-4865-8E4F-BEA88BF174B8}"/>
              </a:ext>
            </a:extLst>
          </p:cNvPr>
          <p:cNvSpPr/>
          <p:nvPr/>
        </p:nvSpPr>
        <p:spPr>
          <a:xfrm>
            <a:off x="2158290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8" name="正方形/長方形 607">
            <a:extLst>
              <a:ext uri="{FF2B5EF4-FFF2-40B4-BE49-F238E27FC236}">
                <a16:creationId xmlns:a16="http://schemas.microsoft.com/office/drawing/2014/main" id="{4060D614-39C8-41F8-9F2D-5AC44EF653FB}"/>
              </a:ext>
            </a:extLst>
          </p:cNvPr>
          <p:cNvSpPr/>
          <p:nvPr/>
        </p:nvSpPr>
        <p:spPr>
          <a:xfrm>
            <a:off x="2367903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9" name="正方形/長方形 608">
            <a:extLst>
              <a:ext uri="{FF2B5EF4-FFF2-40B4-BE49-F238E27FC236}">
                <a16:creationId xmlns:a16="http://schemas.microsoft.com/office/drawing/2014/main" id="{922F2631-592E-414F-B072-EF72E2A67464}"/>
              </a:ext>
            </a:extLst>
          </p:cNvPr>
          <p:cNvSpPr/>
          <p:nvPr/>
        </p:nvSpPr>
        <p:spPr>
          <a:xfrm>
            <a:off x="2576067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0" name="正方形/長方形 609">
            <a:extLst>
              <a:ext uri="{FF2B5EF4-FFF2-40B4-BE49-F238E27FC236}">
                <a16:creationId xmlns:a16="http://schemas.microsoft.com/office/drawing/2014/main" id="{905299ED-6D06-4900-A972-47DF27588CE5}"/>
              </a:ext>
            </a:extLst>
          </p:cNvPr>
          <p:cNvSpPr/>
          <p:nvPr/>
        </p:nvSpPr>
        <p:spPr>
          <a:xfrm>
            <a:off x="2784231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1" name="正方形/長方形 610">
            <a:extLst>
              <a:ext uri="{FF2B5EF4-FFF2-40B4-BE49-F238E27FC236}">
                <a16:creationId xmlns:a16="http://schemas.microsoft.com/office/drawing/2014/main" id="{089486CB-7FF4-4479-A590-6B8412DF5449}"/>
              </a:ext>
            </a:extLst>
          </p:cNvPr>
          <p:cNvSpPr/>
          <p:nvPr/>
        </p:nvSpPr>
        <p:spPr>
          <a:xfrm>
            <a:off x="2992395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2" name="正方形/長方形 611">
            <a:extLst>
              <a:ext uri="{FF2B5EF4-FFF2-40B4-BE49-F238E27FC236}">
                <a16:creationId xmlns:a16="http://schemas.microsoft.com/office/drawing/2014/main" id="{333B040C-8856-420A-B936-78AF257B328C}"/>
              </a:ext>
            </a:extLst>
          </p:cNvPr>
          <p:cNvSpPr/>
          <p:nvPr/>
        </p:nvSpPr>
        <p:spPr>
          <a:xfrm>
            <a:off x="3200558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3" name="正方形/長方形 612">
            <a:extLst>
              <a:ext uri="{FF2B5EF4-FFF2-40B4-BE49-F238E27FC236}">
                <a16:creationId xmlns:a16="http://schemas.microsoft.com/office/drawing/2014/main" id="{F92D595A-0A06-4522-B2A2-DF9F479DB18D}"/>
              </a:ext>
            </a:extLst>
          </p:cNvPr>
          <p:cNvSpPr/>
          <p:nvPr/>
        </p:nvSpPr>
        <p:spPr>
          <a:xfrm>
            <a:off x="3408722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4" name="正方形/長方形 613">
            <a:extLst>
              <a:ext uri="{FF2B5EF4-FFF2-40B4-BE49-F238E27FC236}">
                <a16:creationId xmlns:a16="http://schemas.microsoft.com/office/drawing/2014/main" id="{B8F742AB-4D25-4081-9C9F-3A4396D78DBB}"/>
              </a:ext>
            </a:extLst>
          </p:cNvPr>
          <p:cNvSpPr/>
          <p:nvPr/>
        </p:nvSpPr>
        <p:spPr>
          <a:xfrm>
            <a:off x="3616886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5" name="正方形/長方形 614">
            <a:extLst>
              <a:ext uri="{FF2B5EF4-FFF2-40B4-BE49-F238E27FC236}">
                <a16:creationId xmlns:a16="http://schemas.microsoft.com/office/drawing/2014/main" id="{3D62C64B-3AF5-47E5-B74A-7DA26CB75FD7}"/>
              </a:ext>
            </a:extLst>
          </p:cNvPr>
          <p:cNvSpPr/>
          <p:nvPr/>
        </p:nvSpPr>
        <p:spPr>
          <a:xfrm>
            <a:off x="3825049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6" name="正方形/長方形 615">
            <a:extLst>
              <a:ext uri="{FF2B5EF4-FFF2-40B4-BE49-F238E27FC236}">
                <a16:creationId xmlns:a16="http://schemas.microsoft.com/office/drawing/2014/main" id="{60401290-DDF5-4CD3-83A6-1D9D9568E35F}"/>
              </a:ext>
            </a:extLst>
          </p:cNvPr>
          <p:cNvSpPr/>
          <p:nvPr/>
        </p:nvSpPr>
        <p:spPr>
          <a:xfrm>
            <a:off x="4033213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7" name="正方形/長方形 616">
            <a:extLst>
              <a:ext uri="{FF2B5EF4-FFF2-40B4-BE49-F238E27FC236}">
                <a16:creationId xmlns:a16="http://schemas.microsoft.com/office/drawing/2014/main" id="{E7483561-1996-4628-A95F-655522531F22}"/>
              </a:ext>
            </a:extLst>
          </p:cNvPr>
          <p:cNvSpPr/>
          <p:nvPr/>
        </p:nvSpPr>
        <p:spPr>
          <a:xfrm>
            <a:off x="4241377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8" name="正方形/長方形 617">
            <a:extLst>
              <a:ext uri="{FF2B5EF4-FFF2-40B4-BE49-F238E27FC236}">
                <a16:creationId xmlns:a16="http://schemas.microsoft.com/office/drawing/2014/main" id="{DDEB0F81-4CF5-419B-9C8A-9E9A150ECF39}"/>
              </a:ext>
            </a:extLst>
          </p:cNvPr>
          <p:cNvSpPr/>
          <p:nvPr/>
        </p:nvSpPr>
        <p:spPr>
          <a:xfrm>
            <a:off x="4450990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9" name="正方形/長方形 618">
            <a:extLst>
              <a:ext uri="{FF2B5EF4-FFF2-40B4-BE49-F238E27FC236}">
                <a16:creationId xmlns:a16="http://schemas.microsoft.com/office/drawing/2014/main" id="{4AFFB16E-9B0D-4FA3-BD30-1D4C23C913C3}"/>
              </a:ext>
            </a:extLst>
          </p:cNvPr>
          <p:cNvSpPr/>
          <p:nvPr/>
        </p:nvSpPr>
        <p:spPr>
          <a:xfrm>
            <a:off x="4659154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0" name="正方形/長方形 619">
            <a:extLst>
              <a:ext uri="{FF2B5EF4-FFF2-40B4-BE49-F238E27FC236}">
                <a16:creationId xmlns:a16="http://schemas.microsoft.com/office/drawing/2014/main" id="{6198198F-ADD9-4D05-9689-4A4E113BB124}"/>
              </a:ext>
            </a:extLst>
          </p:cNvPr>
          <p:cNvSpPr/>
          <p:nvPr/>
        </p:nvSpPr>
        <p:spPr>
          <a:xfrm>
            <a:off x="4867581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1" name="正方形/長方形 620">
            <a:extLst>
              <a:ext uri="{FF2B5EF4-FFF2-40B4-BE49-F238E27FC236}">
                <a16:creationId xmlns:a16="http://schemas.microsoft.com/office/drawing/2014/main" id="{3D5E803C-E51E-4017-BC47-50939EDE662B}"/>
              </a:ext>
            </a:extLst>
          </p:cNvPr>
          <p:cNvSpPr/>
          <p:nvPr/>
        </p:nvSpPr>
        <p:spPr>
          <a:xfrm>
            <a:off x="5075745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2" name="正方形/長方形 621">
            <a:extLst>
              <a:ext uri="{FF2B5EF4-FFF2-40B4-BE49-F238E27FC236}">
                <a16:creationId xmlns:a16="http://schemas.microsoft.com/office/drawing/2014/main" id="{FC70E916-8148-49CD-A17C-1C2B61607674}"/>
              </a:ext>
            </a:extLst>
          </p:cNvPr>
          <p:cNvSpPr/>
          <p:nvPr/>
        </p:nvSpPr>
        <p:spPr>
          <a:xfrm>
            <a:off x="5283909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3" name="正方形/長方形 622">
            <a:extLst>
              <a:ext uri="{FF2B5EF4-FFF2-40B4-BE49-F238E27FC236}">
                <a16:creationId xmlns:a16="http://schemas.microsoft.com/office/drawing/2014/main" id="{B9A0C59B-5EFD-42AA-A03A-1937FDE12994}"/>
              </a:ext>
            </a:extLst>
          </p:cNvPr>
          <p:cNvSpPr/>
          <p:nvPr/>
        </p:nvSpPr>
        <p:spPr>
          <a:xfrm>
            <a:off x="5492073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4" name="正方形/長方形 623">
            <a:extLst>
              <a:ext uri="{FF2B5EF4-FFF2-40B4-BE49-F238E27FC236}">
                <a16:creationId xmlns:a16="http://schemas.microsoft.com/office/drawing/2014/main" id="{2577A1A9-F788-474F-9BFD-524AB03BB2E6}"/>
              </a:ext>
            </a:extLst>
          </p:cNvPr>
          <p:cNvSpPr/>
          <p:nvPr/>
        </p:nvSpPr>
        <p:spPr>
          <a:xfrm>
            <a:off x="5700236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5" name="正方形/長方形 624">
            <a:extLst>
              <a:ext uri="{FF2B5EF4-FFF2-40B4-BE49-F238E27FC236}">
                <a16:creationId xmlns:a16="http://schemas.microsoft.com/office/drawing/2014/main" id="{7C2F1669-4FDB-48A9-892D-C611663D6D44}"/>
              </a:ext>
            </a:extLst>
          </p:cNvPr>
          <p:cNvSpPr/>
          <p:nvPr/>
        </p:nvSpPr>
        <p:spPr>
          <a:xfrm>
            <a:off x="5908400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6" name="正方形/長方形 625">
            <a:extLst>
              <a:ext uri="{FF2B5EF4-FFF2-40B4-BE49-F238E27FC236}">
                <a16:creationId xmlns:a16="http://schemas.microsoft.com/office/drawing/2014/main" id="{9B08ED4A-A4DA-49C6-A73D-022562739150}"/>
              </a:ext>
            </a:extLst>
          </p:cNvPr>
          <p:cNvSpPr/>
          <p:nvPr/>
        </p:nvSpPr>
        <p:spPr>
          <a:xfrm>
            <a:off x="6116564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7" name="正方形/長方形 626">
            <a:extLst>
              <a:ext uri="{FF2B5EF4-FFF2-40B4-BE49-F238E27FC236}">
                <a16:creationId xmlns:a16="http://schemas.microsoft.com/office/drawing/2014/main" id="{FE99CD31-953A-48F8-A44C-0D42E49FB48E}"/>
              </a:ext>
            </a:extLst>
          </p:cNvPr>
          <p:cNvSpPr/>
          <p:nvPr/>
        </p:nvSpPr>
        <p:spPr>
          <a:xfrm>
            <a:off x="6324727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8" name="正方形/長方形 627">
            <a:extLst>
              <a:ext uri="{FF2B5EF4-FFF2-40B4-BE49-F238E27FC236}">
                <a16:creationId xmlns:a16="http://schemas.microsoft.com/office/drawing/2014/main" id="{622DDABA-3496-4390-BD56-C339E6A733FE}"/>
              </a:ext>
            </a:extLst>
          </p:cNvPr>
          <p:cNvSpPr/>
          <p:nvPr/>
        </p:nvSpPr>
        <p:spPr>
          <a:xfrm>
            <a:off x="6534341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9" name="正方形/長方形 628">
            <a:extLst>
              <a:ext uri="{FF2B5EF4-FFF2-40B4-BE49-F238E27FC236}">
                <a16:creationId xmlns:a16="http://schemas.microsoft.com/office/drawing/2014/main" id="{09D222FE-ED7A-4EBE-9283-6AC4FBC16FED}"/>
              </a:ext>
            </a:extLst>
          </p:cNvPr>
          <p:cNvSpPr/>
          <p:nvPr/>
        </p:nvSpPr>
        <p:spPr>
          <a:xfrm>
            <a:off x="6742505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0" name="正方形/長方形 629">
            <a:extLst>
              <a:ext uri="{FF2B5EF4-FFF2-40B4-BE49-F238E27FC236}">
                <a16:creationId xmlns:a16="http://schemas.microsoft.com/office/drawing/2014/main" id="{4CF633A1-CC1E-436B-8E30-7C9BD566B6CC}"/>
              </a:ext>
            </a:extLst>
          </p:cNvPr>
          <p:cNvSpPr/>
          <p:nvPr/>
        </p:nvSpPr>
        <p:spPr>
          <a:xfrm>
            <a:off x="6950668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1" name="正方形/長方形 630">
            <a:extLst>
              <a:ext uri="{FF2B5EF4-FFF2-40B4-BE49-F238E27FC236}">
                <a16:creationId xmlns:a16="http://schemas.microsoft.com/office/drawing/2014/main" id="{DABB4E64-05C5-4288-B04A-226263AE6C43}"/>
              </a:ext>
            </a:extLst>
          </p:cNvPr>
          <p:cNvSpPr/>
          <p:nvPr/>
        </p:nvSpPr>
        <p:spPr>
          <a:xfrm>
            <a:off x="7158832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2" name="正方形/長方形 631">
            <a:extLst>
              <a:ext uri="{FF2B5EF4-FFF2-40B4-BE49-F238E27FC236}">
                <a16:creationId xmlns:a16="http://schemas.microsoft.com/office/drawing/2014/main" id="{5FF21592-587C-4571-A9F0-A02335AC5003}"/>
              </a:ext>
            </a:extLst>
          </p:cNvPr>
          <p:cNvSpPr/>
          <p:nvPr/>
        </p:nvSpPr>
        <p:spPr>
          <a:xfrm>
            <a:off x="7366996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3" name="正方形/長方形 632">
            <a:extLst>
              <a:ext uri="{FF2B5EF4-FFF2-40B4-BE49-F238E27FC236}">
                <a16:creationId xmlns:a16="http://schemas.microsoft.com/office/drawing/2014/main" id="{800B60D4-3D1E-436C-B60B-3DB876FFD464}"/>
              </a:ext>
            </a:extLst>
          </p:cNvPr>
          <p:cNvSpPr/>
          <p:nvPr/>
        </p:nvSpPr>
        <p:spPr>
          <a:xfrm>
            <a:off x="7575159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4" name="正方形/長方形 633">
            <a:extLst>
              <a:ext uri="{FF2B5EF4-FFF2-40B4-BE49-F238E27FC236}">
                <a16:creationId xmlns:a16="http://schemas.microsoft.com/office/drawing/2014/main" id="{ED01AC07-54F9-44F9-B7FD-D6B77AFABBB1}"/>
              </a:ext>
            </a:extLst>
          </p:cNvPr>
          <p:cNvSpPr/>
          <p:nvPr/>
        </p:nvSpPr>
        <p:spPr>
          <a:xfrm>
            <a:off x="7783323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5" name="正方形/長方形 634">
            <a:extLst>
              <a:ext uri="{FF2B5EF4-FFF2-40B4-BE49-F238E27FC236}">
                <a16:creationId xmlns:a16="http://schemas.microsoft.com/office/drawing/2014/main" id="{51CA378F-B710-43AE-906E-B2D2174C8728}"/>
              </a:ext>
            </a:extLst>
          </p:cNvPr>
          <p:cNvSpPr/>
          <p:nvPr/>
        </p:nvSpPr>
        <p:spPr>
          <a:xfrm>
            <a:off x="7991487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6" name="正方形/長方形 635">
            <a:extLst>
              <a:ext uri="{FF2B5EF4-FFF2-40B4-BE49-F238E27FC236}">
                <a16:creationId xmlns:a16="http://schemas.microsoft.com/office/drawing/2014/main" id="{89E083BD-6430-4B5E-910A-6C29E824E4EC}"/>
              </a:ext>
            </a:extLst>
          </p:cNvPr>
          <p:cNvSpPr/>
          <p:nvPr/>
        </p:nvSpPr>
        <p:spPr>
          <a:xfrm>
            <a:off x="8199650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7" name="正方形/長方形 636">
            <a:extLst>
              <a:ext uri="{FF2B5EF4-FFF2-40B4-BE49-F238E27FC236}">
                <a16:creationId xmlns:a16="http://schemas.microsoft.com/office/drawing/2014/main" id="{C18B2E30-8FAF-4623-A7E8-33C3B6133639}"/>
              </a:ext>
            </a:extLst>
          </p:cNvPr>
          <p:cNvSpPr/>
          <p:nvPr/>
        </p:nvSpPr>
        <p:spPr>
          <a:xfrm>
            <a:off x="8407814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8" name="正方形/長方形 637">
            <a:extLst>
              <a:ext uri="{FF2B5EF4-FFF2-40B4-BE49-F238E27FC236}">
                <a16:creationId xmlns:a16="http://schemas.microsoft.com/office/drawing/2014/main" id="{C8450888-0773-40CA-940D-007E84C584E3}"/>
              </a:ext>
            </a:extLst>
          </p:cNvPr>
          <p:cNvSpPr/>
          <p:nvPr/>
        </p:nvSpPr>
        <p:spPr>
          <a:xfrm>
            <a:off x="8617428" y="1533821"/>
            <a:ext cx="16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97CAAE2-3C1F-4AA8-8E29-0E90E5CA1D93}"/>
              </a:ext>
            </a:extLst>
          </p:cNvPr>
          <p:cNvGrpSpPr/>
          <p:nvPr/>
        </p:nvGrpSpPr>
        <p:grpSpPr>
          <a:xfrm>
            <a:off x="8825591" y="1533822"/>
            <a:ext cx="2455906" cy="2894771"/>
            <a:chOff x="8825591" y="1902915"/>
            <a:chExt cx="2455906" cy="2894771"/>
          </a:xfrm>
          <a:solidFill>
            <a:srgbClr val="BBE7C8"/>
          </a:solidFill>
        </p:grpSpPr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6DFB2BAC-79B1-41C3-83D5-B69766C32556}"/>
                </a:ext>
              </a:extLst>
            </p:cNvPr>
            <p:cNvSpPr/>
            <p:nvPr/>
          </p:nvSpPr>
          <p:spPr>
            <a:xfrm>
              <a:off x="11119497" y="4635686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590B71E6-0ECF-4AE9-BF57-99013B8A48DF}"/>
                </a:ext>
              </a:extLst>
            </p:cNvPr>
            <p:cNvSpPr/>
            <p:nvPr/>
          </p:nvSpPr>
          <p:spPr>
            <a:xfrm>
              <a:off x="10910736" y="4386141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82A5741A-33FA-4B94-8AC0-4AD89EE0E3A5}"/>
                </a:ext>
              </a:extLst>
            </p:cNvPr>
            <p:cNvSpPr/>
            <p:nvPr/>
          </p:nvSpPr>
          <p:spPr>
            <a:xfrm>
              <a:off x="10703170" y="4136596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4E77A824-C46F-4781-A3BB-768D767FC6F5}"/>
                </a:ext>
              </a:extLst>
            </p:cNvPr>
            <p:cNvSpPr/>
            <p:nvPr/>
          </p:nvSpPr>
          <p:spPr>
            <a:xfrm>
              <a:off x="10495006" y="3887052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49DB0877-2CF5-4AAD-BFD6-C2B91817F8C0}"/>
                </a:ext>
              </a:extLst>
            </p:cNvPr>
            <p:cNvSpPr/>
            <p:nvPr/>
          </p:nvSpPr>
          <p:spPr>
            <a:xfrm>
              <a:off x="10284795" y="3637507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AE9685F5-3913-4814-B82E-97006AE798A6}"/>
                </a:ext>
              </a:extLst>
            </p:cNvPr>
            <p:cNvSpPr/>
            <p:nvPr/>
          </p:nvSpPr>
          <p:spPr>
            <a:xfrm>
              <a:off x="10076631" y="3387962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429" name="正方形/長方形 428">
              <a:extLst>
                <a:ext uri="{FF2B5EF4-FFF2-40B4-BE49-F238E27FC236}">
                  <a16:creationId xmlns:a16="http://schemas.microsoft.com/office/drawing/2014/main" id="{DD0FBE56-6DD2-46E9-B8FC-80DD611F5D47}"/>
                </a:ext>
              </a:extLst>
            </p:cNvPr>
            <p:cNvSpPr/>
            <p:nvPr/>
          </p:nvSpPr>
          <p:spPr>
            <a:xfrm>
              <a:off x="9868467" y="3138417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471" name="正方形/長方形 470">
              <a:extLst>
                <a:ext uri="{FF2B5EF4-FFF2-40B4-BE49-F238E27FC236}">
                  <a16:creationId xmlns:a16="http://schemas.microsoft.com/office/drawing/2014/main" id="{B056393A-F7D3-47F1-A989-359D4852768C}"/>
                </a:ext>
              </a:extLst>
            </p:cNvPr>
            <p:cNvSpPr/>
            <p:nvPr/>
          </p:nvSpPr>
          <p:spPr>
            <a:xfrm>
              <a:off x="9660900" y="2888872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513" name="正方形/長方形 512">
              <a:extLst>
                <a:ext uri="{FF2B5EF4-FFF2-40B4-BE49-F238E27FC236}">
                  <a16:creationId xmlns:a16="http://schemas.microsoft.com/office/drawing/2014/main" id="{DA03CECB-32EF-477F-8BBA-0DD491C6BD61}"/>
                </a:ext>
              </a:extLst>
            </p:cNvPr>
            <p:cNvSpPr/>
            <p:nvPr/>
          </p:nvSpPr>
          <p:spPr>
            <a:xfrm>
              <a:off x="9450679" y="2639327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555" name="正方形/長方形 554">
              <a:extLst>
                <a:ext uri="{FF2B5EF4-FFF2-40B4-BE49-F238E27FC236}">
                  <a16:creationId xmlns:a16="http://schemas.microsoft.com/office/drawing/2014/main" id="{93A45AFD-F5A8-4100-8C59-57E1AA36152A}"/>
                </a:ext>
              </a:extLst>
            </p:cNvPr>
            <p:cNvSpPr/>
            <p:nvPr/>
          </p:nvSpPr>
          <p:spPr>
            <a:xfrm>
              <a:off x="9241440" y="2389783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597" name="正方形/長方形 596">
              <a:extLst>
                <a:ext uri="{FF2B5EF4-FFF2-40B4-BE49-F238E27FC236}">
                  <a16:creationId xmlns:a16="http://schemas.microsoft.com/office/drawing/2014/main" id="{18FCC9FF-BAF1-4659-A434-C503BABB3556}"/>
                </a:ext>
              </a:extLst>
            </p:cNvPr>
            <p:cNvSpPr/>
            <p:nvPr/>
          </p:nvSpPr>
          <p:spPr>
            <a:xfrm>
              <a:off x="9033276" y="2146349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14CA18"/>
                </a:solidFill>
              </a:endParaRPr>
            </a:p>
          </p:txBody>
        </p:sp>
        <p:sp>
          <p:nvSpPr>
            <p:cNvPr id="639" name="正方形/長方形 638">
              <a:extLst>
                <a:ext uri="{FF2B5EF4-FFF2-40B4-BE49-F238E27FC236}">
                  <a16:creationId xmlns:a16="http://schemas.microsoft.com/office/drawing/2014/main" id="{D5C8ACE3-7F84-4A74-863D-2A0F0045BAFB}"/>
                </a:ext>
              </a:extLst>
            </p:cNvPr>
            <p:cNvSpPr/>
            <p:nvPr/>
          </p:nvSpPr>
          <p:spPr>
            <a:xfrm>
              <a:off x="8825591" y="1902915"/>
              <a:ext cx="162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rgbClr val="14CA18"/>
                </a:solidFill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E2DA86A-46A0-4868-87F4-59144F8A8A12}"/>
              </a:ext>
            </a:extLst>
          </p:cNvPr>
          <p:cNvGrpSpPr/>
          <p:nvPr/>
        </p:nvGrpSpPr>
        <p:grpSpPr>
          <a:xfrm>
            <a:off x="9034950" y="1533822"/>
            <a:ext cx="2455906" cy="2894771"/>
            <a:chOff x="9358268" y="1640258"/>
            <a:chExt cx="2728784" cy="3216412"/>
          </a:xfrm>
          <a:solidFill>
            <a:schemeClr val="accent4"/>
          </a:solidFill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8D86F123-35CB-4E97-A4EC-9397B353EE5A}"/>
                </a:ext>
              </a:extLst>
            </p:cNvPr>
            <p:cNvSpPr/>
            <p:nvPr/>
          </p:nvSpPr>
          <p:spPr>
            <a:xfrm>
              <a:off x="11907052" y="467667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6F7CDC16-285A-407C-B4EF-3A5975437243}"/>
                </a:ext>
              </a:extLst>
            </p:cNvPr>
            <p:cNvSpPr/>
            <p:nvPr/>
          </p:nvSpPr>
          <p:spPr>
            <a:xfrm>
              <a:off x="11675095" y="439939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49C4484F-B4E2-4AC9-BC64-4CCB3CF784E4}"/>
                </a:ext>
              </a:extLst>
            </p:cNvPr>
            <p:cNvSpPr/>
            <p:nvPr/>
          </p:nvSpPr>
          <p:spPr>
            <a:xfrm>
              <a:off x="11444466" y="412212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04" name="正方形/長方形 303">
              <a:extLst>
                <a:ext uri="{FF2B5EF4-FFF2-40B4-BE49-F238E27FC236}">
                  <a16:creationId xmlns:a16="http://schemas.microsoft.com/office/drawing/2014/main" id="{B55995D4-D2BA-4157-8E20-056600C29FA8}"/>
                </a:ext>
              </a:extLst>
            </p:cNvPr>
            <p:cNvSpPr/>
            <p:nvPr/>
          </p:nvSpPr>
          <p:spPr>
            <a:xfrm>
              <a:off x="11213173" y="384485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65B08FC8-E040-4274-9479-EA03AAFE74CB}"/>
                </a:ext>
              </a:extLst>
            </p:cNvPr>
            <p:cNvSpPr/>
            <p:nvPr/>
          </p:nvSpPr>
          <p:spPr>
            <a:xfrm>
              <a:off x="10979605" y="356758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7288A6D6-CB28-4BD4-92E6-6080DD2F0C09}"/>
                </a:ext>
              </a:extLst>
            </p:cNvPr>
            <p:cNvSpPr/>
            <p:nvPr/>
          </p:nvSpPr>
          <p:spPr>
            <a:xfrm>
              <a:off x="10748312" y="329031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30" name="正方形/長方形 429">
              <a:extLst>
                <a:ext uri="{FF2B5EF4-FFF2-40B4-BE49-F238E27FC236}">
                  <a16:creationId xmlns:a16="http://schemas.microsoft.com/office/drawing/2014/main" id="{DF639AC3-DA50-44A0-81A0-CFC04DC9B3C1}"/>
                </a:ext>
              </a:extLst>
            </p:cNvPr>
            <p:cNvSpPr/>
            <p:nvPr/>
          </p:nvSpPr>
          <p:spPr>
            <a:xfrm>
              <a:off x="10517019" y="301303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72" name="正方形/長方形 471">
              <a:extLst>
                <a:ext uri="{FF2B5EF4-FFF2-40B4-BE49-F238E27FC236}">
                  <a16:creationId xmlns:a16="http://schemas.microsoft.com/office/drawing/2014/main" id="{D03D5E0C-07AD-45A6-BCBE-CE88E23C40C8}"/>
                </a:ext>
              </a:extLst>
            </p:cNvPr>
            <p:cNvSpPr/>
            <p:nvPr/>
          </p:nvSpPr>
          <p:spPr>
            <a:xfrm>
              <a:off x="10286389" y="2735766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514" name="正方形/長方形 513">
              <a:extLst>
                <a:ext uri="{FF2B5EF4-FFF2-40B4-BE49-F238E27FC236}">
                  <a16:creationId xmlns:a16="http://schemas.microsoft.com/office/drawing/2014/main" id="{2E16A5BC-9D71-4482-909B-CD3920899A66}"/>
                </a:ext>
              </a:extLst>
            </p:cNvPr>
            <p:cNvSpPr/>
            <p:nvPr/>
          </p:nvSpPr>
          <p:spPr>
            <a:xfrm>
              <a:off x="10052810" y="2458494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556" name="正方形/長方形 555">
              <a:extLst>
                <a:ext uri="{FF2B5EF4-FFF2-40B4-BE49-F238E27FC236}">
                  <a16:creationId xmlns:a16="http://schemas.microsoft.com/office/drawing/2014/main" id="{0BD5A20F-C843-4BB1-8709-CE58D5593CE0}"/>
                </a:ext>
              </a:extLst>
            </p:cNvPr>
            <p:cNvSpPr/>
            <p:nvPr/>
          </p:nvSpPr>
          <p:spPr>
            <a:xfrm>
              <a:off x="9820322" y="2181222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598" name="正方形/長方形 597">
              <a:extLst>
                <a:ext uri="{FF2B5EF4-FFF2-40B4-BE49-F238E27FC236}">
                  <a16:creationId xmlns:a16="http://schemas.microsoft.com/office/drawing/2014/main" id="{3336CCE9-C966-4B56-948D-D0A3F45BEB7B}"/>
                </a:ext>
              </a:extLst>
            </p:cNvPr>
            <p:cNvSpPr/>
            <p:nvPr/>
          </p:nvSpPr>
          <p:spPr>
            <a:xfrm>
              <a:off x="9589029" y="1910740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640" name="正方形/長方形 639">
              <a:extLst>
                <a:ext uri="{FF2B5EF4-FFF2-40B4-BE49-F238E27FC236}">
                  <a16:creationId xmlns:a16="http://schemas.microsoft.com/office/drawing/2014/main" id="{298BE603-2B89-4EF2-BB76-3295AB53A96E}"/>
                </a:ext>
              </a:extLst>
            </p:cNvPr>
            <p:cNvSpPr/>
            <p:nvPr/>
          </p:nvSpPr>
          <p:spPr>
            <a:xfrm>
              <a:off x="9358268" y="1640258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DC94745-5872-4A95-ADFC-54C81EA7A34F}"/>
              </a:ext>
            </a:extLst>
          </p:cNvPr>
          <p:cNvGrpSpPr/>
          <p:nvPr/>
        </p:nvGrpSpPr>
        <p:grpSpPr>
          <a:xfrm>
            <a:off x="701144" y="-12459"/>
            <a:ext cx="10830999" cy="488126"/>
            <a:chOff x="1307767" y="93979"/>
            <a:chExt cx="10779285" cy="488126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337B119E-EA20-495C-8F47-6B9869B6D22E}"/>
                </a:ext>
              </a:extLst>
            </p:cNvPr>
            <p:cNvCxnSpPr>
              <a:cxnSpLocks/>
            </p:cNvCxnSpPr>
            <p:nvPr/>
          </p:nvCxnSpPr>
          <p:spPr>
            <a:xfrm>
              <a:off x="1307767" y="582105"/>
              <a:ext cx="10779285" cy="0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2024B49-83FC-4DC2-A45F-BEE58F2F1367}"/>
                    </a:ext>
                  </a:extLst>
                </p:cNvPr>
                <p:cNvSpPr txBox="1"/>
                <p:nvPr/>
              </p:nvSpPr>
              <p:spPr>
                <a:xfrm>
                  <a:off x="1307767" y="114744"/>
                  <a:ext cx="9360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400" dirty="0">
                      <a:latin typeface="ＭＳ 明朝" panose="02020609040205080304" pitchFamily="17" charset="-128"/>
                      <a:ea typeface="ＭＳ 明朝" panose="02020609040205080304" pitchFamily="17" charset="-128"/>
                    </a:rPr>
                    <a:t>時間</a:t>
                  </a:r>
                  <a14:m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ＭＳ 明朝" panose="02020609040205080304" pitchFamily="17" charset="-128"/>
                        </a:rPr>
                        <m:t>𝑡</m:t>
                      </m:r>
                    </m:oMath>
                  </a14:m>
                  <a:endParaRPr lang="ja-JP" altLang="en-US" sz="2400" dirty="0">
                    <a:latin typeface="ＭＳ 明朝" panose="02020609040205080304" pitchFamily="17" charset="-128"/>
                    <a:ea typeface="ＭＳ 明朝" panose="02020609040205080304" pitchFamily="17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2024B49-83FC-4DC2-A45F-BEE58F2F1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767" y="114744"/>
                  <a:ext cx="936091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740" t="-1447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1" name="テキスト ボックス 640">
              <a:extLst>
                <a:ext uri="{FF2B5EF4-FFF2-40B4-BE49-F238E27FC236}">
                  <a16:creationId xmlns:a16="http://schemas.microsoft.com/office/drawing/2014/main" id="{6F925BD8-A7E8-4708-9D32-4F387556E2A7}"/>
                </a:ext>
              </a:extLst>
            </p:cNvPr>
            <p:cNvSpPr txBox="1"/>
            <p:nvPr/>
          </p:nvSpPr>
          <p:spPr>
            <a:xfrm>
              <a:off x="10962744" y="93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現在</a:t>
              </a:r>
            </a:p>
          </p:txBody>
        </p:sp>
      </p:grp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69730801-5E1D-4F17-B510-9A008DA679A3}"/>
              </a:ext>
            </a:extLst>
          </p:cNvPr>
          <p:cNvSpPr txBox="1"/>
          <p:nvPr/>
        </p:nvSpPr>
        <p:spPr>
          <a:xfrm>
            <a:off x="4113390" y="5493537"/>
            <a:ext cx="396522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サンプル期間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(52</a:t>
            </a:r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9D899A9A-5A77-4292-90CE-D8F52A7AF1C4}"/>
              </a:ext>
            </a:extLst>
          </p:cNvPr>
          <p:cNvSpPr/>
          <p:nvPr/>
        </p:nvSpPr>
        <p:spPr>
          <a:xfrm rot="5400000">
            <a:off x="4649259" y="-2654191"/>
            <a:ext cx="180121" cy="807636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599" name="左中かっこ 598">
            <a:extLst>
              <a:ext uri="{FF2B5EF4-FFF2-40B4-BE49-F238E27FC236}">
                <a16:creationId xmlns:a16="http://schemas.microsoft.com/office/drawing/2014/main" id="{48BBFAAD-0216-4F95-B1F4-04877008D424}"/>
              </a:ext>
            </a:extLst>
          </p:cNvPr>
          <p:cNvSpPr/>
          <p:nvPr/>
        </p:nvSpPr>
        <p:spPr>
          <a:xfrm rot="5400000">
            <a:off x="9012020" y="1301359"/>
            <a:ext cx="203764" cy="1620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643" name="テキスト ボックス 642">
            <a:extLst>
              <a:ext uri="{FF2B5EF4-FFF2-40B4-BE49-F238E27FC236}">
                <a16:creationId xmlns:a16="http://schemas.microsoft.com/office/drawing/2014/main" id="{E352416E-5999-486D-AFEE-BE760CBA827F}"/>
              </a:ext>
            </a:extLst>
          </p:cNvPr>
          <p:cNvSpPr txBox="1"/>
          <p:nvPr/>
        </p:nvSpPr>
        <p:spPr>
          <a:xfrm>
            <a:off x="3131990" y="743347"/>
            <a:ext cx="278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訓練データ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(40</a:t>
            </a:r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44" name="テキスト ボックス 643">
            <a:extLst>
              <a:ext uri="{FF2B5EF4-FFF2-40B4-BE49-F238E27FC236}">
                <a16:creationId xmlns:a16="http://schemas.microsoft.com/office/drawing/2014/main" id="{F9324235-D344-442E-A6D6-A5EB38FAC4B0}"/>
              </a:ext>
            </a:extLst>
          </p:cNvPr>
          <p:cNvSpPr txBox="1"/>
          <p:nvPr/>
        </p:nvSpPr>
        <p:spPr>
          <a:xfrm>
            <a:off x="8985664" y="777448"/>
            <a:ext cx="298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テストデータ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(1</a:t>
            </a:r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45" name="テキスト ボックス 644">
            <a:extLst>
              <a:ext uri="{FF2B5EF4-FFF2-40B4-BE49-F238E27FC236}">
                <a16:creationId xmlns:a16="http://schemas.microsoft.com/office/drawing/2014/main" id="{E483F89D-5CB7-41AC-A3C4-AFB19FEF67E9}"/>
              </a:ext>
            </a:extLst>
          </p:cNvPr>
          <p:cNvSpPr txBox="1"/>
          <p:nvPr/>
        </p:nvSpPr>
        <p:spPr>
          <a:xfrm>
            <a:off x="374113" y="5493537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2008Q1</a:t>
            </a:r>
          </a:p>
        </p:txBody>
      </p:sp>
      <p:sp>
        <p:nvSpPr>
          <p:cNvPr id="646" name="テキスト ボックス 645">
            <a:extLst>
              <a:ext uri="{FF2B5EF4-FFF2-40B4-BE49-F238E27FC236}">
                <a16:creationId xmlns:a16="http://schemas.microsoft.com/office/drawing/2014/main" id="{D4F1C084-5BDA-444E-B52E-951C45E13C77}"/>
              </a:ext>
            </a:extLst>
          </p:cNvPr>
          <p:cNvSpPr txBox="1"/>
          <p:nvPr/>
        </p:nvSpPr>
        <p:spPr>
          <a:xfrm>
            <a:off x="8522407" y="5488402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2017Q4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BEAF57E-93E9-4079-9485-660DF34FEAAD}"/>
              </a:ext>
            </a:extLst>
          </p:cNvPr>
          <p:cNvCxnSpPr>
            <a:cxnSpLocks/>
            <a:stCxn id="600" idx="2"/>
            <a:endCxn id="12" idx="0"/>
          </p:cNvCxnSpPr>
          <p:nvPr/>
        </p:nvCxnSpPr>
        <p:spPr>
          <a:xfrm>
            <a:off x="782144" y="1695821"/>
            <a:ext cx="2910" cy="362572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DD1295BA-23A7-4152-908F-081E9095EFA7}"/>
              </a:ext>
            </a:extLst>
          </p:cNvPr>
          <p:cNvCxnSpPr>
            <a:cxnSpLocks/>
            <a:stCxn id="639" idx="2"/>
            <a:endCxn id="119" idx="0"/>
          </p:cNvCxnSpPr>
          <p:nvPr/>
        </p:nvCxnSpPr>
        <p:spPr>
          <a:xfrm flipH="1">
            <a:off x="8906339" y="1695822"/>
            <a:ext cx="253" cy="362771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2D57CF06-612D-4BFB-9C4E-4CBDAAA634DA}"/>
              </a:ext>
            </a:extLst>
          </p:cNvPr>
          <p:cNvCxnSpPr>
            <a:cxnSpLocks/>
            <a:stCxn id="640" idx="2"/>
            <a:endCxn id="121" idx="0"/>
          </p:cNvCxnSpPr>
          <p:nvPr/>
        </p:nvCxnSpPr>
        <p:spPr>
          <a:xfrm>
            <a:off x="9115951" y="1695821"/>
            <a:ext cx="1197" cy="362572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テキスト ボックス 646">
            <a:extLst>
              <a:ext uri="{FF2B5EF4-FFF2-40B4-BE49-F238E27FC236}">
                <a16:creationId xmlns:a16="http://schemas.microsoft.com/office/drawing/2014/main" id="{8F4339D3-41AC-450B-86EF-E09F4E05466A}"/>
              </a:ext>
            </a:extLst>
          </p:cNvPr>
          <p:cNvSpPr txBox="1"/>
          <p:nvPr/>
        </p:nvSpPr>
        <p:spPr>
          <a:xfrm>
            <a:off x="8907797" y="5023318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2018Q1</a:t>
            </a:r>
          </a:p>
        </p:txBody>
      </p:sp>
      <p:sp>
        <p:nvSpPr>
          <p:cNvPr id="650" name="左中かっこ 649">
            <a:extLst>
              <a:ext uri="{FF2B5EF4-FFF2-40B4-BE49-F238E27FC236}">
                <a16:creationId xmlns:a16="http://schemas.microsoft.com/office/drawing/2014/main" id="{57455478-56D0-4420-A177-06098FBFBCF2}"/>
              </a:ext>
            </a:extLst>
          </p:cNvPr>
          <p:cNvSpPr/>
          <p:nvPr/>
        </p:nvSpPr>
        <p:spPr>
          <a:xfrm>
            <a:off x="446045" y="1533822"/>
            <a:ext cx="215795" cy="2894771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651" name="テキスト ボックス 650">
            <a:extLst>
              <a:ext uri="{FF2B5EF4-FFF2-40B4-BE49-F238E27FC236}">
                <a16:creationId xmlns:a16="http://schemas.microsoft.com/office/drawing/2014/main" id="{0FA2966A-14FE-402A-BF48-FB8E583F338C}"/>
              </a:ext>
            </a:extLst>
          </p:cNvPr>
          <p:cNvSpPr txBox="1"/>
          <p:nvPr/>
        </p:nvSpPr>
        <p:spPr>
          <a:xfrm>
            <a:off x="685239" y="3874465"/>
            <a:ext cx="2120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ローリングサンプル</a:t>
            </a:r>
            <a:b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12</a:t>
            </a:r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個</a:t>
            </a:r>
          </a:p>
        </p:txBody>
      </p: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B5D4C8C4-B972-470A-89E8-BADAAC5E80CF}"/>
              </a:ext>
            </a:extLst>
          </p:cNvPr>
          <p:cNvCxnSpPr>
            <a:cxnSpLocks/>
            <a:stCxn id="638" idx="2"/>
            <a:endCxn id="118" idx="0"/>
          </p:cNvCxnSpPr>
          <p:nvPr/>
        </p:nvCxnSpPr>
        <p:spPr>
          <a:xfrm flipH="1">
            <a:off x="8698174" y="1695822"/>
            <a:ext cx="254" cy="362771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テキスト ボックス 652">
            <a:extLst>
              <a:ext uri="{FF2B5EF4-FFF2-40B4-BE49-F238E27FC236}">
                <a16:creationId xmlns:a16="http://schemas.microsoft.com/office/drawing/2014/main" id="{4DE74F71-E32A-411F-B52D-85362504AFBA}"/>
              </a:ext>
            </a:extLst>
          </p:cNvPr>
          <p:cNvSpPr txBox="1"/>
          <p:nvPr/>
        </p:nvSpPr>
        <p:spPr>
          <a:xfrm>
            <a:off x="8068779" y="5025663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2017Q3</a:t>
            </a:r>
          </a:p>
        </p:txBody>
      </p:sp>
      <p:sp>
        <p:nvSpPr>
          <p:cNvPr id="654" name="左中かっこ 653">
            <a:extLst>
              <a:ext uri="{FF2B5EF4-FFF2-40B4-BE49-F238E27FC236}">
                <a16:creationId xmlns:a16="http://schemas.microsoft.com/office/drawing/2014/main" id="{52354B37-4B59-4D3C-87CC-CD18C9F58A0E}"/>
              </a:ext>
            </a:extLst>
          </p:cNvPr>
          <p:cNvSpPr/>
          <p:nvPr/>
        </p:nvSpPr>
        <p:spPr>
          <a:xfrm rot="5400000">
            <a:off x="8802781" y="1300711"/>
            <a:ext cx="203764" cy="1620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655" name="テキスト ボックス 654">
            <a:extLst>
              <a:ext uri="{FF2B5EF4-FFF2-40B4-BE49-F238E27FC236}">
                <a16:creationId xmlns:a16="http://schemas.microsoft.com/office/drawing/2014/main" id="{BCC54242-6304-4CB2-ABAC-07AA592809F5}"/>
              </a:ext>
            </a:extLst>
          </p:cNvPr>
          <p:cNvSpPr txBox="1"/>
          <p:nvPr/>
        </p:nvSpPr>
        <p:spPr>
          <a:xfrm>
            <a:off x="6663718" y="775886"/>
            <a:ext cx="253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検証データ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(1</a:t>
            </a:r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75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34</Words>
  <Application>Microsoft Office PowerPoint</Application>
  <PresentationFormat>ユーザー設定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明朝</vt:lpstr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王　思涵</dc:creator>
  <cp:lastModifiedBy>王　思涵</cp:lastModifiedBy>
  <cp:revision>2</cp:revision>
  <dcterms:created xsi:type="dcterms:W3CDTF">2021-12-27T03:23:41Z</dcterms:created>
  <dcterms:modified xsi:type="dcterms:W3CDTF">2021-12-28T07:48:11Z</dcterms:modified>
</cp:coreProperties>
</file>