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64" r:id="rId10"/>
    <p:sldId id="265" r:id="rId11"/>
    <p:sldId id="266" r:id="rId12"/>
    <p:sldId id="39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　思涵" initials="王　思涵" lastIdx="1" clrIdx="0">
    <p:extLst>
      <p:ext uri="{19B8F6BF-5375-455C-9EA6-DF929625EA0E}">
        <p15:presenceInfo xmlns:p15="http://schemas.microsoft.com/office/powerpoint/2012/main" userId="王　思涵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7C8"/>
    <a:srgbClr val="14CA18"/>
    <a:srgbClr val="00CC99"/>
    <a:srgbClr val="003399"/>
    <a:srgbClr val="0033CC"/>
    <a:srgbClr val="3399FF"/>
    <a:srgbClr val="0000FF"/>
    <a:srgbClr val="395D9B"/>
    <a:srgbClr val="90DBB3"/>
    <a:srgbClr val="5FC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52DC5-0C2F-4748-B298-8E8B647DD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0E8739-64C5-4B36-A460-40C8A6C76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BFC497-1248-48B4-ADC2-3559DC59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DD5F96-BD02-424B-96A2-AC9C7443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06CC4D-227C-4D4A-A35D-250D2CA7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17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E6650-04F6-4717-BD1C-348CD6F2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07EC9F-5716-4787-B131-2D5BC1227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799940-589A-4794-AE30-695E9E85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06E34D-B812-46F1-AE1F-6B9A1352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FB633A-4C74-46E1-A41A-5118C10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96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4AFA7B5-D19A-465D-A4DC-C3EA7563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A2A126-FDA3-4627-8B90-1543D8BFF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931F72-513A-4287-8BD9-B01FF8E1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07891D-A0A6-4B43-B7F8-5E13F28E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9AAF4-A38D-40FF-B6E0-17DD1359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89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41CE5-9A7A-4845-9F35-CDA1A995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8616FD-3CD2-485C-93AB-86BFD3B5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D4D23-A967-4CBD-A919-3079ADA0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4D010E-BDDA-48A0-8206-D0283AF1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2D253-92CC-4A18-955A-35A323DA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7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258E3-5EFB-4CCF-A5A6-158E3FCD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9D4E07-79FD-41A5-826F-EA54DDC8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42A5-95CA-47C1-A082-6424881A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0B2F8-3FEA-485E-A327-C04B104F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F124C5-D770-4701-BAE4-55465DDA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37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0DD5E-615E-4B6D-81B4-308C67A5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2E3D06-F95E-4E3C-B228-0AEFF38E7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C31163-AFAC-4F2B-952E-ECF9D65ED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D4312C-A19E-49AC-B46D-DA4F6048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3EAE8D-A33A-4983-8756-852A6D42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C6D338-43F6-4D42-8E6A-71A7487E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8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AA4DA-C4B9-431B-9FAC-771BCABB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B75D0B-E3BA-4F96-A730-5124D50B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B8F477-558F-432D-8B4D-8EAD0DE5D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23C557-C24F-406E-BDA2-B401481FF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AD03CA-9990-44D7-AE94-65C028C55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A4BEFC-AEE6-4222-9CA3-6E02AE3E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13306E-B289-488A-B593-0041B0A2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1B5F04-CFBA-4437-B2D0-0F1C4C47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9E690-EAA6-4BAD-8390-F8947435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B95520-5972-43B6-B3C0-128D32CF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5C9FCF-9959-4625-B085-99D9AAB3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A62D15-D1A3-48E2-AEC6-72641862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13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601E09-A4DA-4FFD-BC17-498E15D4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A27EFA-3E90-4A19-95CA-B89C4DF0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A35171-0CAD-4643-9351-16D6043F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03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E752A-C20F-45B4-8D5C-18A866D1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F9B38A-9AFD-49C2-BBB5-2DBF5444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E6C482-4CE2-47B5-BA24-47475C249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66B40E-03E0-4174-8536-3EE002BC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B006B-3159-437F-B13F-0F9450D6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67AFB-9D65-40E0-B4E7-0B0E7B04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94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EA1DA-70CA-410A-9B5F-FE65E0F2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995153-388A-4E74-9C70-AD36052B9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0D9456-DCED-4DA8-8CB3-24DC79C74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71B164-EA55-4BEB-9D46-8765C44C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8566A-B79E-43F6-AF5E-729B7590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1563E2-C7BA-4E39-8EC4-9C083DA6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1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6BAD47-2FEF-41E6-82F5-248844BD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75DE5E-860E-4BAE-9255-F28530119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F649CE-06DA-4434-A9C0-A9735FCD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CA3D-261E-4F1C-B38E-175BF5E45EA3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3503D6-67AF-4A30-8552-8D13AF697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5EAD74-AD04-4AD3-90C9-66326EB56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55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3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2.png"/><Relationship Id="rId5" Type="http://schemas.openxmlformats.org/officeDocument/2006/relationships/image" Target="../media/image16.png"/><Relationship Id="rId15" Type="http://schemas.openxmlformats.org/officeDocument/2006/relationships/image" Target="../media/image35.png"/><Relationship Id="rId10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EF6F5-0BC8-4671-92F3-B81605095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>
              <a:solidFill>
                <a:srgbClr val="BBE7C8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B57C8B-6C55-4DD5-B1C5-F714E60E7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A009AC-D3E8-43E5-B14B-CF1DE7E45452}"/>
              </a:ext>
            </a:extLst>
          </p:cNvPr>
          <p:cNvSpPr txBox="1"/>
          <p:nvPr/>
        </p:nvSpPr>
        <p:spPr>
          <a:xfrm>
            <a:off x="1524000" y="534987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https://stackoverflow.com/questions/59854723/backtesting-which-is-better-sliding-window-or-expanding-window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DF0F8E8-931F-4DCD-99C7-03693992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33463"/>
            <a:ext cx="10002539" cy="10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8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E4C30E5-A2A4-4BAF-9ED8-EC038710F611}"/>
                  </a:ext>
                </a:extLst>
              </p:cNvPr>
              <p:cNvSpPr/>
              <p:nvPr/>
            </p:nvSpPr>
            <p:spPr>
              <a:xfrm>
                <a:off x="4007286" y="3054617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E4C30E5-A2A4-4BAF-9ED8-EC038710F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86" y="3054617"/>
                <a:ext cx="1080000" cy="108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84E929D-BFDE-4E02-8EF7-FBC2E1AFC68A}"/>
                  </a:ext>
                </a:extLst>
              </p:cNvPr>
              <p:cNvSpPr/>
              <p:nvPr/>
            </p:nvSpPr>
            <p:spPr>
              <a:xfrm>
                <a:off x="4007286" y="556054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84E929D-BFDE-4E02-8EF7-FBC2E1AFC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86" y="5560542"/>
                <a:ext cx="1080000" cy="108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AE14170-EDB6-4B69-AC56-DD41637B3E65}"/>
                  </a:ext>
                </a:extLst>
              </p:cNvPr>
              <p:cNvSpPr/>
              <p:nvPr/>
            </p:nvSpPr>
            <p:spPr>
              <a:xfrm>
                <a:off x="1605956" y="556054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AE14170-EDB6-4B69-AC56-DD41637B3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956" y="5560542"/>
                <a:ext cx="1080000" cy="108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6502296-E55C-4AD8-B05C-DEAB7C6562FB}"/>
                  </a:ext>
                </a:extLst>
              </p:cNvPr>
              <p:cNvSpPr/>
              <p:nvPr/>
            </p:nvSpPr>
            <p:spPr>
              <a:xfrm>
                <a:off x="6408616" y="556054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6502296-E55C-4AD8-B05C-DEAB7C656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616" y="5560542"/>
                <a:ext cx="1080000" cy="108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E98363D-3747-4856-BC1C-DF8635EC5A3A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145956" y="4134617"/>
            <a:ext cx="240133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9199248-EAC8-46ED-9C01-57D5FAF030EA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4547286" y="4134617"/>
            <a:ext cx="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A47F2-2E03-44FF-AE5B-B55867F19A0D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4547286" y="4134617"/>
            <a:ext cx="240133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AF9E41B9-7178-4334-99A4-D5175846B221}"/>
                  </a:ext>
                </a:extLst>
              </p:cNvPr>
              <p:cNvSpPr/>
              <p:nvPr/>
            </p:nvSpPr>
            <p:spPr>
              <a:xfrm>
                <a:off x="6408616" y="3054617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AF9E41B9-7178-4334-99A4-D5175846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616" y="3054617"/>
                <a:ext cx="1080000" cy="108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8B8045-A924-463A-B73B-786FFE795E54}"/>
                  </a:ext>
                </a:extLst>
              </p:cNvPr>
              <p:cNvSpPr/>
              <p:nvPr/>
            </p:nvSpPr>
            <p:spPr>
              <a:xfrm>
                <a:off x="8809946" y="556054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8B8045-A924-463A-B73B-786FFE795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946" y="5560542"/>
                <a:ext cx="1080000" cy="108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058FFAE-24C6-40F4-B14C-3332E3939096}"/>
                  </a:ext>
                </a:extLst>
              </p:cNvPr>
              <p:cNvSpPr/>
              <p:nvPr/>
            </p:nvSpPr>
            <p:spPr>
              <a:xfrm>
                <a:off x="8809946" y="3054617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058FFAE-24C6-40F4-B14C-3332E3939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946" y="3054617"/>
                <a:ext cx="1080000" cy="108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E454D0B-005B-4B4C-998D-A8462FA178A5}"/>
                  </a:ext>
                </a:extLst>
              </p:cNvPr>
              <p:cNvSpPr txBox="1"/>
              <p:nvPr/>
            </p:nvSpPr>
            <p:spPr>
              <a:xfrm>
                <a:off x="1840305" y="4578396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E454D0B-005B-4B4C-998D-A8462FA1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305" y="4578396"/>
                <a:ext cx="1251535" cy="8091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5C0D378-81CC-4CE7-8A52-CC762F31CAE1}"/>
                  </a:ext>
                </a:extLst>
              </p:cNvPr>
              <p:cNvSpPr txBox="1"/>
              <p:nvPr/>
            </p:nvSpPr>
            <p:spPr>
              <a:xfrm>
                <a:off x="3565751" y="4578396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5C0D378-81CC-4CE7-8A52-CC762F31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751" y="4578396"/>
                <a:ext cx="1251535" cy="8091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FD8AD67-29FD-48CA-B4AA-FE521CCC2F28}"/>
                  </a:ext>
                </a:extLst>
              </p:cNvPr>
              <p:cNvSpPr txBox="1"/>
              <p:nvPr/>
            </p:nvSpPr>
            <p:spPr>
              <a:xfrm>
                <a:off x="4998209" y="3844355"/>
                <a:ext cx="1251535" cy="784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FD8AD67-29FD-48CA-B4AA-FE521CCC2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209" y="3844355"/>
                <a:ext cx="1251535" cy="7841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90E8000-8FA8-456A-9DF4-A61A0ECBC986}"/>
              </a:ext>
            </a:extLst>
          </p:cNvPr>
          <p:cNvCxnSpPr>
            <a:cxnSpLocks/>
            <a:stCxn id="8" idx="0"/>
            <a:endCxn id="14" idx="4"/>
          </p:cNvCxnSpPr>
          <p:nvPr/>
        </p:nvCxnSpPr>
        <p:spPr>
          <a:xfrm flipV="1">
            <a:off x="6948616" y="4134617"/>
            <a:ext cx="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C1489C9-87A9-47F2-AE1A-840C67CB245B}"/>
              </a:ext>
            </a:extLst>
          </p:cNvPr>
          <p:cNvCxnSpPr>
            <a:cxnSpLocks/>
            <a:stCxn id="6" idx="0"/>
            <a:endCxn id="14" idx="4"/>
          </p:cNvCxnSpPr>
          <p:nvPr/>
        </p:nvCxnSpPr>
        <p:spPr>
          <a:xfrm flipV="1">
            <a:off x="4547286" y="4134617"/>
            <a:ext cx="240133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11C758A-B3DB-4FCB-9071-C561DC4E82AF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6948616" y="4134617"/>
            <a:ext cx="240133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DCF5FAED-B53F-4CEA-BD73-71D86EA70D16}"/>
                  </a:ext>
                </a:extLst>
              </p:cNvPr>
              <p:cNvSpPr/>
              <p:nvPr/>
            </p:nvSpPr>
            <p:spPr>
              <a:xfrm>
                <a:off x="5207951" y="54869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DCF5FAED-B53F-4CEA-BD73-71D86EA70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951" y="548692"/>
                <a:ext cx="1080000" cy="108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9708C62-45CE-4D2A-8D52-05E992D9DD7A}"/>
              </a:ext>
            </a:extLst>
          </p:cNvPr>
          <p:cNvCxnSpPr>
            <a:cxnSpLocks/>
            <a:stCxn id="17" idx="0"/>
            <a:endCxn id="28" idx="4"/>
          </p:cNvCxnSpPr>
          <p:nvPr/>
        </p:nvCxnSpPr>
        <p:spPr>
          <a:xfrm flipH="1" flipV="1">
            <a:off x="5747951" y="1628692"/>
            <a:ext cx="3601995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9E1A4D2-AB69-4BA8-A95C-5059B37C94FB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4547286" y="1628692"/>
            <a:ext cx="1200665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0FBDB4C-B8AA-4535-96E9-0610522B2C7E}"/>
              </a:ext>
            </a:extLst>
          </p:cNvPr>
          <p:cNvCxnSpPr>
            <a:cxnSpLocks/>
            <a:stCxn id="14" idx="0"/>
            <a:endCxn id="28" idx="4"/>
          </p:cNvCxnSpPr>
          <p:nvPr/>
        </p:nvCxnSpPr>
        <p:spPr>
          <a:xfrm flipH="1" flipV="1">
            <a:off x="5747951" y="1628692"/>
            <a:ext cx="1200665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00AE86D-0F10-4B87-AB89-1AEC2CB220F9}"/>
                  </a:ext>
                </a:extLst>
              </p:cNvPr>
              <p:cNvSpPr txBox="1"/>
              <p:nvPr/>
            </p:nvSpPr>
            <p:spPr>
              <a:xfrm>
                <a:off x="4998209" y="4995529"/>
                <a:ext cx="1251535" cy="784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00AE86D-0F10-4B87-AB89-1AEC2CB22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209" y="4995529"/>
                <a:ext cx="1251535" cy="7841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103CB04-7F20-41BF-8AB0-13B1209E7960}"/>
                  </a:ext>
                </a:extLst>
              </p:cNvPr>
              <p:cNvSpPr txBox="1"/>
              <p:nvPr/>
            </p:nvSpPr>
            <p:spPr>
              <a:xfrm>
                <a:off x="6862848" y="4578395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103CB04-7F20-41BF-8AB0-13B1209E7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48" y="4578395"/>
                <a:ext cx="1251535" cy="8091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08B66A-EDC0-47B9-8555-0599864CA83D}"/>
                  </a:ext>
                </a:extLst>
              </p:cNvPr>
              <p:cNvSpPr txBox="1"/>
              <p:nvPr/>
            </p:nvSpPr>
            <p:spPr>
              <a:xfrm>
                <a:off x="8638411" y="4578395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08B66A-EDC0-47B9-8555-0599864CA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411" y="4578395"/>
                <a:ext cx="1251535" cy="80919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6A07B41-17E2-4B9D-BC75-34520F5D614D}"/>
                  </a:ext>
                </a:extLst>
              </p:cNvPr>
              <p:cNvSpPr txBox="1"/>
              <p:nvPr/>
            </p:nvSpPr>
            <p:spPr>
              <a:xfrm>
                <a:off x="8403308" y="2178149"/>
                <a:ext cx="1251535" cy="693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6A07B41-17E2-4B9D-BC75-34520F5D6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308" y="2178149"/>
                <a:ext cx="1251535" cy="6937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9B3CB2A-0D14-4FF5-8292-A482626FFAB4}"/>
                  </a:ext>
                </a:extLst>
              </p:cNvPr>
              <p:cNvSpPr txBox="1"/>
              <p:nvPr/>
            </p:nvSpPr>
            <p:spPr>
              <a:xfrm>
                <a:off x="3956416" y="2120441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9B3CB2A-0D14-4FF5-8292-A482626FF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416" y="2120441"/>
                <a:ext cx="1251535" cy="8091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FC5BAB2-D087-415A-9B1A-341A3D389D8F}"/>
                  </a:ext>
                </a:extLst>
              </p:cNvPr>
              <p:cNvSpPr txBox="1"/>
              <p:nvPr/>
            </p:nvSpPr>
            <p:spPr>
              <a:xfrm>
                <a:off x="5242848" y="2120441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FC5BAB2-D087-415A-9B1A-341A3D38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848" y="2120441"/>
                <a:ext cx="1251535" cy="80919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76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E4C30E5-A2A4-4BAF-9ED8-EC038710F611}"/>
                  </a:ext>
                </a:extLst>
              </p:cNvPr>
              <p:cNvSpPr/>
              <p:nvPr/>
            </p:nvSpPr>
            <p:spPr>
              <a:xfrm>
                <a:off x="4007286" y="3054617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E4C30E5-A2A4-4BAF-9ED8-EC038710F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86" y="3054617"/>
                <a:ext cx="1080000" cy="108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84E929D-BFDE-4E02-8EF7-FBC2E1AFC68A}"/>
                  </a:ext>
                </a:extLst>
              </p:cNvPr>
              <p:cNvSpPr/>
              <p:nvPr/>
            </p:nvSpPr>
            <p:spPr>
              <a:xfrm>
                <a:off x="4007286" y="556054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84E929D-BFDE-4E02-8EF7-FBC2E1AFC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86" y="5560542"/>
                <a:ext cx="1080000" cy="108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AE14170-EDB6-4B69-AC56-DD41637B3E65}"/>
                  </a:ext>
                </a:extLst>
              </p:cNvPr>
              <p:cNvSpPr/>
              <p:nvPr/>
            </p:nvSpPr>
            <p:spPr>
              <a:xfrm>
                <a:off x="1605956" y="556054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AE14170-EDB6-4B69-AC56-DD41637B3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956" y="5560542"/>
                <a:ext cx="1080000" cy="108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6502296-E55C-4AD8-B05C-DEAB7C6562FB}"/>
                  </a:ext>
                </a:extLst>
              </p:cNvPr>
              <p:cNvSpPr/>
              <p:nvPr/>
            </p:nvSpPr>
            <p:spPr>
              <a:xfrm>
                <a:off x="6408616" y="556054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6502296-E55C-4AD8-B05C-DEAB7C656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616" y="5560542"/>
                <a:ext cx="1080000" cy="108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E98363D-3747-4856-BC1C-DF8635EC5A3A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145956" y="4134617"/>
            <a:ext cx="2401330" cy="142592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9199248-EAC8-46ED-9C01-57D5FAF030EA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4547286" y="4134617"/>
            <a:ext cx="0" cy="142592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A47F2-2E03-44FF-AE5B-B55867F19A0D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4547286" y="4134617"/>
            <a:ext cx="2401330" cy="142592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AF9E41B9-7178-4334-99A4-D5175846B221}"/>
                  </a:ext>
                </a:extLst>
              </p:cNvPr>
              <p:cNvSpPr/>
              <p:nvPr/>
            </p:nvSpPr>
            <p:spPr>
              <a:xfrm>
                <a:off x="6408616" y="3054617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AF9E41B9-7178-4334-99A4-D5175846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616" y="3054617"/>
                <a:ext cx="1080000" cy="108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8B8045-A924-463A-B73B-786FFE795E54}"/>
                  </a:ext>
                </a:extLst>
              </p:cNvPr>
              <p:cNvSpPr/>
              <p:nvPr/>
            </p:nvSpPr>
            <p:spPr>
              <a:xfrm>
                <a:off x="8809946" y="556054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8B8045-A924-463A-B73B-786FFE795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946" y="5560542"/>
                <a:ext cx="1080000" cy="108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058FFAE-24C6-40F4-B14C-3332E3939096}"/>
                  </a:ext>
                </a:extLst>
              </p:cNvPr>
              <p:cNvSpPr/>
              <p:nvPr/>
            </p:nvSpPr>
            <p:spPr>
              <a:xfrm>
                <a:off x="8809946" y="3054617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058FFAE-24C6-40F4-B14C-3332E3939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946" y="3054617"/>
                <a:ext cx="1080000" cy="108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E454D0B-005B-4B4C-998D-A8462FA178A5}"/>
                  </a:ext>
                </a:extLst>
              </p:cNvPr>
              <p:cNvSpPr txBox="1"/>
              <p:nvPr/>
            </p:nvSpPr>
            <p:spPr>
              <a:xfrm>
                <a:off x="1840305" y="4578396"/>
                <a:ext cx="1251535" cy="809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E454D0B-005B-4B4C-998D-A8462FA1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305" y="4578396"/>
                <a:ext cx="1251535" cy="8091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5C0D378-81CC-4CE7-8A52-CC762F31CAE1}"/>
                  </a:ext>
                </a:extLst>
              </p:cNvPr>
              <p:cNvSpPr txBox="1"/>
              <p:nvPr/>
            </p:nvSpPr>
            <p:spPr>
              <a:xfrm>
                <a:off x="3565751" y="4578396"/>
                <a:ext cx="1251535" cy="809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5C0D378-81CC-4CE7-8A52-CC762F31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751" y="4578396"/>
                <a:ext cx="1251535" cy="8091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FD8AD67-29FD-48CA-B4AA-FE521CCC2F28}"/>
                  </a:ext>
                </a:extLst>
              </p:cNvPr>
              <p:cNvSpPr txBox="1"/>
              <p:nvPr/>
            </p:nvSpPr>
            <p:spPr>
              <a:xfrm>
                <a:off x="4998209" y="3844355"/>
                <a:ext cx="1251535" cy="784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FD8AD67-29FD-48CA-B4AA-FE521CCC2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209" y="3844355"/>
                <a:ext cx="1251535" cy="7841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90E8000-8FA8-456A-9DF4-A61A0ECBC986}"/>
              </a:ext>
            </a:extLst>
          </p:cNvPr>
          <p:cNvCxnSpPr>
            <a:cxnSpLocks/>
            <a:stCxn id="8" idx="0"/>
            <a:endCxn id="14" idx="4"/>
          </p:cNvCxnSpPr>
          <p:nvPr/>
        </p:nvCxnSpPr>
        <p:spPr>
          <a:xfrm flipV="1">
            <a:off x="6948616" y="4134617"/>
            <a:ext cx="0" cy="1425925"/>
          </a:xfrm>
          <a:prstGeom prst="straightConnector1">
            <a:avLst/>
          </a:prstGeom>
          <a:ln w="38100">
            <a:solidFill>
              <a:srgbClr val="C0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C1489C9-87A9-47F2-AE1A-840C67CB245B}"/>
              </a:ext>
            </a:extLst>
          </p:cNvPr>
          <p:cNvCxnSpPr>
            <a:cxnSpLocks/>
            <a:stCxn id="6" idx="0"/>
            <a:endCxn id="14" idx="4"/>
          </p:cNvCxnSpPr>
          <p:nvPr/>
        </p:nvCxnSpPr>
        <p:spPr>
          <a:xfrm flipV="1">
            <a:off x="4547286" y="4134617"/>
            <a:ext cx="2401330" cy="1425925"/>
          </a:xfrm>
          <a:prstGeom prst="straightConnector1">
            <a:avLst/>
          </a:prstGeom>
          <a:ln w="38100">
            <a:solidFill>
              <a:srgbClr val="C0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11C758A-B3DB-4FCB-9071-C561DC4E82AF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6948616" y="4134617"/>
            <a:ext cx="2401330" cy="1425925"/>
          </a:xfrm>
          <a:prstGeom prst="straightConnector1">
            <a:avLst/>
          </a:prstGeom>
          <a:ln w="38100">
            <a:solidFill>
              <a:srgbClr val="C0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DCF5FAED-B53F-4CEA-BD73-71D86EA70D16}"/>
                  </a:ext>
                </a:extLst>
              </p:cNvPr>
              <p:cNvSpPr/>
              <p:nvPr/>
            </p:nvSpPr>
            <p:spPr>
              <a:xfrm>
                <a:off x="5207951" y="54869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DCF5FAED-B53F-4CEA-BD73-71D86EA70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951" y="548692"/>
                <a:ext cx="1080000" cy="108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9708C62-45CE-4D2A-8D52-05E992D9DD7A}"/>
              </a:ext>
            </a:extLst>
          </p:cNvPr>
          <p:cNvCxnSpPr>
            <a:cxnSpLocks/>
            <a:stCxn id="17" idx="0"/>
            <a:endCxn id="28" idx="4"/>
          </p:cNvCxnSpPr>
          <p:nvPr/>
        </p:nvCxnSpPr>
        <p:spPr>
          <a:xfrm flipH="1" flipV="1">
            <a:off x="5747951" y="1628692"/>
            <a:ext cx="3601995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9E1A4D2-AB69-4BA8-A95C-5059B37C94FB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4547286" y="1628692"/>
            <a:ext cx="1200665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0FBDB4C-B8AA-4535-96E9-0610522B2C7E}"/>
              </a:ext>
            </a:extLst>
          </p:cNvPr>
          <p:cNvCxnSpPr>
            <a:cxnSpLocks/>
            <a:stCxn id="14" idx="0"/>
            <a:endCxn id="28" idx="4"/>
          </p:cNvCxnSpPr>
          <p:nvPr/>
        </p:nvCxnSpPr>
        <p:spPr>
          <a:xfrm flipH="1" flipV="1">
            <a:off x="5747951" y="1628692"/>
            <a:ext cx="1200665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00AE86D-0F10-4B87-AB89-1AEC2CB220F9}"/>
                  </a:ext>
                </a:extLst>
              </p:cNvPr>
              <p:cNvSpPr txBox="1"/>
              <p:nvPr/>
            </p:nvSpPr>
            <p:spPr>
              <a:xfrm>
                <a:off x="4998209" y="4995529"/>
                <a:ext cx="1251535" cy="784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00AE86D-0F10-4B87-AB89-1AEC2CB22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209" y="4995529"/>
                <a:ext cx="1251535" cy="7841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103CB04-7F20-41BF-8AB0-13B1209E7960}"/>
                  </a:ext>
                </a:extLst>
              </p:cNvPr>
              <p:cNvSpPr txBox="1"/>
              <p:nvPr/>
            </p:nvSpPr>
            <p:spPr>
              <a:xfrm>
                <a:off x="6862848" y="4578395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103CB04-7F20-41BF-8AB0-13B1209E7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48" y="4578395"/>
                <a:ext cx="1251535" cy="8091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08B66A-EDC0-47B9-8555-0599864CA83D}"/>
                  </a:ext>
                </a:extLst>
              </p:cNvPr>
              <p:cNvSpPr txBox="1"/>
              <p:nvPr/>
            </p:nvSpPr>
            <p:spPr>
              <a:xfrm>
                <a:off x="8638411" y="4578395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08B66A-EDC0-47B9-8555-0599864CA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411" y="4578395"/>
                <a:ext cx="1251535" cy="80919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6A07B41-17E2-4B9D-BC75-34520F5D614D}"/>
                  </a:ext>
                </a:extLst>
              </p:cNvPr>
              <p:cNvSpPr txBox="1"/>
              <p:nvPr/>
            </p:nvSpPr>
            <p:spPr>
              <a:xfrm>
                <a:off x="8403308" y="2178149"/>
                <a:ext cx="1251535" cy="693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6A07B41-17E2-4B9D-BC75-34520F5D6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308" y="2178149"/>
                <a:ext cx="1251535" cy="6937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9B3CB2A-0D14-4FF5-8292-A482626FFAB4}"/>
                  </a:ext>
                </a:extLst>
              </p:cNvPr>
              <p:cNvSpPr txBox="1"/>
              <p:nvPr/>
            </p:nvSpPr>
            <p:spPr>
              <a:xfrm>
                <a:off x="3956416" y="2120441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9B3CB2A-0D14-4FF5-8292-A482626FF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416" y="2120441"/>
                <a:ext cx="1251535" cy="8091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FC5BAB2-D087-415A-9B1A-341A3D389D8F}"/>
                  </a:ext>
                </a:extLst>
              </p:cNvPr>
              <p:cNvSpPr txBox="1"/>
              <p:nvPr/>
            </p:nvSpPr>
            <p:spPr>
              <a:xfrm>
                <a:off x="5242848" y="2120441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FC5BAB2-D087-415A-9B1A-341A3D38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848" y="2120441"/>
                <a:ext cx="1251535" cy="80919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0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987608-34D4-440B-B7EA-9E06AFDD14C9}"/>
              </a:ext>
            </a:extLst>
          </p:cNvPr>
          <p:cNvSpPr/>
          <p:nvPr/>
        </p:nvSpPr>
        <p:spPr>
          <a:xfrm>
            <a:off x="4190275" y="3629025"/>
            <a:ext cx="3803380" cy="5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2018Q1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88CC95-F39B-485E-87B0-A44AA7A2B318}"/>
              </a:ext>
            </a:extLst>
          </p:cNvPr>
          <p:cNvSpPr/>
          <p:nvPr/>
        </p:nvSpPr>
        <p:spPr>
          <a:xfrm>
            <a:off x="377476" y="3629025"/>
            <a:ext cx="3812791" cy="53265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chemeClr val="accent3">
                  <a:lumMod val="95000"/>
                  <a:lumOff val="5000"/>
                </a:schemeClr>
              </a:gs>
              <a:gs pos="0">
                <a:schemeClr val="accent3">
                  <a:lumMod val="6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2017Q4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15814B2-C0EA-41D7-85A7-491797B1867B}"/>
              </a:ext>
            </a:extLst>
          </p:cNvPr>
          <p:cNvGrpSpPr/>
          <p:nvPr/>
        </p:nvGrpSpPr>
        <p:grpSpPr>
          <a:xfrm>
            <a:off x="3697431" y="2649736"/>
            <a:ext cx="5233014" cy="936905"/>
            <a:chOff x="3697431" y="2649736"/>
            <a:chExt cx="5233014" cy="936905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D0EE0EA-C2B0-470A-AF50-E34F63600C6A}"/>
                </a:ext>
              </a:extLst>
            </p:cNvPr>
            <p:cNvSpPr txBox="1"/>
            <p:nvPr/>
          </p:nvSpPr>
          <p:spPr>
            <a:xfrm>
              <a:off x="3697431" y="2918076"/>
              <a:ext cx="1470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2018/04/01</a:t>
              </a:r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289AA34-BB96-47A8-A821-087AA4F05A1D}"/>
                </a:ext>
              </a:extLst>
            </p:cNvPr>
            <p:cNvSpPr txBox="1"/>
            <p:nvPr/>
          </p:nvSpPr>
          <p:spPr>
            <a:xfrm>
              <a:off x="7460317" y="2916123"/>
              <a:ext cx="1470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2018/06/31</a:t>
              </a:r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319649E-9732-4E75-9A7E-FE66B5CCAD62}"/>
                </a:ext>
              </a:extLst>
            </p:cNvPr>
            <p:cNvSpPr txBox="1"/>
            <p:nvPr/>
          </p:nvSpPr>
          <p:spPr>
            <a:xfrm>
              <a:off x="6605680" y="2908936"/>
              <a:ext cx="702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06/20</a:t>
              </a:r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49101179-C10A-4261-989C-24740CECA275}"/>
                </a:ext>
              </a:extLst>
            </p:cNvPr>
            <p:cNvCxnSpPr/>
            <p:nvPr/>
          </p:nvCxnSpPr>
          <p:spPr>
            <a:xfrm>
              <a:off x="7993655" y="3177733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96BF5053-6178-41C9-B81D-932D61F1A571}"/>
                </a:ext>
              </a:extLst>
            </p:cNvPr>
            <p:cNvCxnSpPr/>
            <p:nvPr/>
          </p:nvCxnSpPr>
          <p:spPr>
            <a:xfrm>
              <a:off x="4192332" y="3177733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D3EFF6D2-532E-4FD1-B5FD-7221B2E8F6D6}"/>
                </a:ext>
              </a:extLst>
            </p:cNvPr>
            <p:cNvCxnSpPr/>
            <p:nvPr/>
          </p:nvCxnSpPr>
          <p:spPr>
            <a:xfrm>
              <a:off x="6987264" y="3177733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3BA42C8D-E515-40BE-A661-44FC5C56A333}"/>
                </a:ext>
              </a:extLst>
            </p:cNvPr>
            <p:cNvCxnSpPr/>
            <p:nvPr/>
          </p:nvCxnSpPr>
          <p:spPr>
            <a:xfrm>
              <a:off x="5980874" y="3177733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DCCF278-4557-4DB2-875A-DCB9873419A6}"/>
                </a:ext>
              </a:extLst>
            </p:cNvPr>
            <p:cNvSpPr txBox="1"/>
            <p:nvPr/>
          </p:nvSpPr>
          <p:spPr>
            <a:xfrm>
              <a:off x="5632132" y="2902316"/>
              <a:ext cx="702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05/20</a:t>
              </a:r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4B04DAFF-5CE5-4E15-8F83-13BFA56DB416}"/>
                </a:ext>
              </a:extLst>
            </p:cNvPr>
            <p:cNvCxnSpPr/>
            <p:nvPr/>
          </p:nvCxnSpPr>
          <p:spPr>
            <a:xfrm>
              <a:off x="4999043" y="3170546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CA6F5E0-D030-4365-AFF8-155FAC86BC80}"/>
                </a:ext>
              </a:extLst>
            </p:cNvPr>
            <p:cNvSpPr txBox="1"/>
            <p:nvPr/>
          </p:nvSpPr>
          <p:spPr>
            <a:xfrm>
              <a:off x="4678629" y="2914354"/>
              <a:ext cx="677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04/20</a:t>
              </a:r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CEE34439-7BEE-4A71-9FAD-DEB6FAD12A45}"/>
                </a:ext>
              </a:extLst>
            </p:cNvPr>
            <p:cNvSpPr txBox="1"/>
            <p:nvPr/>
          </p:nvSpPr>
          <p:spPr>
            <a:xfrm>
              <a:off x="4577945" y="2658721"/>
              <a:ext cx="100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IBES</a:t>
              </a:r>
              <a:r>
                <a:rPr kumimoji="1" lang="ja-JP" altLang="en-US" sz="1400" dirty="0">
                  <a:solidFill>
                    <a:schemeClr val="bg2">
                      <a:lumMod val="50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更新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9B67636-6A57-4B37-B3C5-243265B44FD2}"/>
                </a:ext>
              </a:extLst>
            </p:cNvPr>
            <p:cNvSpPr txBox="1"/>
            <p:nvPr/>
          </p:nvSpPr>
          <p:spPr>
            <a:xfrm>
              <a:off x="5537228" y="2658721"/>
              <a:ext cx="100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IBES</a:t>
              </a:r>
              <a:r>
                <a:rPr kumimoji="1" lang="ja-JP" altLang="en-US" sz="1400" dirty="0">
                  <a:solidFill>
                    <a:schemeClr val="bg2">
                      <a:lumMod val="50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更新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595F4CA-3EA0-4599-B0EA-C96006F94C03}"/>
                </a:ext>
              </a:extLst>
            </p:cNvPr>
            <p:cNvSpPr txBox="1"/>
            <p:nvPr/>
          </p:nvSpPr>
          <p:spPr>
            <a:xfrm>
              <a:off x="6547304" y="2649736"/>
              <a:ext cx="100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IBES</a:t>
              </a:r>
              <a:r>
                <a:rPr kumimoji="1" lang="ja-JP" altLang="en-US" sz="1400" dirty="0">
                  <a:solidFill>
                    <a:schemeClr val="bg2">
                      <a:lumMod val="50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更新</a:t>
              </a: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149BEB4-6101-4A8E-AA03-1472715832BE}"/>
              </a:ext>
            </a:extLst>
          </p:cNvPr>
          <p:cNvSpPr txBox="1"/>
          <p:nvPr/>
        </p:nvSpPr>
        <p:spPr>
          <a:xfrm>
            <a:off x="4082908" y="5142246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時系列モデルの予測タイミング</a:t>
            </a:r>
            <a:endParaRPr kumimoji="1"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endParaRPr kumimoji="1"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当四半期の中間月末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前四半期決算発表済み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49F5ADC-B35C-4A25-B52B-246AEBC1B6EE}"/>
              </a:ext>
            </a:extLst>
          </p:cNvPr>
          <p:cNvCxnSpPr>
            <a:cxnSpLocks/>
          </p:cNvCxnSpPr>
          <p:nvPr/>
        </p:nvCxnSpPr>
        <p:spPr>
          <a:xfrm>
            <a:off x="6483565" y="2527100"/>
            <a:ext cx="1" cy="108000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10B5819-A9C4-48BD-95BE-C1818EB00388}"/>
              </a:ext>
            </a:extLst>
          </p:cNvPr>
          <p:cNvCxnSpPr>
            <a:cxnSpLocks/>
          </p:cNvCxnSpPr>
          <p:nvPr/>
        </p:nvCxnSpPr>
        <p:spPr>
          <a:xfrm flipV="1">
            <a:off x="6483565" y="4170660"/>
            <a:ext cx="1" cy="90000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42FC32E-0BB8-4A1E-A9C2-AD42A3F08C8A}"/>
              </a:ext>
            </a:extLst>
          </p:cNvPr>
          <p:cNvSpPr txBox="1"/>
          <p:nvPr/>
        </p:nvSpPr>
        <p:spPr>
          <a:xfrm>
            <a:off x="6091966" y="2047344"/>
            <a:ext cx="79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05/31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6A72D10-06B4-48F8-B9D9-6760A5ADD525}"/>
              </a:ext>
            </a:extLst>
          </p:cNvPr>
          <p:cNvSpPr txBox="1"/>
          <p:nvPr/>
        </p:nvSpPr>
        <p:spPr>
          <a:xfrm>
            <a:off x="3081577" y="1021563"/>
            <a:ext cx="68231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I/B/E/S</a:t>
            </a:r>
            <a:r>
              <a:rPr kumimoji="1"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業績予想のタイミング</a:t>
            </a:r>
            <a:endParaRPr kumimoji="1"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endParaRPr kumimoji="1"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当四半期の中間月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,8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,11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,2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末時点の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IBES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予測と比較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A5CF542-856E-4A48-B66F-34874B49C786}"/>
              </a:ext>
            </a:extLst>
          </p:cNvPr>
          <p:cNvSpPr/>
          <p:nvPr/>
        </p:nvSpPr>
        <p:spPr>
          <a:xfrm>
            <a:off x="7993655" y="3629025"/>
            <a:ext cx="3812791" cy="5326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2018Q2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2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37B119E-EA20-495C-8F47-6B9869B6D22E}"/>
              </a:ext>
            </a:extLst>
          </p:cNvPr>
          <p:cNvCxnSpPr>
            <a:cxnSpLocks/>
          </p:cNvCxnSpPr>
          <p:nvPr/>
        </p:nvCxnSpPr>
        <p:spPr>
          <a:xfrm>
            <a:off x="1056000" y="648780"/>
            <a:ext cx="10080000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BF9BFC2-51E8-406E-AA17-92DF67B257C6}"/>
              </a:ext>
            </a:extLst>
          </p:cNvPr>
          <p:cNvGrpSpPr/>
          <p:nvPr/>
        </p:nvGrpSpPr>
        <p:grpSpPr>
          <a:xfrm>
            <a:off x="1673910" y="5939220"/>
            <a:ext cx="8844179" cy="540000"/>
            <a:chOff x="1596000" y="5056808"/>
            <a:chExt cx="8844179" cy="54000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12FF00A-A139-48CE-8D42-C2A75D64A2D8}"/>
                </a:ext>
              </a:extLst>
            </p:cNvPr>
            <p:cNvSpPr/>
            <p:nvPr/>
          </p:nvSpPr>
          <p:spPr>
            <a:xfrm>
              <a:off x="1596000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91AD50E-C9F6-42F2-99DA-2B2FAFAA3F17}"/>
                </a:ext>
              </a:extLst>
            </p:cNvPr>
            <p:cNvSpPr/>
            <p:nvPr/>
          </p:nvSpPr>
          <p:spPr>
            <a:xfrm>
              <a:off x="2234783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3039243-1C37-4389-8BD6-FE3D0A57784E}"/>
                </a:ext>
              </a:extLst>
            </p:cNvPr>
            <p:cNvSpPr/>
            <p:nvPr/>
          </p:nvSpPr>
          <p:spPr>
            <a:xfrm>
              <a:off x="2873566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A620132-6762-4085-A7ED-F6C7C64C2D97}"/>
                </a:ext>
              </a:extLst>
            </p:cNvPr>
            <p:cNvSpPr/>
            <p:nvPr/>
          </p:nvSpPr>
          <p:spPr>
            <a:xfrm>
              <a:off x="3512349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60F8875-D01A-4292-AB92-F3E2E01E5DE1}"/>
                </a:ext>
              </a:extLst>
            </p:cNvPr>
            <p:cNvSpPr/>
            <p:nvPr/>
          </p:nvSpPr>
          <p:spPr>
            <a:xfrm>
              <a:off x="4151132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8176596-4945-4E4C-A039-C50B106DE3A6}"/>
                </a:ext>
              </a:extLst>
            </p:cNvPr>
            <p:cNvSpPr/>
            <p:nvPr/>
          </p:nvSpPr>
          <p:spPr>
            <a:xfrm>
              <a:off x="4789915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77E59B6-C7D7-45D0-9942-93FFA31450F1}"/>
                </a:ext>
              </a:extLst>
            </p:cNvPr>
            <p:cNvSpPr/>
            <p:nvPr/>
          </p:nvSpPr>
          <p:spPr>
            <a:xfrm>
              <a:off x="5428698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498E4F57-FD13-4AE4-A16D-DFF2B6F01A83}"/>
                </a:ext>
              </a:extLst>
            </p:cNvPr>
            <p:cNvSpPr/>
            <p:nvPr/>
          </p:nvSpPr>
          <p:spPr>
            <a:xfrm>
              <a:off x="6067481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C5E85A7-021F-4F86-96C5-592AB435834D}"/>
                </a:ext>
              </a:extLst>
            </p:cNvPr>
            <p:cNvSpPr/>
            <p:nvPr/>
          </p:nvSpPr>
          <p:spPr>
            <a:xfrm>
              <a:off x="6706264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738189F-7151-4D26-AEC7-19ACD86F809C}"/>
                </a:ext>
              </a:extLst>
            </p:cNvPr>
            <p:cNvSpPr/>
            <p:nvPr/>
          </p:nvSpPr>
          <p:spPr>
            <a:xfrm>
              <a:off x="7345047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28A43CB0-A90A-49C9-9C65-B9A33BD940D5}"/>
                </a:ext>
              </a:extLst>
            </p:cNvPr>
            <p:cNvSpPr/>
            <p:nvPr/>
          </p:nvSpPr>
          <p:spPr>
            <a:xfrm>
              <a:off x="7983830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1D6787E-7029-4852-9B9B-C6F45A17E8B5}"/>
                </a:ext>
              </a:extLst>
            </p:cNvPr>
            <p:cNvSpPr/>
            <p:nvPr/>
          </p:nvSpPr>
          <p:spPr>
            <a:xfrm>
              <a:off x="8622613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D9A7BC1-AEEB-4467-A0A4-1D534EC10737}"/>
                </a:ext>
              </a:extLst>
            </p:cNvPr>
            <p:cNvSpPr/>
            <p:nvPr/>
          </p:nvSpPr>
          <p:spPr>
            <a:xfrm>
              <a:off x="9261396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4C81402-5E47-483A-8BCA-58547006B331}"/>
                </a:ext>
              </a:extLst>
            </p:cNvPr>
            <p:cNvSpPr/>
            <p:nvPr/>
          </p:nvSpPr>
          <p:spPr>
            <a:xfrm>
              <a:off x="9900179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7A67199F-C32F-4B55-BA28-F315AAB6AA7F}"/>
              </a:ext>
            </a:extLst>
          </p:cNvPr>
          <p:cNvGrpSpPr/>
          <p:nvPr/>
        </p:nvGrpSpPr>
        <p:grpSpPr>
          <a:xfrm>
            <a:off x="6784174" y="5093282"/>
            <a:ext cx="3733915" cy="543868"/>
            <a:chOff x="6706264" y="4208668"/>
            <a:chExt cx="3733915" cy="543868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A75684D-452F-4D6A-B393-DA64D14976F0}"/>
                </a:ext>
              </a:extLst>
            </p:cNvPr>
            <p:cNvSpPr/>
            <p:nvPr/>
          </p:nvSpPr>
          <p:spPr>
            <a:xfrm>
              <a:off x="6706264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35FF8DF-C7C2-474A-B430-3534DFD053A5}"/>
                </a:ext>
              </a:extLst>
            </p:cNvPr>
            <p:cNvSpPr/>
            <p:nvPr/>
          </p:nvSpPr>
          <p:spPr>
            <a:xfrm>
              <a:off x="7345047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8FFEC8D-AE71-4208-8940-DC108F52E0B3}"/>
                </a:ext>
              </a:extLst>
            </p:cNvPr>
            <p:cNvSpPr/>
            <p:nvPr/>
          </p:nvSpPr>
          <p:spPr>
            <a:xfrm>
              <a:off x="7983830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6017BCA-FCA6-41A1-962A-415844ED4A13}"/>
                </a:ext>
              </a:extLst>
            </p:cNvPr>
            <p:cNvSpPr/>
            <p:nvPr/>
          </p:nvSpPr>
          <p:spPr>
            <a:xfrm>
              <a:off x="8622613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1D427D6-3C21-4CD3-A79C-149D6BF63891}"/>
                </a:ext>
              </a:extLst>
            </p:cNvPr>
            <p:cNvSpPr/>
            <p:nvPr/>
          </p:nvSpPr>
          <p:spPr>
            <a:xfrm>
              <a:off x="9261396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6BE575FB-05A8-487E-8851-218B3E30DC5F}"/>
                </a:ext>
              </a:extLst>
            </p:cNvPr>
            <p:cNvSpPr/>
            <p:nvPr/>
          </p:nvSpPr>
          <p:spPr>
            <a:xfrm>
              <a:off x="9900179" y="4208668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C6F0B2FC-A3E6-414F-85F8-9A6B1A039ADF}"/>
              </a:ext>
            </a:extLst>
          </p:cNvPr>
          <p:cNvGrpSpPr/>
          <p:nvPr/>
        </p:nvGrpSpPr>
        <p:grpSpPr>
          <a:xfrm>
            <a:off x="6145391" y="4255080"/>
            <a:ext cx="3733915" cy="543868"/>
            <a:chOff x="6706264" y="4208668"/>
            <a:chExt cx="3733915" cy="543868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B9E002D1-15B0-4415-9DF2-E2E9CCC18AF0}"/>
                </a:ext>
              </a:extLst>
            </p:cNvPr>
            <p:cNvSpPr/>
            <p:nvPr/>
          </p:nvSpPr>
          <p:spPr>
            <a:xfrm>
              <a:off x="6706264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EB79F55-F4EE-490E-A893-C523E007916A}"/>
                </a:ext>
              </a:extLst>
            </p:cNvPr>
            <p:cNvSpPr/>
            <p:nvPr/>
          </p:nvSpPr>
          <p:spPr>
            <a:xfrm>
              <a:off x="7345047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92DC44-B2FE-4B21-BA5A-A8CE9B2820A3}"/>
                </a:ext>
              </a:extLst>
            </p:cNvPr>
            <p:cNvSpPr/>
            <p:nvPr/>
          </p:nvSpPr>
          <p:spPr>
            <a:xfrm>
              <a:off x="7983830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5963B107-A4CF-40EC-97AC-589B970BB766}"/>
                </a:ext>
              </a:extLst>
            </p:cNvPr>
            <p:cNvSpPr/>
            <p:nvPr/>
          </p:nvSpPr>
          <p:spPr>
            <a:xfrm>
              <a:off x="8622613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BD3FBA1-39E4-42DD-A6E3-E1FB55C1ADAD}"/>
                </a:ext>
              </a:extLst>
            </p:cNvPr>
            <p:cNvSpPr/>
            <p:nvPr/>
          </p:nvSpPr>
          <p:spPr>
            <a:xfrm>
              <a:off x="9261396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A98504B9-7098-42EE-95FD-EEBC36C12966}"/>
                </a:ext>
              </a:extLst>
            </p:cNvPr>
            <p:cNvSpPr/>
            <p:nvPr/>
          </p:nvSpPr>
          <p:spPr>
            <a:xfrm>
              <a:off x="9900179" y="4208668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4C08D07C-CA72-4BBE-8871-488036833248}"/>
              </a:ext>
            </a:extLst>
          </p:cNvPr>
          <p:cNvGrpSpPr/>
          <p:nvPr/>
        </p:nvGrpSpPr>
        <p:grpSpPr>
          <a:xfrm>
            <a:off x="5457216" y="3411909"/>
            <a:ext cx="3733915" cy="543868"/>
            <a:chOff x="6706264" y="4208668"/>
            <a:chExt cx="3733915" cy="543868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75AC299F-AEA1-477C-ABE8-8DB6D947BD79}"/>
                </a:ext>
              </a:extLst>
            </p:cNvPr>
            <p:cNvSpPr/>
            <p:nvPr/>
          </p:nvSpPr>
          <p:spPr>
            <a:xfrm>
              <a:off x="6706264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3A7B3F4-D7B9-44F0-A56B-EF44067F3CCE}"/>
                </a:ext>
              </a:extLst>
            </p:cNvPr>
            <p:cNvSpPr/>
            <p:nvPr/>
          </p:nvSpPr>
          <p:spPr>
            <a:xfrm>
              <a:off x="7345047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23F29D6-A95D-4AAB-88B9-4F47A34FB1F6}"/>
                </a:ext>
              </a:extLst>
            </p:cNvPr>
            <p:cNvSpPr/>
            <p:nvPr/>
          </p:nvSpPr>
          <p:spPr>
            <a:xfrm>
              <a:off x="7983830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C82B06F-3131-4328-B951-A28AD6F2C96C}"/>
                </a:ext>
              </a:extLst>
            </p:cNvPr>
            <p:cNvSpPr/>
            <p:nvPr/>
          </p:nvSpPr>
          <p:spPr>
            <a:xfrm>
              <a:off x="8622613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2BAE3971-7D38-49A1-AF3B-D5B113DE562C}"/>
                </a:ext>
              </a:extLst>
            </p:cNvPr>
            <p:cNvSpPr/>
            <p:nvPr/>
          </p:nvSpPr>
          <p:spPr>
            <a:xfrm>
              <a:off x="9261396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97EED023-7A09-4F07-AD38-CEDFA53709A5}"/>
                </a:ext>
              </a:extLst>
            </p:cNvPr>
            <p:cNvSpPr/>
            <p:nvPr/>
          </p:nvSpPr>
          <p:spPr>
            <a:xfrm>
              <a:off x="9900179" y="4208668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CBC5727-9055-43EC-A437-4A9E6CA7AC6C}"/>
              </a:ext>
            </a:extLst>
          </p:cNvPr>
          <p:cNvGrpSpPr/>
          <p:nvPr/>
        </p:nvGrpSpPr>
        <p:grpSpPr>
          <a:xfrm>
            <a:off x="4818433" y="2558555"/>
            <a:ext cx="3733915" cy="543868"/>
            <a:chOff x="6706264" y="4208668"/>
            <a:chExt cx="3733915" cy="543868"/>
          </a:xfrm>
        </p:grpSpPr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B51F8E19-1E1B-4EF4-83B5-11EC5E797ED0}"/>
                </a:ext>
              </a:extLst>
            </p:cNvPr>
            <p:cNvSpPr/>
            <p:nvPr/>
          </p:nvSpPr>
          <p:spPr>
            <a:xfrm>
              <a:off x="6706264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451E7B2B-0C38-4FC0-9F63-2E207174AD3F}"/>
                </a:ext>
              </a:extLst>
            </p:cNvPr>
            <p:cNvSpPr/>
            <p:nvPr/>
          </p:nvSpPr>
          <p:spPr>
            <a:xfrm>
              <a:off x="7345047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F083DC14-1518-4A71-886D-957931134938}"/>
                </a:ext>
              </a:extLst>
            </p:cNvPr>
            <p:cNvSpPr/>
            <p:nvPr/>
          </p:nvSpPr>
          <p:spPr>
            <a:xfrm>
              <a:off x="7983830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65A1FC92-7E72-49D3-B43F-FFD88BBB2A2F}"/>
                </a:ext>
              </a:extLst>
            </p:cNvPr>
            <p:cNvSpPr/>
            <p:nvPr/>
          </p:nvSpPr>
          <p:spPr>
            <a:xfrm>
              <a:off x="8622613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103B2092-7DC5-43CB-ADAF-6CAA182E9D90}"/>
                </a:ext>
              </a:extLst>
            </p:cNvPr>
            <p:cNvSpPr/>
            <p:nvPr/>
          </p:nvSpPr>
          <p:spPr>
            <a:xfrm>
              <a:off x="9261396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CD8024BB-1FF8-4B2B-A0DC-E561BD44DCDA}"/>
                </a:ext>
              </a:extLst>
            </p:cNvPr>
            <p:cNvSpPr/>
            <p:nvPr/>
          </p:nvSpPr>
          <p:spPr>
            <a:xfrm>
              <a:off x="9900179" y="4208668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62225B8-6160-42F7-80FD-273D3FF2078E}"/>
              </a:ext>
            </a:extLst>
          </p:cNvPr>
          <p:cNvGrpSpPr/>
          <p:nvPr/>
        </p:nvGrpSpPr>
        <p:grpSpPr>
          <a:xfrm>
            <a:off x="4179650" y="1805306"/>
            <a:ext cx="3733915" cy="543868"/>
            <a:chOff x="6706264" y="4208668"/>
            <a:chExt cx="3733915" cy="543868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26D863B-0F48-4467-A3F9-DFF4CA750BE4}"/>
                </a:ext>
              </a:extLst>
            </p:cNvPr>
            <p:cNvSpPr/>
            <p:nvPr/>
          </p:nvSpPr>
          <p:spPr>
            <a:xfrm>
              <a:off x="6706264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C0681BE3-2B60-474F-ACC3-D42E3808DFE7}"/>
                </a:ext>
              </a:extLst>
            </p:cNvPr>
            <p:cNvSpPr/>
            <p:nvPr/>
          </p:nvSpPr>
          <p:spPr>
            <a:xfrm>
              <a:off x="7345047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AFC52F9-F7D5-4AD8-9FBF-2B6A12CBA4C7}"/>
                </a:ext>
              </a:extLst>
            </p:cNvPr>
            <p:cNvSpPr/>
            <p:nvPr/>
          </p:nvSpPr>
          <p:spPr>
            <a:xfrm>
              <a:off x="7983830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9759A9DE-B57C-4F63-B0B8-491B5F07E717}"/>
                </a:ext>
              </a:extLst>
            </p:cNvPr>
            <p:cNvSpPr/>
            <p:nvPr/>
          </p:nvSpPr>
          <p:spPr>
            <a:xfrm>
              <a:off x="8622613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90E4F5F1-EF14-41E2-BDDE-AC6C0119FCC1}"/>
                </a:ext>
              </a:extLst>
            </p:cNvPr>
            <p:cNvSpPr/>
            <p:nvPr/>
          </p:nvSpPr>
          <p:spPr>
            <a:xfrm>
              <a:off x="9261396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C55641BD-3177-403C-9449-EBEA89CE1DF2}"/>
                </a:ext>
              </a:extLst>
            </p:cNvPr>
            <p:cNvSpPr/>
            <p:nvPr/>
          </p:nvSpPr>
          <p:spPr>
            <a:xfrm>
              <a:off x="9900179" y="4208668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63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37B119E-EA20-495C-8F47-6B9869B6D22E}"/>
              </a:ext>
            </a:extLst>
          </p:cNvPr>
          <p:cNvCxnSpPr>
            <a:cxnSpLocks/>
          </p:cNvCxnSpPr>
          <p:nvPr/>
        </p:nvCxnSpPr>
        <p:spPr>
          <a:xfrm>
            <a:off x="1056000" y="648780"/>
            <a:ext cx="10080000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BF9BFC2-51E8-406E-AA17-92DF67B257C6}"/>
              </a:ext>
            </a:extLst>
          </p:cNvPr>
          <p:cNvGrpSpPr/>
          <p:nvPr/>
        </p:nvGrpSpPr>
        <p:grpSpPr>
          <a:xfrm>
            <a:off x="1673910" y="5939220"/>
            <a:ext cx="8844179" cy="540000"/>
            <a:chOff x="1596000" y="5056808"/>
            <a:chExt cx="8844179" cy="54000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12FF00A-A139-48CE-8D42-C2A75D64A2D8}"/>
                </a:ext>
              </a:extLst>
            </p:cNvPr>
            <p:cNvSpPr/>
            <p:nvPr/>
          </p:nvSpPr>
          <p:spPr>
            <a:xfrm>
              <a:off x="1596000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91AD50E-C9F6-42F2-99DA-2B2FAFAA3F17}"/>
                </a:ext>
              </a:extLst>
            </p:cNvPr>
            <p:cNvSpPr/>
            <p:nvPr/>
          </p:nvSpPr>
          <p:spPr>
            <a:xfrm>
              <a:off x="2234783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3039243-1C37-4389-8BD6-FE3D0A57784E}"/>
                </a:ext>
              </a:extLst>
            </p:cNvPr>
            <p:cNvSpPr/>
            <p:nvPr/>
          </p:nvSpPr>
          <p:spPr>
            <a:xfrm>
              <a:off x="2873566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A620132-6762-4085-A7ED-F6C7C64C2D97}"/>
                </a:ext>
              </a:extLst>
            </p:cNvPr>
            <p:cNvSpPr/>
            <p:nvPr/>
          </p:nvSpPr>
          <p:spPr>
            <a:xfrm>
              <a:off x="3512349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60F8875-D01A-4292-AB92-F3E2E01E5DE1}"/>
                </a:ext>
              </a:extLst>
            </p:cNvPr>
            <p:cNvSpPr/>
            <p:nvPr/>
          </p:nvSpPr>
          <p:spPr>
            <a:xfrm>
              <a:off x="4151132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8176596-4945-4E4C-A039-C50B106DE3A6}"/>
                </a:ext>
              </a:extLst>
            </p:cNvPr>
            <p:cNvSpPr/>
            <p:nvPr/>
          </p:nvSpPr>
          <p:spPr>
            <a:xfrm>
              <a:off x="4789915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C5E85A7-021F-4F86-96C5-592AB435834D}"/>
                </a:ext>
              </a:extLst>
            </p:cNvPr>
            <p:cNvSpPr/>
            <p:nvPr/>
          </p:nvSpPr>
          <p:spPr>
            <a:xfrm>
              <a:off x="6706264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738189F-7151-4D26-AEC7-19ACD86F809C}"/>
                </a:ext>
              </a:extLst>
            </p:cNvPr>
            <p:cNvSpPr/>
            <p:nvPr/>
          </p:nvSpPr>
          <p:spPr>
            <a:xfrm>
              <a:off x="7345047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28A43CB0-A90A-49C9-9C65-B9A33BD940D5}"/>
                </a:ext>
              </a:extLst>
            </p:cNvPr>
            <p:cNvSpPr/>
            <p:nvPr/>
          </p:nvSpPr>
          <p:spPr>
            <a:xfrm>
              <a:off x="7983830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1D6787E-7029-4852-9B9B-C6F45A17E8B5}"/>
                </a:ext>
              </a:extLst>
            </p:cNvPr>
            <p:cNvSpPr/>
            <p:nvPr/>
          </p:nvSpPr>
          <p:spPr>
            <a:xfrm>
              <a:off x="8622613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D9A7BC1-AEEB-4467-A0A4-1D534EC10737}"/>
                </a:ext>
              </a:extLst>
            </p:cNvPr>
            <p:cNvSpPr/>
            <p:nvPr/>
          </p:nvSpPr>
          <p:spPr>
            <a:xfrm>
              <a:off x="9261396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4C81402-5E47-483A-8BCA-58547006B331}"/>
                </a:ext>
              </a:extLst>
            </p:cNvPr>
            <p:cNvSpPr/>
            <p:nvPr/>
          </p:nvSpPr>
          <p:spPr>
            <a:xfrm>
              <a:off x="9900179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20CF3A-6A37-415F-8D19-C6745EB2309D}"/>
              </a:ext>
            </a:extLst>
          </p:cNvPr>
          <p:cNvGrpSpPr/>
          <p:nvPr/>
        </p:nvGrpSpPr>
        <p:grpSpPr>
          <a:xfrm>
            <a:off x="4229042" y="4881945"/>
            <a:ext cx="6289047" cy="540000"/>
            <a:chOff x="2582693" y="3910395"/>
            <a:chExt cx="6289047" cy="540000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A298C35A-A477-4C4A-A554-C7C960764DFB}"/>
                </a:ext>
              </a:extLst>
            </p:cNvPr>
            <p:cNvSpPr/>
            <p:nvPr/>
          </p:nvSpPr>
          <p:spPr>
            <a:xfrm>
              <a:off x="2582693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C497282B-46B5-490B-A494-F198D164D9AA}"/>
                </a:ext>
              </a:extLst>
            </p:cNvPr>
            <p:cNvSpPr/>
            <p:nvPr/>
          </p:nvSpPr>
          <p:spPr>
            <a:xfrm>
              <a:off x="3221476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55C99EC-D870-40FF-B43E-4D89785BE910}"/>
                </a:ext>
              </a:extLst>
            </p:cNvPr>
            <p:cNvSpPr/>
            <p:nvPr/>
          </p:nvSpPr>
          <p:spPr>
            <a:xfrm>
              <a:off x="3860259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E3528711-21B0-4637-8993-32996B548A57}"/>
                </a:ext>
              </a:extLst>
            </p:cNvPr>
            <p:cNvSpPr/>
            <p:nvPr/>
          </p:nvSpPr>
          <p:spPr>
            <a:xfrm>
              <a:off x="4499042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F7367DF-3386-41B6-ACAE-B8308CF470E2}"/>
                </a:ext>
              </a:extLst>
            </p:cNvPr>
            <p:cNvSpPr/>
            <p:nvPr/>
          </p:nvSpPr>
          <p:spPr>
            <a:xfrm>
              <a:off x="6415391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E44CB922-452A-4A5C-81FC-64A5E4EA4380}"/>
                </a:ext>
              </a:extLst>
            </p:cNvPr>
            <p:cNvSpPr/>
            <p:nvPr/>
          </p:nvSpPr>
          <p:spPr>
            <a:xfrm>
              <a:off x="7054174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687FC72-E3A1-495E-8AC1-5784480CE42C}"/>
                </a:ext>
              </a:extLst>
            </p:cNvPr>
            <p:cNvSpPr/>
            <p:nvPr/>
          </p:nvSpPr>
          <p:spPr>
            <a:xfrm>
              <a:off x="7692957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1BB9C5E8-4D48-4ED8-ADB9-2E28A2DD233A}"/>
                </a:ext>
              </a:extLst>
            </p:cNvPr>
            <p:cNvSpPr/>
            <p:nvPr/>
          </p:nvSpPr>
          <p:spPr>
            <a:xfrm>
              <a:off x="8331740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B0090B60-C8EC-4459-843D-E7919434D42C}"/>
              </a:ext>
            </a:extLst>
          </p:cNvPr>
          <p:cNvGrpSpPr/>
          <p:nvPr/>
        </p:nvGrpSpPr>
        <p:grpSpPr>
          <a:xfrm>
            <a:off x="2465093" y="2860051"/>
            <a:ext cx="6289047" cy="540000"/>
            <a:chOff x="2582693" y="3910395"/>
            <a:chExt cx="6289047" cy="540000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ACADF086-69DB-4720-AD01-C88C99BCF5C8}"/>
                </a:ext>
              </a:extLst>
            </p:cNvPr>
            <p:cNvSpPr/>
            <p:nvPr/>
          </p:nvSpPr>
          <p:spPr>
            <a:xfrm>
              <a:off x="2582693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F2E0BE2-8046-463C-9F36-E7D9A9ED4CDD}"/>
                </a:ext>
              </a:extLst>
            </p:cNvPr>
            <p:cNvSpPr/>
            <p:nvPr/>
          </p:nvSpPr>
          <p:spPr>
            <a:xfrm>
              <a:off x="3221476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C5E905B2-48F5-4CD9-99D4-564C75591E23}"/>
                </a:ext>
              </a:extLst>
            </p:cNvPr>
            <p:cNvSpPr/>
            <p:nvPr/>
          </p:nvSpPr>
          <p:spPr>
            <a:xfrm>
              <a:off x="3860259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062F8058-48CA-40F9-BBD2-309CB7E76430}"/>
                </a:ext>
              </a:extLst>
            </p:cNvPr>
            <p:cNvSpPr/>
            <p:nvPr/>
          </p:nvSpPr>
          <p:spPr>
            <a:xfrm>
              <a:off x="4499042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86D2C058-D1ED-4FC1-AA5D-99D757E26905}"/>
                </a:ext>
              </a:extLst>
            </p:cNvPr>
            <p:cNvSpPr/>
            <p:nvPr/>
          </p:nvSpPr>
          <p:spPr>
            <a:xfrm>
              <a:off x="6415391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2B08CB0A-CE68-4245-80B2-CB24E07401C5}"/>
                </a:ext>
              </a:extLst>
            </p:cNvPr>
            <p:cNvSpPr/>
            <p:nvPr/>
          </p:nvSpPr>
          <p:spPr>
            <a:xfrm>
              <a:off x="7054174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EC83353E-0075-4446-A578-42CE1515ABD9}"/>
                </a:ext>
              </a:extLst>
            </p:cNvPr>
            <p:cNvSpPr/>
            <p:nvPr/>
          </p:nvSpPr>
          <p:spPr>
            <a:xfrm>
              <a:off x="7692957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F1371DD2-751A-4112-9F42-7E421CFD04D5}"/>
                </a:ext>
              </a:extLst>
            </p:cNvPr>
            <p:cNvSpPr/>
            <p:nvPr/>
          </p:nvSpPr>
          <p:spPr>
            <a:xfrm>
              <a:off x="8331740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B23CCF46-9EC4-485A-B53E-04AC470F7A83}"/>
              </a:ext>
            </a:extLst>
          </p:cNvPr>
          <p:cNvGrpSpPr/>
          <p:nvPr/>
        </p:nvGrpSpPr>
        <p:grpSpPr>
          <a:xfrm>
            <a:off x="1826310" y="2130675"/>
            <a:ext cx="6289047" cy="540000"/>
            <a:chOff x="2582693" y="3910395"/>
            <a:chExt cx="6289047" cy="540000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583002D3-266D-47D8-ADE7-44AD6224B958}"/>
                </a:ext>
              </a:extLst>
            </p:cNvPr>
            <p:cNvSpPr/>
            <p:nvPr/>
          </p:nvSpPr>
          <p:spPr>
            <a:xfrm>
              <a:off x="2582693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288434B7-0C6A-4954-A6FB-FAE4577AC4FB}"/>
                </a:ext>
              </a:extLst>
            </p:cNvPr>
            <p:cNvSpPr/>
            <p:nvPr/>
          </p:nvSpPr>
          <p:spPr>
            <a:xfrm>
              <a:off x="3221476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0B30DD3B-85CB-4652-A0CE-A481F47CDA8F}"/>
                </a:ext>
              </a:extLst>
            </p:cNvPr>
            <p:cNvSpPr/>
            <p:nvPr/>
          </p:nvSpPr>
          <p:spPr>
            <a:xfrm>
              <a:off x="3860259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DDB6B91-CB95-48D2-A74D-7985A789A280}"/>
                </a:ext>
              </a:extLst>
            </p:cNvPr>
            <p:cNvSpPr/>
            <p:nvPr/>
          </p:nvSpPr>
          <p:spPr>
            <a:xfrm>
              <a:off x="4499042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0654F13B-9A22-4850-9CF1-C6FACE1E2D9D}"/>
                </a:ext>
              </a:extLst>
            </p:cNvPr>
            <p:cNvSpPr/>
            <p:nvPr/>
          </p:nvSpPr>
          <p:spPr>
            <a:xfrm>
              <a:off x="6415391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BFB168C8-0AFF-46E1-8978-9E4527312D71}"/>
                </a:ext>
              </a:extLst>
            </p:cNvPr>
            <p:cNvSpPr/>
            <p:nvPr/>
          </p:nvSpPr>
          <p:spPr>
            <a:xfrm>
              <a:off x="7054174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4A52FCE2-A7E5-4F65-B30D-2E54570FDA0D}"/>
                </a:ext>
              </a:extLst>
            </p:cNvPr>
            <p:cNvSpPr/>
            <p:nvPr/>
          </p:nvSpPr>
          <p:spPr>
            <a:xfrm>
              <a:off x="7692957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E454F2B1-D1F3-4857-A076-A740C996886B}"/>
                </a:ext>
              </a:extLst>
            </p:cNvPr>
            <p:cNvSpPr/>
            <p:nvPr/>
          </p:nvSpPr>
          <p:spPr>
            <a:xfrm>
              <a:off x="8331740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E4CD22-9A37-4285-82FE-0C5D7C3BED29}"/>
              </a:ext>
            </a:extLst>
          </p:cNvPr>
          <p:cNvSpPr txBox="1"/>
          <p:nvPr/>
        </p:nvSpPr>
        <p:spPr>
          <a:xfrm>
            <a:off x="5465058" y="59560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・・・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6829E74D-FD75-428A-B8E0-AC841FF20F88}"/>
              </a:ext>
            </a:extLst>
          </p:cNvPr>
          <p:cNvSpPr txBox="1"/>
          <p:nvPr/>
        </p:nvSpPr>
        <p:spPr>
          <a:xfrm>
            <a:off x="6740842" y="489872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・・・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583A8921-B998-49ED-B4A0-6A1556BB6C29}"/>
              </a:ext>
            </a:extLst>
          </p:cNvPr>
          <p:cNvSpPr txBox="1"/>
          <p:nvPr/>
        </p:nvSpPr>
        <p:spPr>
          <a:xfrm>
            <a:off x="4978674" y="287700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・・・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D1A3C33A-413F-4DDA-B285-C12B52E9E718}"/>
              </a:ext>
            </a:extLst>
          </p:cNvPr>
          <p:cNvSpPr txBox="1"/>
          <p:nvPr/>
        </p:nvSpPr>
        <p:spPr>
          <a:xfrm>
            <a:off x="4339891" y="214745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・・・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1FD446A-AF91-44D7-B6F4-852F5E30790B}"/>
              </a:ext>
            </a:extLst>
          </p:cNvPr>
          <p:cNvSpPr txBox="1"/>
          <p:nvPr/>
        </p:nvSpPr>
        <p:spPr>
          <a:xfrm rot="5400000">
            <a:off x="5804050" y="38793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255577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37B119E-EA20-495C-8F47-6B9869B6D22E}"/>
              </a:ext>
            </a:extLst>
          </p:cNvPr>
          <p:cNvCxnSpPr>
            <a:cxnSpLocks/>
          </p:cNvCxnSpPr>
          <p:nvPr/>
        </p:nvCxnSpPr>
        <p:spPr>
          <a:xfrm>
            <a:off x="101843" y="582105"/>
            <a:ext cx="11985209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2219D7-FECE-4E40-968F-44DC1D62A2AE}"/>
              </a:ext>
            </a:extLst>
          </p:cNvPr>
          <p:cNvGrpSpPr/>
          <p:nvPr/>
        </p:nvGrpSpPr>
        <p:grpSpPr>
          <a:xfrm>
            <a:off x="104949" y="5427986"/>
            <a:ext cx="11982103" cy="182206"/>
            <a:chOff x="336242" y="6294126"/>
            <a:chExt cx="11982103" cy="18220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71537CF-9A3C-40E9-9CD9-ED677287E1AD}"/>
                </a:ext>
              </a:extLst>
            </p:cNvPr>
            <p:cNvGrpSpPr/>
            <p:nvPr/>
          </p:nvGrpSpPr>
          <p:grpSpPr>
            <a:xfrm>
              <a:off x="336242" y="6294126"/>
              <a:ext cx="11519517" cy="182206"/>
              <a:chOff x="143120" y="5440686"/>
              <a:chExt cx="11519517" cy="182206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CBE2E186-43C5-4670-A392-C644170D76A0}"/>
                  </a:ext>
                </a:extLst>
              </p:cNvPr>
              <p:cNvGrpSpPr/>
              <p:nvPr/>
            </p:nvGrpSpPr>
            <p:grpSpPr>
              <a:xfrm>
                <a:off x="14312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612FF00A-A139-48CE-8D42-C2A75D64A2D8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9A37C88B-64B9-46C3-A0D3-BEED9B1366B5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18CCBCFE-B46F-4C47-9F31-3F7C97DF6030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C88FA678-C574-4877-B3E5-B965381F9AA3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74799C3B-2047-4F3C-8A5B-641557429F6A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A97AF592-BBB8-4A1E-8B22-3A4D561E4780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49DC5AF5-BF86-4386-B7D4-0A019F43F0C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19B127F0-0E54-4087-BB36-86B7A4896407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AE73FAC5-96A9-4180-820F-842AC39E96A3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E9343603-2CEF-487A-9D0F-D72D5FE6A99C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389B51B4-824C-4768-85CA-72FB46A76A4B}"/>
                  </a:ext>
                </a:extLst>
              </p:cNvPr>
              <p:cNvGrpSpPr/>
              <p:nvPr/>
            </p:nvGrpSpPr>
            <p:grpSpPr>
              <a:xfrm>
                <a:off x="2457661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F3068BF-48D7-4EDA-BDAC-4D3B4FCA10C3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9B031B9-356C-4716-B6BC-C6EDA5001D92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7907182C-90A2-4F4B-9AE3-221689F916D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E153E57F-9ED3-4ABF-99FB-820664F3A2F2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889969CE-DBF0-4010-88FD-48090B9410C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D82B612A-3832-4A97-A51D-9C3D8239A6F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ADBF6470-83BE-432C-BFBD-F6EE08C1B10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D883CC96-CF40-4E42-BE9D-AB4B3958A5B3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3183CA8A-F0C1-40D2-9EED-F4812CBC0220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2211D8BB-27B6-4FB1-95B0-F8B006952442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8C3AF802-C4AC-4552-AB17-6DFCCC74E074}"/>
                  </a:ext>
                </a:extLst>
              </p:cNvPr>
              <p:cNvGrpSpPr/>
              <p:nvPr/>
            </p:nvGrpSpPr>
            <p:grpSpPr>
              <a:xfrm>
                <a:off x="4770591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D501B991-94A4-480C-896C-4B0EEA203451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0FE84C8A-867E-4B63-B2F1-BD9032837983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959AD7EF-6DFA-4E32-BAF7-BBCEEED00B07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19E153C3-D72E-44C6-8779-C9855DEF3BFD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5D7A6A2A-B623-457E-8145-D4F0056DB95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AA012B83-6DE4-47D1-AAE6-8AA8F9FFC30D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C927FAAD-456B-4BF6-97F1-BC6FD0AF69EC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8ED85F55-62CC-4C97-8688-D348038B2B36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8B94D653-3FE8-47CE-9CD9-D635B6E658E2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E65E84DF-973C-4C86-A84E-68767A719B8B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97007E0B-65F5-40AD-8B9D-12A28557A0F8}"/>
                  </a:ext>
                </a:extLst>
              </p:cNvPr>
              <p:cNvGrpSpPr/>
              <p:nvPr/>
            </p:nvGrpSpPr>
            <p:grpSpPr>
              <a:xfrm>
                <a:off x="7085132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5E5280F4-E467-4037-9431-0FA3F33D945B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5B344E7A-EAC4-43C3-B370-0444A663B034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DF425055-9373-4B9E-B3D6-B578A32CDDA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C623FCF6-F3F2-4A6C-B252-532667C96E9F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784DAA8E-4B3D-4FE3-A4DB-92B0E0A90C66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D373C1F4-EF3A-4192-9F0E-A17CBB44497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36019477-C8EB-4750-A284-D642313A03AF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43FAA803-B331-4B8C-BBF8-51FC77BFEC0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768B906-442D-4D36-B95F-C328E3FF1E38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8DEE93B-57FB-421B-8E65-F9565031B6AA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20" name="グループ化 119">
                <a:extLst>
                  <a:ext uri="{FF2B5EF4-FFF2-40B4-BE49-F238E27FC236}">
                    <a16:creationId xmlns:a16="http://schemas.microsoft.com/office/drawing/2014/main" id="{72744E03-48DF-4079-A87B-52357C0621E5}"/>
                  </a:ext>
                </a:extLst>
              </p:cNvPr>
              <p:cNvGrpSpPr/>
              <p:nvPr/>
            </p:nvGrpSpPr>
            <p:grpSpPr>
              <a:xfrm>
                <a:off x="940100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7104E9BB-3E7A-412D-AE7E-60D0D2CAF1FF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7BA208E6-2E27-4041-8302-C41C1D5CE806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3" name="正方形/長方形 122">
                  <a:extLst>
                    <a:ext uri="{FF2B5EF4-FFF2-40B4-BE49-F238E27FC236}">
                      <a16:creationId xmlns:a16="http://schemas.microsoft.com/office/drawing/2014/main" id="{3F58BE7B-A9FA-45C8-8078-FB497DBB3F4F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4" name="正方形/長方形 123">
                  <a:extLst>
                    <a:ext uri="{FF2B5EF4-FFF2-40B4-BE49-F238E27FC236}">
                      <a16:creationId xmlns:a16="http://schemas.microsoft.com/office/drawing/2014/main" id="{7504C54D-7EB9-40C1-B04C-E874BB22360A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5" name="正方形/長方形 124">
                  <a:extLst>
                    <a:ext uri="{FF2B5EF4-FFF2-40B4-BE49-F238E27FC236}">
                      <a16:creationId xmlns:a16="http://schemas.microsoft.com/office/drawing/2014/main" id="{FE852EDF-CFD1-4CBC-822A-88D1A9E53B3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6" name="正方形/長方形 125">
                  <a:extLst>
                    <a:ext uri="{FF2B5EF4-FFF2-40B4-BE49-F238E27FC236}">
                      <a16:creationId xmlns:a16="http://schemas.microsoft.com/office/drawing/2014/main" id="{B264BBDE-F233-4ECB-B6D9-C2E3ED7390BA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7870FD43-D51B-4EB1-B985-300C33D34139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76F122A5-6507-46EC-8C4F-9B620D354E5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84FE1F2F-5114-420B-BE88-7BEEF931AC07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E4CEF646-088A-4C58-BC42-0D0CCDA929F4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8D39FB11-7C60-434B-B79D-741DA06E4CFC}"/>
                </a:ext>
              </a:extLst>
            </p:cNvPr>
            <p:cNvSpPr/>
            <p:nvPr/>
          </p:nvSpPr>
          <p:spPr>
            <a:xfrm>
              <a:off x="11907052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EEAAE170-C8DF-4CAC-996B-F908CE5DBEDA}"/>
                </a:ext>
              </a:extLst>
            </p:cNvPr>
            <p:cNvSpPr/>
            <p:nvPr/>
          </p:nvSpPr>
          <p:spPr>
            <a:xfrm>
              <a:off x="12138345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E4DC222-5906-43AC-BBBC-56D5C1115AF8}"/>
              </a:ext>
            </a:extLst>
          </p:cNvPr>
          <p:cNvGrpSpPr/>
          <p:nvPr/>
        </p:nvGrpSpPr>
        <p:grpSpPr>
          <a:xfrm>
            <a:off x="82950" y="1640258"/>
            <a:ext cx="11755948" cy="3216412"/>
            <a:chOff x="82950" y="1640258"/>
            <a:chExt cx="11755948" cy="3216412"/>
          </a:xfrm>
          <a:solidFill>
            <a:schemeClr val="accent1">
              <a:lumMod val="75000"/>
            </a:schemeClr>
          </a:solidFill>
        </p:grpSpPr>
        <p:sp>
          <p:nvSpPr>
            <p:cNvPr id="554" name="正方形/長方形 553">
              <a:extLst>
                <a:ext uri="{FF2B5EF4-FFF2-40B4-BE49-F238E27FC236}">
                  <a16:creationId xmlns:a16="http://schemas.microsoft.com/office/drawing/2014/main" id="{30207810-0C77-4180-9477-51547B32E8CD}"/>
                </a:ext>
              </a:extLst>
            </p:cNvPr>
            <p:cNvSpPr/>
            <p:nvPr/>
          </p:nvSpPr>
          <p:spPr>
            <a:xfrm>
              <a:off x="9340875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AF7DBA89-3048-4923-BE92-EB92FC51C1B7}"/>
                </a:ext>
              </a:extLst>
            </p:cNvPr>
            <p:cNvSpPr/>
            <p:nvPr/>
          </p:nvSpPr>
          <p:spPr>
            <a:xfrm>
              <a:off x="2631734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EB769036-E11D-4C26-9B0C-4FBCFDE6A8E6}"/>
                </a:ext>
              </a:extLst>
            </p:cNvPr>
            <p:cNvSpPr/>
            <p:nvPr/>
          </p:nvSpPr>
          <p:spPr>
            <a:xfrm>
              <a:off x="2863027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C7673181-BE0F-4BC8-89F7-0E4EA68AF2D8}"/>
                </a:ext>
              </a:extLst>
            </p:cNvPr>
            <p:cNvSpPr/>
            <p:nvPr/>
          </p:nvSpPr>
          <p:spPr>
            <a:xfrm>
              <a:off x="3094320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87C02A6E-BA3D-4DB1-AB32-E599E98B5D87}"/>
                </a:ext>
              </a:extLst>
            </p:cNvPr>
            <p:cNvSpPr/>
            <p:nvPr/>
          </p:nvSpPr>
          <p:spPr>
            <a:xfrm>
              <a:off x="3325613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20BB55AE-996C-4DF1-B6DF-308B42628F79}"/>
                </a:ext>
              </a:extLst>
            </p:cNvPr>
            <p:cNvSpPr/>
            <p:nvPr/>
          </p:nvSpPr>
          <p:spPr>
            <a:xfrm>
              <a:off x="3556906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823036B2-DD1D-4936-BB61-4616DCE6900F}"/>
                </a:ext>
              </a:extLst>
            </p:cNvPr>
            <p:cNvSpPr/>
            <p:nvPr/>
          </p:nvSpPr>
          <p:spPr>
            <a:xfrm>
              <a:off x="3788199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5CE35B0E-4714-483D-A0B4-759C1DFBD9AF}"/>
                </a:ext>
              </a:extLst>
            </p:cNvPr>
            <p:cNvSpPr/>
            <p:nvPr/>
          </p:nvSpPr>
          <p:spPr>
            <a:xfrm>
              <a:off x="4019492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03F5CA5B-0046-4CD4-8344-73CC061B5CBC}"/>
                </a:ext>
              </a:extLst>
            </p:cNvPr>
            <p:cNvSpPr/>
            <p:nvPr/>
          </p:nvSpPr>
          <p:spPr>
            <a:xfrm>
              <a:off x="4250785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3DEF1163-E3C7-4A6A-9C2D-D344E65C8EB9}"/>
                </a:ext>
              </a:extLst>
            </p:cNvPr>
            <p:cNvSpPr/>
            <p:nvPr/>
          </p:nvSpPr>
          <p:spPr>
            <a:xfrm>
              <a:off x="4483689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11FF3ECF-363E-4DD4-81D0-FC149FAD989C}"/>
                </a:ext>
              </a:extLst>
            </p:cNvPr>
            <p:cNvSpPr/>
            <p:nvPr/>
          </p:nvSpPr>
          <p:spPr>
            <a:xfrm>
              <a:off x="4714982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AAD5A972-D282-42EA-A56F-84FBE69C1D67}"/>
                </a:ext>
              </a:extLst>
            </p:cNvPr>
            <p:cNvSpPr/>
            <p:nvPr/>
          </p:nvSpPr>
          <p:spPr>
            <a:xfrm>
              <a:off x="4946275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61F07984-C472-4C79-A016-91A70F7D7F84}"/>
                </a:ext>
              </a:extLst>
            </p:cNvPr>
            <p:cNvSpPr/>
            <p:nvPr/>
          </p:nvSpPr>
          <p:spPr>
            <a:xfrm>
              <a:off x="5177568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80965C42-5F12-4CDE-A811-38720BFEAEA1}"/>
                </a:ext>
              </a:extLst>
            </p:cNvPr>
            <p:cNvSpPr/>
            <p:nvPr/>
          </p:nvSpPr>
          <p:spPr>
            <a:xfrm>
              <a:off x="5408861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10CCB1FC-EE3E-4995-ADAF-4E1BC5802999}"/>
                </a:ext>
              </a:extLst>
            </p:cNvPr>
            <p:cNvSpPr/>
            <p:nvPr/>
          </p:nvSpPr>
          <p:spPr>
            <a:xfrm>
              <a:off x="5640154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285F5F81-32BC-43BC-822B-BB64C6BA3052}"/>
                </a:ext>
              </a:extLst>
            </p:cNvPr>
            <p:cNvSpPr/>
            <p:nvPr/>
          </p:nvSpPr>
          <p:spPr>
            <a:xfrm>
              <a:off x="5871447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625B2A0A-39F7-4938-B24C-061CC5C78DF7}"/>
                </a:ext>
              </a:extLst>
            </p:cNvPr>
            <p:cNvSpPr/>
            <p:nvPr/>
          </p:nvSpPr>
          <p:spPr>
            <a:xfrm>
              <a:off x="6102740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418353F7-01EC-41DC-9BBA-A741DA3817A9}"/>
                </a:ext>
              </a:extLst>
            </p:cNvPr>
            <p:cNvSpPr/>
            <p:nvPr/>
          </p:nvSpPr>
          <p:spPr>
            <a:xfrm>
              <a:off x="6334033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CB1C70DA-4D5F-4E2D-8BCF-E85A289C2C29}"/>
                </a:ext>
              </a:extLst>
            </p:cNvPr>
            <p:cNvSpPr/>
            <p:nvPr/>
          </p:nvSpPr>
          <p:spPr>
            <a:xfrm>
              <a:off x="6565326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4D3F436C-AFDE-4B73-9E2D-5329D550B81B}"/>
                </a:ext>
              </a:extLst>
            </p:cNvPr>
            <p:cNvSpPr/>
            <p:nvPr/>
          </p:nvSpPr>
          <p:spPr>
            <a:xfrm>
              <a:off x="6798230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02960E46-5F6B-4B13-A37B-24A9B3A49F2D}"/>
                </a:ext>
              </a:extLst>
            </p:cNvPr>
            <p:cNvSpPr/>
            <p:nvPr/>
          </p:nvSpPr>
          <p:spPr>
            <a:xfrm>
              <a:off x="7029523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3F4E4947-69F0-4866-A8E4-421325DB107C}"/>
                </a:ext>
              </a:extLst>
            </p:cNvPr>
            <p:cNvSpPr/>
            <p:nvPr/>
          </p:nvSpPr>
          <p:spPr>
            <a:xfrm>
              <a:off x="7261109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62111BA5-E8BD-44AC-9807-42154B7E2B65}"/>
                </a:ext>
              </a:extLst>
            </p:cNvPr>
            <p:cNvSpPr/>
            <p:nvPr/>
          </p:nvSpPr>
          <p:spPr>
            <a:xfrm>
              <a:off x="7492402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7A9E6DE9-9865-42DE-86BF-0AC3E38D4D76}"/>
                </a:ext>
              </a:extLst>
            </p:cNvPr>
            <p:cNvSpPr/>
            <p:nvPr/>
          </p:nvSpPr>
          <p:spPr>
            <a:xfrm>
              <a:off x="7723695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FCE77DC4-CDCF-442C-8757-40308F1F927E}"/>
                </a:ext>
              </a:extLst>
            </p:cNvPr>
            <p:cNvSpPr/>
            <p:nvPr/>
          </p:nvSpPr>
          <p:spPr>
            <a:xfrm>
              <a:off x="7954988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CF53E139-3477-4C06-BB16-B547E081C5FC}"/>
                </a:ext>
              </a:extLst>
            </p:cNvPr>
            <p:cNvSpPr/>
            <p:nvPr/>
          </p:nvSpPr>
          <p:spPr>
            <a:xfrm>
              <a:off x="8186281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8576D6F3-D886-48A4-8D5A-D8D6E075CDD2}"/>
                </a:ext>
              </a:extLst>
            </p:cNvPr>
            <p:cNvSpPr/>
            <p:nvPr/>
          </p:nvSpPr>
          <p:spPr>
            <a:xfrm>
              <a:off x="8417574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94EF901A-6DB9-4570-99BF-946BA48B3F97}"/>
                </a:ext>
              </a:extLst>
            </p:cNvPr>
            <p:cNvSpPr/>
            <p:nvPr/>
          </p:nvSpPr>
          <p:spPr>
            <a:xfrm>
              <a:off x="8648867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F18AC1-9D48-45CC-A7FF-48C8818FCFB9}"/>
                </a:ext>
              </a:extLst>
            </p:cNvPr>
            <p:cNvSpPr/>
            <p:nvPr/>
          </p:nvSpPr>
          <p:spPr>
            <a:xfrm>
              <a:off x="8880160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4A82C0EB-6A81-4F9D-AAE1-C8AE712F9A25}"/>
                </a:ext>
              </a:extLst>
            </p:cNvPr>
            <p:cNvSpPr/>
            <p:nvPr/>
          </p:nvSpPr>
          <p:spPr>
            <a:xfrm>
              <a:off x="9113064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54B6F910-2E51-4F7C-AF59-2FA498FB9A96}"/>
                </a:ext>
              </a:extLst>
            </p:cNvPr>
            <p:cNvSpPr/>
            <p:nvPr/>
          </p:nvSpPr>
          <p:spPr>
            <a:xfrm>
              <a:off x="9344357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DFA3D8E8-F084-4F7D-9CBD-E0FEF3815507}"/>
                </a:ext>
              </a:extLst>
            </p:cNvPr>
            <p:cNvSpPr/>
            <p:nvPr/>
          </p:nvSpPr>
          <p:spPr>
            <a:xfrm>
              <a:off x="9575650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C7B94A2E-9013-4FB3-BCEF-EC243EFB5EBD}"/>
                </a:ext>
              </a:extLst>
            </p:cNvPr>
            <p:cNvSpPr/>
            <p:nvPr/>
          </p:nvSpPr>
          <p:spPr>
            <a:xfrm>
              <a:off x="9806943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E63465E7-4BF6-476F-892B-3DA5B8A76814}"/>
                </a:ext>
              </a:extLst>
            </p:cNvPr>
            <p:cNvSpPr/>
            <p:nvPr/>
          </p:nvSpPr>
          <p:spPr>
            <a:xfrm>
              <a:off x="10038236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ED9E7F64-322C-4C34-BDF6-98D8CABD690F}"/>
                </a:ext>
              </a:extLst>
            </p:cNvPr>
            <p:cNvSpPr/>
            <p:nvPr/>
          </p:nvSpPr>
          <p:spPr>
            <a:xfrm>
              <a:off x="10269529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F9685A1A-BE97-4955-BB81-393F7032E861}"/>
                </a:ext>
              </a:extLst>
            </p:cNvPr>
            <p:cNvSpPr/>
            <p:nvPr/>
          </p:nvSpPr>
          <p:spPr>
            <a:xfrm>
              <a:off x="10500822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CAE4A996-E142-4970-85BF-CB290DE42885}"/>
                </a:ext>
              </a:extLst>
            </p:cNvPr>
            <p:cNvSpPr/>
            <p:nvPr/>
          </p:nvSpPr>
          <p:spPr>
            <a:xfrm>
              <a:off x="10732115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7199B469-01F4-4ED2-AB55-AA64D665F5A2}"/>
                </a:ext>
              </a:extLst>
            </p:cNvPr>
            <p:cNvSpPr/>
            <p:nvPr/>
          </p:nvSpPr>
          <p:spPr>
            <a:xfrm>
              <a:off x="10963408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73C34E99-8A8D-44AE-B33B-22041AB90A80}"/>
                </a:ext>
              </a:extLst>
            </p:cNvPr>
            <p:cNvSpPr/>
            <p:nvPr/>
          </p:nvSpPr>
          <p:spPr>
            <a:xfrm>
              <a:off x="11194701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9CCBAAD3-A1DD-4397-ACE8-16062818D389}"/>
                </a:ext>
              </a:extLst>
            </p:cNvPr>
            <p:cNvSpPr/>
            <p:nvPr/>
          </p:nvSpPr>
          <p:spPr>
            <a:xfrm>
              <a:off x="11427605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6DFB2BAC-79B1-41C3-83D5-B69766C32556}"/>
                </a:ext>
              </a:extLst>
            </p:cNvPr>
            <p:cNvSpPr/>
            <p:nvPr/>
          </p:nvSpPr>
          <p:spPr>
            <a:xfrm>
              <a:off x="11658898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7894AFF2-F7BC-4AE2-AF02-614BA48CFB07}"/>
                </a:ext>
              </a:extLst>
            </p:cNvPr>
            <p:cNvSpPr/>
            <p:nvPr/>
          </p:nvSpPr>
          <p:spPr>
            <a:xfrm>
              <a:off x="2399777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83E54583-E725-4A1C-843F-46D8A269E563}"/>
                </a:ext>
              </a:extLst>
            </p:cNvPr>
            <p:cNvSpPr/>
            <p:nvPr/>
          </p:nvSpPr>
          <p:spPr>
            <a:xfrm>
              <a:off x="2631070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3F5E945D-1BF1-4407-BF39-E081B58379AA}"/>
                </a:ext>
              </a:extLst>
            </p:cNvPr>
            <p:cNvSpPr/>
            <p:nvPr/>
          </p:nvSpPr>
          <p:spPr>
            <a:xfrm>
              <a:off x="2862363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B0183473-BF3C-48E3-99E6-07ED2853EAE3}"/>
                </a:ext>
              </a:extLst>
            </p:cNvPr>
            <p:cNvSpPr/>
            <p:nvPr/>
          </p:nvSpPr>
          <p:spPr>
            <a:xfrm>
              <a:off x="3093656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4E69D586-456F-4A57-8F7A-FC6B1F19F530}"/>
                </a:ext>
              </a:extLst>
            </p:cNvPr>
            <p:cNvSpPr/>
            <p:nvPr/>
          </p:nvSpPr>
          <p:spPr>
            <a:xfrm>
              <a:off x="3324949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4E1A0A7E-5E37-4E5A-87EA-E45E067D748F}"/>
                </a:ext>
              </a:extLst>
            </p:cNvPr>
            <p:cNvSpPr/>
            <p:nvPr/>
          </p:nvSpPr>
          <p:spPr>
            <a:xfrm>
              <a:off x="3556242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3A31A186-B7B1-4E4C-8C34-702EAA99D8CA}"/>
                </a:ext>
              </a:extLst>
            </p:cNvPr>
            <p:cNvSpPr/>
            <p:nvPr/>
          </p:nvSpPr>
          <p:spPr>
            <a:xfrm>
              <a:off x="3787535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81765C9A-8D5D-4897-B500-76F218E41ABE}"/>
                </a:ext>
              </a:extLst>
            </p:cNvPr>
            <p:cNvSpPr/>
            <p:nvPr/>
          </p:nvSpPr>
          <p:spPr>
            <a:xfrm>
              <a:off x="4018828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32753BEA-FF04-41A8-935E-279DA8B87E83}"/>
                </a:ext>
              </a:extLst>
            </p:cNvPr>
            <p:cNvSpPr/>
            <p:nvPr/>
          </p:nvSpPr>
          <p:spPr>
            <a:xfrm>
              <a:off x="4251732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CB91047A-A350-4651-8AE2-BD188866F987}"/>
                </a:ext>
              </a:extLst>
            </p:cNvPr>
            <p:cNvSpPr/>
            <p:nvPr/>
          </p:nvSpPr>
          <p:spPr>
            <a:xfrm>
              <a:off x="4483025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C9EF6273-452E-4793-81E5-9E86AAEE82AC}"/>
                </a:ext>
              </a:extLst>
            </p:cNvPr>
            <p:cNvSpPr/>
            <p:nvPr/>
          </p:nvSpPr>
          <p:spPr>
            <a:xfrm>
              <a:off x="4714318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38366320-49AA-4A2A-98E4-F50208BC3456}"/>
                </a:ext>
              </a:extLst>
            </p:cNvPr>
            <p:cNvSpPr/>
            <p:nvPr/>
          </p:nvSpPr>
          <p:spPr>
            <a:xfrm>
              <a:off x="4945611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3C1126A0-A5C4-4A6A-82C8-8AE3790CCFD7}"/>
                </a:ext>
              </a:extLst>
            </p:cNvPr>
            <p:cNvSpPr/>
            <p:nvPr/>
          </p:nvSpPr>
          <p:spPr>
            <a:xfrm>
              <a:off x="5176904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8990F988-0FEA-4885-A2AC-1FC3E31374AC}"/>
                </a:ext>
              </a:extLst>
            </p:cNvPr>
            <p:cNvSpPr/>
            <p:nvPr/>
          </p:nvSpPr>
          <p:spPr>
            <a:xfrm>
              <a:off x="5408197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2974F9A4-FD68-41D1-B515-1D0FBD2A5E22}"/>
                </a:ext>
              </a:extLst>
            </p:cNvPr>
            <p:cNvSpPr/>
            <p:nvPr/>
          </p:nvSpPr>
          <p:spPr>
            <a:xfrm>
              <a:off x="5639490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C080E99E-0B74-4BC5-A493-488B2A8A054D}"/>
                </a:ext>
              </a:extLst>
            </p:cNvPr>
            <p:cNvSpPr/>
            <p:nvPr/>
          </p:nvSpPr>
          <p:spPr>
            <a:xfrm>
              <a:off x="5870783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9BF149F1-A6A7-41B2-95BF-6D5C20FC681E}"/>
                </a:ext>
              </a:extLst>
            </p:cNvPr>
            <p:cNvSpPr/>
            <p:nvPr/>
          </p:nvSpPr>
          <p:spPr>
            <a:xfrm>
              <a:off x="6102076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D1580517-4BFF-4CE3-92FB-0968AC947004}"/>
                </a:ext>
              </a:extLst>
            </p:cNvPr>
            <p:cNvSpPr/>
            <p:nvPr/>
          </p:nvSpPr>
          <p:spPr>
            <a:xfrm>
              <a:off x="6333369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7FC87059-78DC-4E91-8C06-2242D3C353F3}"/>
                </a:ext>
              </a:extLst>
            </p:cNvPr>
            <p:cNvSpPr/>
            <p:nvPr/>
          </p:nvSpPr>
          <p:spPr>
            <a:xfrm>
              <a:off x="6566273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EE12916E-4677-4D43-ABE9-D3C6C35EB459}"/>
                </a:ext>
              </a:extLst>
            </p:cNvPr>
            <p:cNvSpPr/>
            <p:nvPr/>
          </p:nvSpPr>
          <p:spPr>
            <a:xfrm>
              <a:off x="6797566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026DD8F5-4D11-4D0C-8888-ECC257946FDB}"/>
                </a:ext>
              </a:extLst>
            </p:cNvPr>
            <p:cNvSpPr/>
            <p:nvPr/>
          </p:nvSpPr>
          <p:spPr>
            <a:xfrm>
              <a:off x="7029152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21D20615-336A-40BB-BAE7-741C04D06CE2}"/>
                </a:ext>
              </a:extLst>
            </p:cNvPr>
            <p:cNvSpPr/>
            <p:nvPr/>
          </p:nvSpPr>
          <p:spPr>
            <a:xfrm>
              <a:off x="7260445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CD0B86A6-AE19-40FC-AE46-8215588D1E5D}"/>
                </a:ext>
              </a:extLst>
            </p:cNvPr>
            <p:cNvSpPr/>
            <p:nvPr/>
          </p:nvSpPr>
          <p:spPr>
            <a:xfrm>
              <a:off x="7491738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AFFB0BD3-6DA4-4C21-B1D2-6CCB08B76E1C}"/>
                </a:ext>
              </a:extLst>
            </p:cNvPr>
            <p:cNvSpPr/>
            <p:nvPr/>
          </p:nvSpPr>
          <p:spPr>
            <a:xfrm>
              <a:off x="7723031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E8A78BC3-A5BD-4B20-B140-32E5D7926E1E}"/>
                </a:ext>
              </a:extLst>
            </p:cNvPr>
            <p:cNvSpPr/>
            <p:nvPr/>
          </p:nvSpPr>
          <p:spPr>
            <a:xfrm>
              <a:off x="7954324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9" name="正方形/長方形 218">
              <a:extLst>
                <a:ext uri="{FF2B5EF4-FFF2-40B4-BE49-F238E27FC236}">
                  <a16:creationId xmlns:a16="http://schemas.microsoft.com/office/drawing/2014/main" id="{E68F91EA-D1AF-4E35-A4BE-B636C91A209A}"/>
                </a:ext>
              </a:extLst>
            </p:cNvPr>
            <p:cNvSpPr/>
            <p:nvPr/>
          </p:nvSpPr>
          <p:spPr>
            <a:xfrm>
              <a:off x="8185617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750B8382-EEBC-407F-8C59-8A638EA1359B}"/>
                </a:ext>
              </a:extLst>
            </p:cNvPr>
            <p:cNvSpPr/>
            <p:nvPr/>
          </p:nvSpPr>
          <p:spPr>
            <a:xfrm>
              <a:off x="8416910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DC68F7B0-FD35-44F3-9BE4-97059DB4BB63}"/>
                </a:ext>
              </a:extLst>
            </p:cNvPr>
            <p:cNvSpPr/>
            <p:nvPr/>
          </p:nvSpPr>
          <p:spPr>
            <a:xfrm>
              <a:off x="8648203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EB75821D-5E59-4AD4-B669-C110758D407F}"/>
                </a:ext>
              </a:extLst>
            </p:cNvPr>
            <p:cNvSpPr/>
            <p:nvPr/>
          </p:nvSpPr>
          <p:spPr>
            <a:xfrm>
              <a:off x="8881107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D5F18956-6596-42DD-B046-5924AFF3F73B}"/>
                </a:ext>
              </a:extLst>
            </p:cNvPr>
            <p:cNvSpPr/>
            <p:nvPr/>
          </p:nvSpPr>
          <p:spPr>
            <a:xfrm>
              <a:off x="9112400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C9EC3387-6E2C-40D5-8DE0-4D62E47AED7F}"/>
                </a:ext>
              </a:extLst>
            </p:cNvPr>
            <p:cNvSpPr/>
            <p:nvPr/>
          </p:nvSpPr>
          <p:spPr>
            <a:xfrm>
              <a:off x="9343693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C050BC3D-FE09-45AA-BFAF-0976265E1224}"/>
                </a:ext>
              </a:extLst>
            </p:cNvPr>
            <p:cNvSpPr/>
            <p:nvPr/>
          </p:nvSpPr>
          <p:spPr>
            <a:xfrm>
              <a:off x="9574986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A7329D4D-C5EB-4351-9675-33A776F8CF85}"/>
                </a:ext>
              </a:extLst>
            </p:cNvPr>
            <p:cNvSpPr/>
            <p:nvPr/>
          </p:nvSpPr>
          <p:spPr>
            <a:xfrm>
              <a:off x="9806279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FB9132B9-33A8-4C06-B3E4-1C22989F8EA5}"/>
                </a:ext>
              </a:extLst>
            </p:cNvPr>
            <p:cNvSpPr/>
            <p:nvPr/>
          </p:nvSpPr>
          <p:spPr>
            <a:xfrm>
              <a:off x="10037572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00C817ED-2B8B-4797-A29A-FF48C276ABCB}"/>
                </a:ext>
              </a:extLst>
            </p:cNvPr>
            <p:cNvSpPr/>
            <p:nvPr/>
          </p:nvSpPr>
          <p:spPr>
            <a:xfrm>
              <a:off x="10268865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B75C0A14-F389-4551-B206-5082B3808409}"/>
                </a:ext>
              </a:extLst>
            </p:cNvPr>
            <p:cNvSpPr/>
            <p:nvPr/>
          </p:nvSpPr>
          <p:spPr>
            <a:xfrm>
              <a:off x="10500158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6D21BCDB-EC54-4B65-A075-4BD83233A36B}"/>
                </a:ext>
              </a:extLst>
            </p:cNvPr>
            <p:cNvSpPr/>
            <p:nvPr/>
          </p:nvSpPr>
          <p:spPr>
            <a:xfrm>
              <a:off x="10731451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AD42BF9C-C264-43BF-A18B-04C978AE2917}"/>
                </a:ext>
              </a:extLst>
            </p:cNvPr>
            <p:cNvSpPr/>
            <p:nvPr/>
          </p:nvSpPr>
          <p:spPr>
            <a:xfrm>
              <a:off x="10962744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6EAB9921-7835-4459-9369-0A1B91D4ADFC}"/>
                </a:ext>
              </a:extLst>
            </p:cNvPr>
            <p:cNvSpPr/>
            <p:nvPr/>
          </p:nvSpPr>
          <p:spPr>
            <a:xfrm>
              <a:off x="11195648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590B71E6-0ECF-4AE9-BF57-99013B8A48DF}"/>
                </a:ext>
              </a:extLst>
            </p:cNvPr>
            <p:cNvSpPr/>
            <p:nvPr/>
          </p:nvSpPr>
          <p:spPr>
            <a:xfrm>
              <a:off x="11426941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86066596-05A4-460C-94BC-5FE944A78C5F}"/>
                </a:ext>
              </a:extLst>
            </p:cNvPr>
            <p:cNvSpPr/>
            <p:nvPr/>
          </p:nvSpPr>
          <p:spPr>
            <a:xfrm>
              <a:off x="2169148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9C303B65-C590-4BE0-B0F3-DEE3D5325C01}"/>
                </a:ext>
              </a:extLst>
            </p:cNvPr>
            <p:cNvSpPr/>
            <p:nvPr/>
          </p:nvSpPr>
          <p:spPr>
            <a:xfrm>
              <a:off x="2400441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5310D8D6-2DBD-4E73-BE5D-5AB5B8B6424E}"/>
                </a:ext>
              </a:extLst>
            </p:cNvPr>
            <p:cNvSpPr/>
            <p:nvPr/>
          </p:nvSpPr>
          <p:spPr>
            <a:xfrm>
              <a:off x="2631734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C5986F58-01BA-4F41-9824-A21E9A928424}"/>
                </a:ext>
              </a:extLst>
            </p:cNvPr>
            <p:cNvSpPr/>
            <p:nvPr/>
          </p:nvSpPr>
          <p:spPr>
            <a:xfrm>
              <a:off x="2863027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450D2CD3-8472-4830-8B27-CAE34D81A615}"/>
                </a:ext>
              </a:extLst>
            </p:cNvPr>
            <p:cNvSpPr/>
            <p:nvPr/>
          </p:nvSpPr>
          <p:spPr>
            <a:xfrm>
              <a:off x="3094320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62E8BF4B-2F01-4287-91B4-CEE4A254FAB6}"/>
                </a:ext>
              </a:extLst>
            </p:cNvPr>
            <p:cNvSpPr/>
            <p:nvPr/>
          </p:nvSpPr>
          <p:spPr>
            <a:xfrm>
              <a:off x="3325613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69500FF-E0CD-45CE-AB4A-ED6183E0CDB1}"/>
                </a:ext>
              </a:extLst>
            </p:cNvPr>
            <p:cNvSpPr/>
            <p:nvPr/>
          </p:nvSpPr>
          <p:spPr>
            <a:xfrm>
              <a:off x="3556906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91AC67FE-35FF-4C80-A383-742D2A6D8BB5}"/>
                </a:ext>
              </a:extLst>
            </p:cNvPr>
            <p:cNvSpPr/>
            <p:nvPr/>
          </p:nvSpPr>
          <p:spPr>
            <a:xfrm>
              <a:off x="3788199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B352E2E1-CDA4-4B1F-9C89-F22C86ED2A47}"/>
                </a:ext>
              </a:extLst>
            </p:cNvPr>
            <p:cNvSpPr/>
            <p:nvPr/>
          </p:nvSpPr>
          <p:spPr>
            <a:xfrm>
              <a:off x="4021103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444CB7D7-3A08-4B51-86F4-18BA75865F6B}"/>
                </a:ext>
              </a:extLst>
            </p:cNvPr>
            <p:cNvSpPr/>
            <p:nvPr/>
          </p:nvSpPr>
          <p:spPr>
            <a:xfrm>
              <a:off x="4252396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E0280570-468A-4774-9A45-2AE50A4CA1A3}"/>
                </a:ext>
              </a:extLst>
            </p:cNvPr>
            <p:cNvSpPr/>
            <p:nvPr/>
          </p:nvSpPr>
          <p:spPr>
            <a:xfrm>
              <a:off x="4483689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0A1F8629-7FEF-45F9-ACF8-11E5DD58E15C}"/>
                </a:ext>
              </a:extLst>
            </p:cNvPr>
            <p:cNvSpPr/>
            <p:nvPr/>
          </p:nvSpPr>
          <p:spPr>
            <a:xfrm>
              <a:off x="4714982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81E9D7A6-ECB3-4C6C-BD09-FD8E56EBD91E}"/>
                </a:ext>
              </a:extLst>
            </p:cNvPr>
            <p:cNvSpPr/>
            <p:nvPr/>
          </p:nvSpPr>
          <p:spPr>
            <a:xfrm>
              <a:off x="4946275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0002CD07-50ED-4AF5-BF07-6F35CEA0109F}"/>
                </a:ext>
              </a:extLst>
            </p:cNvPr>
            <p:cNvSpPr/>
            <p:nvPr/>
          </p:nvSpPr>
          <p:spPr>
            <a:xfrm>
              <a:off x="5177568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CC4EFCAB-7720-4CA3-9035-EC1A5F3BB850}"/>
                </a:ext>
              </a:extLst>
            </p:cNvPr>
            <p:cNvSpPr/>
            <p:nvPr/>
          </p:nvSpPr>
          <p:spPr>
            <a:xfrm>
              <a:off x="5408861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B36818AA-8E40-4B7E-8537-D930043D1890}"/>
                </a:ext>
              </a:extLst>
            </p:cNvPr>
            <p:cNvSpPr/>
            <p:nvPr/>
          </p:nvSpPr>
          <p:spPr>
            <a:xfrm>
              <a:off x="5640154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EC0808F9-0B50-48F9-83BD-DD6D888A6771}"/>
                </a:ext>
              </a:extLst>
            </p:cNvPr>
            <p:cNvSpPr/>
            <p:nvPr/>
          </p:nvSpPr>
          <p:spPr>
            <a:xfrm>
              <a:off x="5871447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75AF5EB2-1169-4D71-B89F-67E001FBBB6F}"/>
                </a:ext>
              </a:extLst>
            </p:cNvPr>
            <p:cNvSpPr/>
            <p:nvPr/>
          </p:nvSpPr>
          <p:spPr>
            <a:xfrm>
              <a:off x="6102740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1C9E6D3A-6A53-4386-8CF3-1E007E54D10D}"/>
                </a:ext>
              </a:extLst>
            </p:cNvPr>
            <p:cNvSpPr/>
            <p:nvPr/>
          </p:nvSpPr>
          <p:spPr>
            <a:xfrm>
              <a:off x="6335644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0E926F12-D167-4C7A-A455-DA40C6B0037D}"/>
                </a:ext>
              </a:extLst>
            </p:cNvPr>
            <p:cNvSpPr/>
            <p:nvPr/>
          </p:nvSpPr>
          <p:spPr>
            <a:xfrm>
              <a:off x="6566937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7D8991A1-59B1-45E1-9696-1D4FAF519A31}"/>
                </a:ext>
              </a:extLst>
            </p:cNvPr>
            <p:cNvSpPr/>
            <p:nvPr/>
          </p:nvSpPr>
          <p:spPr>
            <a:xfrm>
              <a:off x="6798523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5DF31C9F-1A88-4086-A75A-B6CEBB711131}"/>
                </a:ext>
              </a:extLst>
            </p:cNvPr>
            <p:cNvSpPr/>
            <p:nvPr/>
          </p:nvSpPr>
          <p:spPr>
            <a:xfrm>
              <a:off x="7029816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A4BC4D31-3FE6-478B-8F26-446282379EF3}"/>
                </a:ext>
              </a:extLst>
            </p:cNvPr>
            <p:cNvSpPr/>
            <p:nvPr/>
          </p:nvSpPr>
          <p:spPr>
            <a:xfrm>
              <a:off x="7261109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3FA6C6A8-E160-4AE7-8451-E98D3FEE10C0}"/>
                </a:ext>
              </a:extLst>
            </p:cNvPr>
            <p:cNvSpPr/>
            <p:nvPr/>
          </p:nvSpPr>
          <p:spPr>
            <a:xfrm>
              <a:off x="7492402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90BB4A07-6660-43B4-80BE-3E5D6A7F78E6}"/>
                </a:ext>
              </a:extLst>
            </p:cNvPr>
            <p:cNvSpPr/>
            <p:nvPr/>
          </p:nvSpPr>
          <p:spPr>
            <a:xfrm>
              <a:off x="7723695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4CF1AE5A-7DE9-4CA2-9494-D9D132031FB7}"/>
                </a:ext>
              </a:extLst>
            </p:cNvPr>
            <p:cNvSpPr/>
            <p:nvPr/>
          </p:nvSpPr>
          <p:spPr>
            <a:xfrm>
              <a:off x="7954988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C7EE2919-D8A7-4279-B3F3-4D168E5FD38F}"/>
                </a:ext>
              </a:extLst>
            </p:cNvPr>
            <p:cNvSpPr/>
            <p:nvPr/>
          </p:nvSpPr>
          <p:spPr>
            <a:xfrm>
              <a:off x="8186281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6D6C3496-30ED-44B3-8E16-ECB364609E37}"/>
                </a:ext>
              </a:extLst>
            </p:cNvPr>
            <p:cNvSpPr/>
            <p:nvPr/>
          </p:nvSpPr>
          <p:spPr>
            <a:xfrm>
              <a:off x="8417574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A7C31928-7B7E-4466-A270-68C0678F5A14}"/>
                </a:ext>
              </a:extLst>
            </p:cNvPr>
            <p:cNvSpPr/>
            <p:nvPr/>
          </p:nvSpPr>
          <p:spPr>
            <a:xfrm>
              <a:off x="8650478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8D095155-7DDD-42B5-B26D-030E8A843D1B}"/>
                </a:ext>
              </a:extLst>
            </p:cNvPr>
            <p:cNvSpPr/>
            <p:nvPr/>
          </p:nvSpPr>
          <p:spPr>
            <a:xfrm>
              <a:off x="8881771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2482799A-9BD4-4551-BA9F-B8994FB7105F}"/>
                </a:ext>
              </a:extLst>
            </p:cNvPr>
            <p:cNvSpPr/>
            <p:nvPr/>
          </p:nvSpPr>
          <p:spPr>
            <a:xfrm>
              <a:off x="9113064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90C15804-4556-4446-A330-29F7115D3A08}"/>
                </a:ext>
              </a:extLst>
            </p:cNvPr>
            <p:cNvSpPr/>
            <p:nvPr/>
          </p:nvSpPr>
          <p:spPr>
            <a:xfrm>
              <a:off x="9344357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8E9DA129-6B99-4254-A73E-8C46336948F6}"/>
                </a:ext>
              </a:extLst>
            </p:cNvPr>
            <p:cNvSpPr/>
            <p:nvPr/>
          </p:nvSpPr>
          <p:spPr>
            <a:xfrm>
              <a:off x="9575650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9C38BA0B-6DBF-4BF5-BEB5-7E766DDD99F0}"/>
                </a:ext>
              </a:extLst>
            </p:cNvPr>
            <p:cNvSpPr/>
            <p:nvPr/>
          </p:nvSpPr>
          <p:spPr>
            <a:xfrm>
              <a:off x="9806943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6491B08C-D3DC-4220-89BB-4090B6E61FDC}"/>
                </a:ext>
              </a:extLst>
            </p:cNvPr>
            <p:cNvSpPr/>
            <p:nvPr/>
          </p:nvSpPr>
          <p:spPr>
            <a:xfrm>
              <a:off x="10038236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4A6EEC20-E106-4997-96CE-CE56115B0C48}"/>
                </a:ext>
              </a:extLst>
            </p:cNvPr>
            <p:cNvSpPr/>
            <p:nvPr/>
          </p:nvSpPr>
          <p:spPr>
            <a:xfrm>
              <a:off x="10269529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79E4498D-6A54-45B0-9D46-99A724F4CBB9}"/>
                </a:ext>
              </a:extLst>
            </p:cNvPr>
            <p:cNvSpPr/>
            <p:nvPr/>
          </p:nvSpPr>
          <p:spPr>
            <a:xfrm>
              <a:off x="10500822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D2F86C72-80B3-405E-BEB7-DB24511BE0F6}"/>
                </a:ext>
              </a:extLst>
            </p:cNvPr>
            <p:cNvSpPr/>
            <p:nvPr/>
          </p:nvSpPr>
          <p:spPr>
            <a:xfrm>
              <a:off x="10732115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6B83B082-2451-493B-B80A-73F4F521F1A6}"/>
                </a:ext>
              </a:extLst>
            </p:cNvPr>
            <p:cNvSpPr/>
            <p:nvPr/>
          </p:nvSpPr>
          <p:spPr>
            <a:xfrm>
              <a:off x="10965019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82A5741A-33FA-4B94-8AC0-4AD89EE0E3A5}"/>
                </a:ext>
              </a:extLst>
            </p:cNvPr>
            <p:cNvSpPr/>
            <p:nvPr/>
          </p:nvSpPr>
          <p:spPr>
            <a:xfrm>
              <a:off x="11196312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F24C54F7-B2CB-4D1A-AAEC-44D5E2A79FCD}"/>
                </a:ext>
              </a:extLst>
            </p:cNvPr>
            <p:cNvSpPr/>
            <p:nvPr/>
          </p:nvSpPr>
          <p:spPr>
            <a:xfrm>
              <a:off x="1937855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D9E2404C-DF92-44FB-A76F-882C01E86878}"/>
                </a:ext>
              </a:extLst>
            </p:cNvPr>
            <p:cNvSpPr/>
            <p:nvPr/>
          </p:nvSpPr>
          <p:spPr>
            <a:xfrm>
              <a:off x="2169148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954A5E0F-47F7-4493-999D-82DDD1BFF1ED}"/>
                </a:ext>
              </a:extLst>
            </p:cNvPr>
            <p:cNvSpPr/>
            <p:nvPr/>
          </p:nvSpPr>
          <p:spPr>
            <a:xfrm>
              <a:off x="2400441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2AF3377-0B87-4E2D-B5CE-96A5C52DEF04}"/>
                </a:ext>
              </a:extLst>
            </p:cNvPr>
            <p:cNvSpPr/>
            <p:nvPr/>
          </p:nvSpPr>
          <p:spPr>
            <a:xfrm>
              <a:off x="2631734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CFB8BB54-FACB-401B-9BC1-5C9D766DBCAF}"/>
                </a:ext>
              </a:extLst>
            </p:cNvPr>
            <p:cNvSpPr/>
            <p:nvPr/>
          </p:nvSpPr>
          <p:spPr>
            <a:xfrm>
              <a:off x="2863027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9" name="正方形/長方形 268">
              <a:extLst>
                <a:ext uri="{FF2B5EF4-FFF2-40B4-BE49-F238E27FC236}">
                  <a16:creationId xmlns:a16="http://schemas.microsoft.com/office/drawing/2014/main" id="{409E80DE-55D9-45A1-8B3B-C14E3B7DAAAC}"/>
                </a:ext>
              </a:extLst>
            </p:cNvPr>
            <p:cNvSpPr/>
            <p:nvPr/>
          </p:nvSpPr>
          <p:spPr>
            <a:xfrm>
              <a:off x="3094320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69D57EE9-1385-4AEF-B4E7-E45B92AA5991}"/>
                </a:ext>
              </a:extLst>
            </p:cNvPr>
            <p:cNvSpPr/>
            <p:nvPr/>
          </p:nvSpPr>
          <p:spPr>
            <a:xfrm>
              <a:off x="3325613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025C0F50-0978-4BEF-BD2F-D45FC06972EC}"/>
                </a:ext>
              </a:extLst>
            </p:cNvPr>
            <p:cNvSpPr/>
            <p:nvPr/>
          </p:nvSpPr>
          <p:spPr>
            <a:xfrm>
              <a:off x="3556906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5C59C7E2-8951-41C5-BEB3-CE0EB13C59B3}"/>
                </a:ext>
              </a:extLst>
            </p:cNvPr>
            <p:cNvSpPr/>
            <p:nvPr/>
          </p:nvSpPr>
          <p:spPr>
            <a:xfrm>
              <a:off x="3789810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259F1A59-1F57-4F1A-8275-75E0F5D26ADB}"/>
                </a:ext>
              </a:extLst>
            </p:cNvPr>
            <p:cNvSpPr/>
            <p:nvPr/>
          </p:nvSpPr>
          <p:spPr>
            <a:xfrm>
              <a:off x="4021103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837FA1EB-66D7-47E6-A6CC-D0D9E5E29D72}"/>
                </a:ext>
              </a:extLst>
            </p:cNvPr>
            <p:cNvSpPr/>
            <p:nvPr/>
          </p:nvSpPr>
          <p:spPr>
            <a:xfrm>
              <a:off x="4252396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FCA585C0-BB01-4D06-B692-686C34C11B2B}"/>
                </a:ext>
              </a:extLst>
            </p:cNvPr>
            <p:cNvSpPr/>
            <p:nvPr/>
          </p:nvSpPr>
          <p:spPr>
            <a:xfrm>
              <a:off x="4483689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E281C629-BB19-4745-A55F-1AEBF928F908}"/>
                </a:ext>
              </a:extLst>
            </p:cNvPr>
            <p:cNvSpPr/>
            <p:nvPr/>
          </p:nvSpPr>
          <p:spPr>
            <a:xfrm>
              <a:off x="4714982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15DC315D-F761-46E6-BE15-EC85A5A6DD8F}"/>
                </a:ext>
              </a:extLst>
            </p:cNvPr>
            <p:cNvSpPr/>
            <p:nvPr/>
          </p:nvSpPr>
          <p:spPr>
            <a:xfrm>
              <a:off x="4946275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3773B290-752D-4C1F-B424-7F5F952DD625}"/>
                </a:ext>
              </a:extLst>
            </p:cNvPr>
            <p:cNvSpPr/>
            <p:nvPr/>
          </p:nvSpPr>
          <p:spPr>
            <a:xfrm>
              <a:off x="5177568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CCFE5DD0-E627-43BA-B511-67FBDF2412CD}"/>
                </a:ext>
              </a:extLst>
            </p:cNvPr>
            <p:cNvSpPr/>
            <p:nvPr/>
          </p:nvSpPr>
          <p:spPr>
            <a:xfrm>
              <a:off x="5408861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0F8159A9-A3D4-406F-8B95-28F373DAD353}"/>
                </a:ext>
              </a:extLst>
            </p:cNvPr>
            <p:cNvSpPr/>
            <p:nvPr/>
          </p:nvSpPr>
          <p:spPr>
            <a:xfrm>
              <a:off x="5640154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EA12E1DF-2414-4E2E-842F-D5C4A40EC8B6}"/>
                </a:ext>
              </a:extLst>
            </p:cNvPr>
            <p:cNvSpPr/>
            <p:nvPr/>
          </p:nvSpPr>
          <p:spPr>
            <a:xfrm>
              <a:off x="5871447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1AE002B8-58F1-4D2F-AF65-0BE3E75FA02A}"/>
                </a:ext>
              </a:extLst>
            </p:cNvPr>
            <p:cNvSpPr/>
            <p:nvPr/>
          </p:nvSpPr>
          <p:spPr>
            <a:xfrm>
              <a:off x="6104351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529558E0-C8D4-43E3-BBE5-09031AA52ED5}"/>
                </a:ext>
              </a:extLst>
            </p:cNvPr>
            <p:cNvSpPr/>
            <p:nvPr/>
          </p:nvSpPr>
          <p:spPr>
            <a:xfrm>
              <a:off x="6335644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DE0C42EF-EAAA-4F7E-B83E-7E3F275FAE84}"/>
                </a:ext>
              </a:extLst>
            </p:cNvPr>
            <p:cNvSpPr/>
            <p:nvPr/>
          </p:nvSpPr>
          <p:spPr>
            <a:xfrm>
              <a:off x="6567230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D0F907F8-4028-4092-AE03-4F08858EC317}"/>
                </a:ext>
              </a:extLst>
            </p:cNvPr>
            <p:cNvSpPr/>
            <p:nvPr/>
          </p:nvSpPr>
          <p:spPr>
            <a:xfrm>
              <a:off x="6798523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A087AC68-B7A1-4524-84F9-04F826890D15}"/>
                </a:ext>
              </a:extLst>
            </p:cNvPr>
            <p:cNvSpPr/>
            <p:nvPr/>
          </p:nvSpPr>
          <p:spPr>
            <a:xfrm>
              <a:off x="7029816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1E888E6E-7FD6-4827-A12D-F24692D37D9A}"/>
                </a:ext>
              </a:extLst>
            </p:cNvPr>
            <p:cNvSpPr/>
            <p:nvPr/>
          </p:nvSpPr>
          <p:spPr>
            <a:xfrm>
              <a:off x="7261109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22811180-7804-4F9A-B13D-56A87D3FB5AB}"/>
                </a:ext>
              </a:extLst>
            </p:cNvPr>
            <p:cNvSpPr/>
            <p:nvPr/>
          </p:nvSpPr>
          <p:spPr>
            <a:xfrm>
              <a:off x="7492402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08F492EE-0640-418D-A2E2-7CFAF21FAE07}"/>
                </a:ext>
              </a:extLst>
            </p:cNvPr>
            <p:cNvSpPr/>
            <p:nvPr/>
          </p:nvSpPr>
          <p:spPr>
            <a:xfrm>
              <a:off x="7723695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02963525-59FE-406E-B6DA-F5F6CE7C9661}"/>
                </a:ext>
              </a:extLst>
            </p:cNvPr>
            <p:cNvSpPr/>
            <p:nvPr/>
          </p:nvSpPr>
          <p:spPr>
            <a:xfrm>
              <a:off x="7954988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B0F3E3AA-3876-4B7B-8500-7C9C81F03A54}"/>
                </a:ext>
              </a:extLst>
            </p:cNvPr>
            <p:cNvSpPr/>
            <p:nvPr/>
          </p:nvSpPr>
          <p:spPr>
            <a:xfrm>
              <a:off x="8186281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4438524D-2303-4AAB-AA19-E8F328C169E9}"/>
                </a:ext>
              </a:extLst>
            </p:cNvPr>
            <p:cNvSpPr/>
            <p:nvPr/>
          </p:nvSpPr>
          <p:spPr>
            <a:xfrm>
              <a:off x="8419185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292FD512-3048-4463-8B4C-68FD12376AB4}"/>
                </a:ext>
              </a:extLst>
            </p:cNvPr>
            <p:cNvSpPr/>
            <p:nvPr/>
          </p:nvSpPr>
          <p:spPr>
            <a:xfrm>
              <a:off x="8650478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A23573B3-5663-4ED5-9B27-4788B04D2FE3}"/>
                </a:ext>
              </a:extLst>
            </p:cNvPr>
            <p:cNvSpPr/>
            <p:nvPr/>
          </p:nvSpPr>
          <p:spPr>
            <a:xfrm>
              <a:off x="8881771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5" name="正方形/長方形 294">
              <a:extLst>
                <a:ext uri="{FF2B5EF4-FFF2-40B4-BE49-F238E27FC236}">
                  <a16:creationId xmlns:a16="http://schemas.microsoft.com/office/drawing/2014/main" id="{B75A069C-30EF-4DA1-992F-EDD994A04B90}"/>
                </a:ext>
              </a:extLst>
            </p:cNvPr>
            <p:cNvSpPr/>
            <p:nvPr/>
          </p:nvSpPr>
          <p:spPr>
            <a:xfrm>
              <a:off x="9113064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6" name="正方形/長方形 295">
              <a:extLst>
                <a:ext uri="{FF2B5EF4-FFF2-40B4-BE49-F238E27FC236}">
                  <a16:creationId xmlns:a16="http://schemas.microsoft.com/office/drawing/2014/main" id="{63D30E59-09B2-456D-A68E-6D114E4A9CAE}"/>
                </a:ext>
              </a:extLst>
            </p:cNvPr>
            <p:cNvSpPr/>
            <p:nvPr/>
          </p:nvSpPr>
          <p:spPr>
            <a:xfrm>
              <a:off x="9344357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AB73E110-42FB-4A6C-BC90-0EC3E0104D6C}"/>
                </a:ext>
              </a:extLst>
            </p:cNvPr>
            <p:cNvSpPr/>
            <p:nvPr/>
          </p:nvSpPr>
          <p:spPr>
            <a:xfrm>
              <a:off x="9575650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582754A9-9178-490E-AD7E-E6D7F89A9F6C}"/>
                </a:ext>
              </a:extLst>
            </p:cNvPr>
            <p:cNvSpPr/>
            <p:nvPr/>
          </p:nvSpPr>
          <p:spPr>
            <a:xfrm>
              <a:off x="9806943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77553775-E9C9-4B6D-993F-789A5DF5145D}"/>
                </a:ext>
              </a:extLst>
            </p:cNvPr>
            <p:cNvSpPr/>
            <p:nvPr/>
          </p:nvSpPr>
          <p:spPr>
            <a:xfrm>
              <a:off x="10038236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B5358B30-E8DF-46B5-A380-9A7E8EEBA15E}"/>
                </a:ext>
              </a:extLst>
            </p:cNvPr>
            <p:cNvSpPr/>
            <p:nvPr/>
          </p:nvSpPr>
          <p:spPr>
            <a:xfrm>
              <a:off x="10269529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1" name="正方形/長方形 300">
              <a:extLst>
                <a:ext uri="{FF2B5EF4-FFF2-40B4-BE49-F238E27FC236}">
                  <a16:creationId xmlns:a16="http://schemas.microsoft.com/office/drawing/2014/main" id="{A4E017F1-1B0A-4A65-8FC7-FCB653F8CCA9}"/>
                </a:ext>
              </a:extLst>
            </p:cNvPr>
            <p:cNvSpPr/>
            <p:nvPr/>
          </p:nvSpPr>
          <p:spPr>
            <a:xfrm>
              <a:off x="10500822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2" name="正方形/長方形 301">
              <a:extLst>
                <a:ext uri="{FF2B5EF4-FFF2-40B4-BE49-F238E27FC236}">
                  <a16:creationId xmlns:a16="http://schemas.microsoft.com/office/drawing/2014/main" id="{A156EA26-25EE-4B13-ACF4-5FD0AE46CEB5}"/>
                </a:ext>
              </a:extLst>
            </p:cNvPr>
            <p:cNvSpPr/>
            <p:nvPr/>
          </p:nvSpPr>
          <p:spPr>
            <a:xfrm>
              <a:off x="10733726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4E77A824-C46F-4781-A3BB-768D767FC6F5}"/>
                </a:ext>
              </a:extLst>
            </p:cNvPr>
            <p:cNvSpPr/>
            <p:nvPr/>
          </p:nvSpPr>
          <p:spPr>
            <a:xfrm>
              <a:off x="10965019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2770ED3C-A53F-4328-94FC-41F473D52C82}"/>
                </a:ext>
              </a:extLst>
            </p:cNvPr>
            <p:cNvSpPr/>
            <p:nvPr/>
          </p:nvSpPr>
          <p:spPr>
            <a:xfrm>
              <a:off x="1704287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7" name="正方形/長方形 306">
              <a:extLst>
                <a:ext uri="{FF2B5EF4-FFF2-40B4-BE49-F238E27FC236}">
                  <a16:creationId xmlns:a16="http://schemas.microsoft.com/office/drawing/2014/main" id="{A1CAC51C-512A-47DF-9B3C-58ECC47898AD}"/>
                </a:ext>
              </a:extLst>
            </p:cNvPr>
            <p:cNvSpPr/>
            <p:nvPr/>
          </p:nvSpPr>
          <p:spPr>
            <a:xfrm>
              <a:off x="1935580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36D7D084-5DA5-455A-9BF3-F75B4E5C4196}"/>
                </a:ext>
              </a:extLst>
            </p:cNvPr>
            <p:cNvSpPr/>
            <p:nvPr/>
          </p:nvSpPr>
          <p:spPr>
            <a:xfrm>
              <a:off x="2166873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8F7E7771-C53F-4543-A455-DA0497B4F151}"/>
                </a:ext>
              </a:extLst>
            </p:cNvPr>
            <p:cNvSpPr/>
            <p:nvPr/>
          </p:nvSpPr>
          <p:spPr>
            <a:xfrm>
              <a:off x="2398166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A6FDF3C9-7897-4647-95A6-1785052775B8}"/>
                </a:ext>
              </a:extLst>
            </p:cNvPr>
            <p:cNvSpPr/>
            <p:nvPr/>
          </p:nvSpPr>
          <p:spPr>
            <a:xfrm>
              <a:off x="2629459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20D5E558-E14E-4423-80CE-172E1495739E}"/>
                </a:ext>
              </a:extLst>
            </p:cNvPr>
            <p:cNvSpPr/>
            <p:nvPr/>
          </p:nvSpPr>
          <p:spPr>
            <a:xfrm>
              <a:off x="2860752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FB26C472-93F3-49FB-B184-77B57D7E9A4D}"/>
                </a:ext>
              </a:extLst>
            </p:cNvPr>
            <p:cNvSpPr/>
            <p:nvPr/>
          </p:nvSpPr>
          <p:spPr>
            <a:xfrm>
              <a:off x="3092045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F3917687-47FC-44E2-AD40-759EA3838801}"/>
                </a:ext>
              </a:extLst>
            </p:cNvPr>
            <p:cNvSpPr/>
            <p:nvPr/>
          </p:nvSpPr>
          <p:spPr>
            <a:xfrm>
              <a:off x="3323338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DED2B254-2EA8-4FF7-B767-26BFFCB1338E}"/>
                </a:ext>
              </a:extLst>
            </p:cNvPr>
            <p:cNvSpPr/>
            <p:nvPr/>
          </p:nvSpPr>
          <p:spPr>
            <a:xfrm>
              <a:off x="3556242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C3195EEC-54C5-4024-A2DB-2D1C9D19242D}"/>
                </a:ext>
              </a:extLst>
            </p:cNvPr>
            <p:cNvSpPr/>
            <p:nvPr/>
          </p:nvSpPr>
          <p:spPr>
            <a:xfrm>
              <a:off x="3787535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5CB60982-5E0F-4F58-A338-4084845FC1E0}"/>
                </a:ext>
              </a:extLst>
            </p:cNvPr>
            <p:cNvSpPr/>
            <p:nvPr/>
          </p:nvSpPr>
          <p:spPr>
            <a:xfrm>
              <a:off x="4018828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EAF660F9-299B-429F-AB99-F8E21F3C5F7B}"/>
                </a:ext>
              </a:extLst>
            </p:cNvPr>
            <p:cNvSpPr/>
            <p:nvPr/>
          </p:nvSpPr>
          <p:spPr>
            <a:xfrm>
              <a:off x="4250121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48CFE0D4-7600-4CF0-BCC8-F4F14A382BFF}"/>
                </a:ext>
              </a:extLst>
            </p:cNvPr>
            <p:cNvSpPr/>
            <p:nvPr/>
          </p:nvSpPr>
          <p:spPr>
            <a:xfrm>
              <a:off x="4481414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3D03AA49-0265-4B54-88FB-E9953594F322}"/>
                </a:ext>
              </a:extLst>
            </p:cNvPr>
            <p:cNvSpPr/>
            <p:nvPr/>
          </p:nvSpPr>
          <p:spPr>
            <a:xfrm>
              <a:off x="4712707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DDBACA57-00EE-49A6-8492-E7E3553C7F0D}"/>
                </a:ext>
              </a:extLst>
            </p:cNvPr>
            <p:cNvSpPr/>
            <p:nvPr/>
          </p:nvSpPr>
          <p:spPr>
            <a:xfrm>
              <a:off x="4944000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487313DA-1086-4DB1-AFC7-2C77E24EC6DF}"/>
                </a:ext>
              </a:extLst>
            </p:cNvPr>
            <p:cNvSpPr/>
            <p:nvPr/>
          </p:nvSpPr>
          <p:spPr>
            <a:xfrm>
              <a:off x="5175293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7ADAB092-0FA4-4D8C-A5D5-F6418BA4051C}"/>
                </a:ext>
              </a:extLst>
            </p:cNvPr>
            <p:cNvSpPr/>
            <p:nvPr/>
          </p:nvSpPr>
          <p:spPr>
            <a:xfrm>
              <a:off x="5406586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5067A6A4-AB67-4B0F-8F91-E9B33526CC98}"/>
                </a:ext>
              </a:extLst>
            </p:cNvPr>
            <p:cNvSpPr/>
            <p:nvPr/>
          </p:nvSpPr>
          <p:spPr>
            <a:xfrm>
              <a:off x="5637879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16341E83-3050-419D-BBE0-F838B484DD78}"/>
                </a:ext>
              </a:extLst>
            </p:cNvPr>
            <p:cNvSpPr/>
            <p:nvPr/>
          </p:nvSpPr>
          <p:spPr>
            <a:xfrm>
              <a:off x="5870783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6E833608-7E15-485C-983D-0CED7311B7C5}"/>
                </a:ext>
              </a:extLst>
            </p:cNvPr>
            <p:cNvSpPr/>
            <p:nvPr/>
          </p:nvSpPr>
          <p:spPr>
            <a:xfrm>
              <a:off x="6102076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FF82886B-953B-4C1F-B7F0-749E9CC0D023}"/>
                </a:ext>
              </a:extLst>
            </p:cNvPr>
            <p:cNvSpPr/>
            <p:nvPr/>
          </p:nvSpPr>
          <p:spPr>
            <a:xfrm>
              <a:off x="6333662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C62110D7-4F3A-4919-B1E7-210B5E631EF8}"/>
                </a:ext>
              </a:extLst>
            </p:cNvPr>
            <p:cNvSpPr/>
            <p:nvPr/>
          </p:nvSpPr>
          <p:spPr>
            <a:xfrm>
              <a:off x="6564955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0B4E847D-D0C2-4DD9-A7DC-AF0FE14CCFB2}"/>
                </a:ext>
              </a:extLst>
            </p:cNvPr>
            <p:cNvSpPr/>
            <p:nvPr/>
          </p:nvSpPr>
          <p:spPr>
            <a:xfrm>
              <a:off x="6796248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8AE310FB-83C8-443A-90DC-1F4842C29FC0}"/>
                </a:ext>
              </a:extLst>
            </p:cNvPr>
            <p:cNvSpPr/>
            <p:nvPr/>
          </p:nvSpPr>
          <p:spPr>
            <a:xfrm>
              <a:off x="7027541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0" name="正方形/長方形 329">
              <a:extLst>
                <a:ext uri="{FF2B5EF4-FFF2-40B4-BE49-F238E27FC236}">
                  <a16:creationId xmlns:a16="http://schemas.microsoft.com/office/drawing/2014/main" id="{35E36BAD-EF0E-45E8-B078-4212CC4AB471}"/>
                </a:ext>
              </a:extLst>
            </p:cNvPr>
            <p:cNvSpPr/>
            <p:nvPr/>
          </p:nvSpPr>
          <p:spPr>
            <a:xfrm>
              <a:off x="7258834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6D92F35B-0BC5-4761-BD64-DC174243DB82}"/>
                </a:ext>
              </a:extLst>
            </p:cNvPr>
            <p:cNvSpPr/>
            <p:nvPr/>
          </p:nvSpPr>
          <p:spPr>
            <a:xfrm>
              <a:off x="7490127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26FE8C30-5803-4D42-8AD0-839EF0C2DB6D}"/>
                </a:ext>
              </a:extLst>
            </p:cNvPr>
            <p:cNvSpPr/>
            <p:nvPr/>
          </p:nvSpPr>
          <p:spPr>
            <a:xfrm>
              <a:off x="7721420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4E95EE18-2C7D-4805-B17B-2DEC47090418}"/>
                </a:ext>
              </a:extLst>
            </p:cNvPr>
            <p:cNvSpPr/>
            <p:nvPr/>
          </p:nvSpPr>
          <p:spPr>
            <a:xfrm>
              <a:off x="7952713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4" name="正方形/長方形 333">
              <a:extLst>
                <a:ext uri="{FF2B5EF4-FFF2-40B4-BE49-F238E27FC236}">
                  <a16:creationId xmlns:a16="http://schemas.microsoft.com/office/drawing/2014/main" id="{EE0D1C8B-CD24-4F42-AE39-0676AF593FE0}"/>
                </a:ext>
              </a:extLst>
            </p:cNvPr>
            <p:cNvSpPr/>
            <p:nvPr/>
          </p:nvSpPr>
          <p:spPr>
            <a:xfrm>
              <a:off x="8185617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A4F05B85-239F-493A-9418-F028ED1AFA8D}"/>
                </a:ext>
              </a:extLst>
            </p:cNvPr>
            <p:cNvSpPr/>
            <p:nvPr/>
          </p:nvSpPr>
          <p:spPr>
            <a:xfrm>
              <a:off x="8416910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9DF12DC5-64E7-4A97-832B-516ADC9C8AF5}"/>
                </a:ext>
              </a:extLst>
            </p:cNvPr>
            <p:cNvSpPr/>
            <p:nvPr/>
          </p:nvSpPr>
          <p:spPr>
            <a:xfrm>
              <a:off x="8648203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35D9E88D-F66F-4D8E-BCF0-2F121D6F2CDC}"/>
                </a:ext>
              </a:extLst>
            </p:cNvPr>
            <p:cNvSpPr/>
            <p:nvPr/>
          </p:nvSpPr>
          <p:spPr>
            <a:xfrm>
              <a:off x="8879496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D1512CB6-EA13-46CF-8337-92056346B0D9}"/>
                </a:ext>
              </a:extLst>
            </p:cNvPr>
            <p:cNvSpPr/>
            <p:nvPr/>
          </p:nvSpPr>
          <p:spPr>
            <a:xfrm>
              <a:off x="9110789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DEF6471A-6418-4B73-8580-21DE4F0A77E4}"/>
                </a:ext>
              </a:extLst>
            </p:cNvPr>
            <p:cNvSpPr/>
            <p:nvPr/>
          </p:nvSpPr>
          <p:spPr>
            <a:xfrm>
              <a:off x="9342082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A4432925-E3D0-4F31-9B24-016F63C92298}"/>
                </a:ext>
              </a:extLst>
            </p:cNvPr>
            <p:cNvSpPr/>
            <p:nvPr/>
          </p:nvSpPr>
          <p:spPr>
            <a:xfrm>
              <a:off x="9573375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070CA9A7-84F5-402C-8C37-5E7AEBFC4F58}"/>
                </a:ext>
              </a:extLst>
            </p:cNvPr>
            <p:cNvSpPr/>
            <p:nvPr/>
          </p:nvSpPr>
          <p:spPr>
            <a:xfrm>
              <a:off x="9804668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2" name="正方形/長方形 341">
              <a:extLst>
                <a:ext uri="{FF2B5EF4-FFF2-40B4-BE49-F238E27FC236}">
                  <a16:creationId xmlns:a16="http://schemas.microsoft.com/office/drawing/2014/main" id="{3A0094E5-F5A2-401D-ADDC-107B4CE2C4E7}"/>
                </a:ext>
              </a:extLst>
            </p:cNvPr>
            <p:cNvSpPr/>
            <p:nvPr/>
          </p:nvSpPr>
          <p:spPr>
            <a:xfrm>
              <a:off x="10035961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E4396F1B-8CBA-4F3E-9F55-74DBA44806B0}"/>
                </a:ext>
              </a:extLst>
            </p:cNvPr>
            <p:cNvSpPr/>
            <p:nvPr/>
          </p:nvSpPr>
          <p:spPr>
            <a:xfrm>
              <a:off x="10267254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8507AEDA-F742-46C0-9497-95DD1CA5C12C}"/>
                </a:ext>
              </a:extLst>
            </p:cNvPr>
            <p:cNvSpPr/>
            <p:nvPr/>
          </p:nvSpPr>
          <p:spPr>
            <a:xfrm>
              <a:off x="10500158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49DB0877-2CF5-4AAD-BFD6-C2B91817F8C0}"/>
                </a:ext>
              </a:extLst>
            </p:cNvPr>
            <p:cNvSpPr/>
            <p:nvPr/>
          </p:nvSpPr>
          <p:spPr>
            <a:xfrm>
              <a:off x="10731451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CD97D833-8CFB-4674-B778-97A8FF112A72}"/>
                </a:ext>
              </a:extLst>
            </p:cNvPr>
            <p:cNvSpPr/>
            <p:nvPr/>
          </p:nvSpPr>
          <p:spPr>
            <a:xfrm>
              <a:off x="1472994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39E1DA6E-68A2-41A4-8541-51F7C634EF33}"/>
                </a:ext>
              </a:extLst>
            </p:cNvPr>
            <p:cNvSpPr/>
            <p:nvPr/>
          </p:nvSpPr>
          <p:spPr>
            <a:xfrm>
              <a:off x="1704287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F2FAAD51-2803-4EEA-BB36-A9F21E89C3B1}"/>
                </a:ext>
              </a:extLst>
            </p:cNvPr>
            <p:cNvSpPr/>
            <p:nvPr/>
          </p:nvSpPr>
          <p:spPr>
            <a:xfrm>
              <a:off x="1935580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581667B7-DC25-4D12-8B9A-0FD94651FAB0}"/>
                </a:ext>
              </a:extLst>
            </p:cNvPr>
            <p:cNvSpPr/>
            <p:nvPr/>
          </p:nvSpPr>
          <p:spPr>
            <a:xfrm>
              <a:off x="2166873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82E616BF-CD1E-4B36-8743-AD601EE567B8}"/>
                </a:ext>
              </a:extLst>
            </p:cNvPr>
            <p:cNvSpPr/>
            <p:nvPr/>
          </p:nvSpPr>
          <p:spPr>
            <a:xfrm>
              <a:off x="2398166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4FC93EB7-EF52-4423-ABEF-93805AD197D6}"/>
                </a:ext>
              </a:extLst>
            </p:cNvPr>
            <p:cNvSpPr/>
            <p:nvPr/>
          </p:nvSpPr>
          <p:spPr>
            <a:xfrm>
              <a:off x="2629459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B04F7D2A-2FE4-494E-AF74-5B1753879043}"/>
                </a:ext>
              </a:extLst>
            </p:cNvPr>
            <p:cNvSpPr/>
            <p:nvPr/>
          </p:nvSpPr>
          <p:spPr>
            <a:xfrm>
              <a:off x="2860752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C4D2EDB7-4CAC-49B7-ADEB-B119EED8E87E}"/>
                </a:ext>
              </a:extLst>
            </p:cNvPr>
            <p:cNvSpPr/>
            <p:nvPr/>
          </p:nvSpPr>
          <p:spPr>
            <a:xfrm>
              <a:off x="3092045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3B1531CA-0F34-4D02-97F9-F1A9D3B69FB6}"/>
                </a:ext>
              </a:extLst>
            </p:cNvPr>
            <p:cNvSpPr/>
            <p:nvPr/>
          </p:nvSpPr>
          <p:spPr>
            <a:xfrm>
              <a:off x="3324949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929F9CFE-95BC-42ED-B368-71B93448EAA6}"/>
                </a:ext>
              </a:extLst>
            </p:cNvPr>
            <p:cNvSpPr/>
            <p:nvPr/>
          </p:nvSpPr>
          <p:spPr>
            <a:xfrm>
              <a:off x="3556242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027FC413-CA7D-4DFA-A711-23848503FA81}"/>
                </a:ext>
              </a:extLst>
            </p:cNvPr>
            <p:cNvSpPr/>
            <p:nvPr/>
          </p:nvSpPr>
          <p:spPr>
            <a:xfrm>
              <a:off x="3787535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C07C29F9-1C7E-40DA-BB3F-43E209652DE2}"/>
                </a:ext>
              </a:extLst>
            </p:cNvPr>
            <p:cNvSpPr/>
            <p:nvPr/>
          </p:nvSpPr>
          <p:spPr>
            <a:xfrm>
              <a:off x="4018828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27CBFED9-5A09-4830-A927-FDC36620D783}"/>
                </a:ext>
              </a:extLst>
            </p:cNvPr>
            <p:cNvSpPr/>
            <p:nvPr/>
          </p:nvSpPr>
          <p:spPr>
            <a:xfrm>
              <a:off x="4250121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AFF6C374-52F5-443B-9528-F2842BC5C8BB}"/>
                </a:ext>
              </a:extLst>
            </p:cNvPr>
            <p:cNvSpPr/>
            <p:nvPr/>
          </p:nvSpPr>
          <p:spPr>
            <a:xfrm>
              <a:off x="4481414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ADF50940-7E04-430B-A78D-78DCE314815F}"/>
                </a:ext>
              </a:extLst>
            </p:cNvPr>
            <p:cNvSpPr/>
            <p:nvPr/>
          </p:nvSpPr>
          <p:spPr>
            <a:xfrm>
              <a:off x="4712707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B96FB641-4B58-4535-A3F4-50F73B0A54B1}"/>
                </a:ext>
              </a:extLst>
            </p:cNvPr>
            <p:cNvSpPr/>
            <p:nvPr/>
          </p:nvSpPr>
          <p:spPr>
            <a:xfrm>
              <a:off x="4944000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D22E9205-4076-4A43-A71C-A58F647D9621}"/>
                </a:ext>
              </a:extLst>
            </p:cNvPr>
            <p:cNvSpPr/>
            <p:nvPr/>
          </p:nvSpPr>
          <p:spPr>
            <a:xfrm>
              <a:off x="5175293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986A890B-3487-46B1-AA0B-61D43DF30CE2}"/>
                </a:ext>
              </a:extLst>
            </p:cNvPr>
            <p:cNvSpPr/>
            <p:nvPr/>
          </p:nvSpPr>
          <p:spPr>
            <a:xfrm>
              <a:off x="5406586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9CA8407E-85C5-40EF-97F9-0E2D9F069B58}"/>
                </a:ext>
              </a:extLst>
            </p:cNvPr>
            <p:cNvSpPr/>
            <p:nvPr/>
          </p:nvSpPr>
          <p:spPr>
            <a:xfrm>
              <a:off x="5639490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93C1EE02-0F78-42E0-8DB7-CE105C9389A3}"/>
                </a:ext>
              </a:extLst>
            </p:cNvPr>
            <p:cNvSpPr/>
            <p:nvPr/>
          </p:nvSpPr>
          <p:spPr>
            <a:xfrm>
              <a:off x="5870783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8F7E9168-A6C3-42AB-BF5C-CE62DA987ED1}"/>
                </a:ext>
              </a:extLst>
            </p:cNvPr>
            <p:cNvSpPr/>
            <p:nvPr/>
          </p:nvSpPr>
          <p:spPr>
            <a:xfrm>
              <a:off x="6102369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95974A76-D9B1-4465-B397-51A23EEE9DD4}"/>
                </a:ext>
              </a:extLst>
            </p:cNvPr>
            <p:cNvSpPr/>
            <p:nvPr/>
          </p:nvSpPr>
          <p:spPr>
            <a:xfrm>
              <a:off x="6333662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08498F20-4DB6-4F0A-9317-AA0C6A55E3CE}"/>
                </a:ext>
              </a:extLst>
            </p:cNvPr>
            <p:cNvSpPr/>
            <p:nvPr/>
          </p:nvSpPr>
          <p:spPr>
            <a:xfrm>
              <a:off x="6564955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A4DD7C0F-C8AC-4B4A-8983-3DA23E60514A}"/>
                </a:ext>
              </a:extLst>
            </p:cNvPr>
            <p:cNvSpPr/>
            <p:nvPr/>
          </p:nvSpPr>
          <p:spPr>
            <a:xfrm>
              <a:off x="6796248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ABECE460-1660-4FAB-AD91-9FC10CE8BF33}"/>
                </a:ext>
              </a:extLst>
            </p:cNvPr>
            <p:cNvSpPr/>
            <p:nvPr/>
          </p:nvSpPr>
          <p:spPr>
            <a:xfrm>
              <a:off x="7027541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3" name="正方形/長方形 372">
              <a:extLst>
                <a:ext uri="{FF2B5EF4-FFF2-40B4-BE49-F238E27FC236}">
                  <a16:creationId xmlns:a16="http://schemas.microsoft.com/office/drawing/2014/main" id="{F4EBCB50-D012-414C-8928-432FA929BEA1}"/>
                </a:ext>
              </a:extLst>
            </p:cNvPr>
            <p:cNvSpPr/>
            <p:nvPr/>
          </p:nvSpPr>
          <p:spPr>
            <a:xfrm>
              <a:off x="7258834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06B5359A-296D-40BF-BE00-031A33A94F86}"/>
                </a:ext>
              </a:extLst>
            </p:cNvPr>
            <p:cNvSpPr/>
            <p:nvPr/>
          </p:nvSpPr>
          <p:spPr>
            <a:xfrm>
              <a:off x="7490127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8FA0A81E-7578-4F2B-BC5E-C14A4E4269D3}"/>
                </a:ext>
              </a:extLst>
            </p:cNvPr>
            <p:cNvSpPr/>
            <p:nvPr/>
          </p:nvSpPr>
          <p:spPr>
            <a:xfrm>
              <a:off x="7721420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A3336664-28D0-40CD-9DEB-205DA96A4F15}"/>
                </a:ext>
              </a:extLst>
            </p:cNvPr>
            <p:cNvSpPr/>
            <p:nvPr/>
          </p:nvSpPr>
          <p:spPr>
            <a:xfrm>
              <a:off x="7954324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835E3E1C-6E8A-4022-A796-9A88FC49AE62}"/>
                </a:ext>
              </a:extLst>
            </p:cNvPr>
            <p:cNvSpPr/>
            <p:nvPr/>
          </p:nvSpPr>
          <p:spPr>
            <a:xfrm>
              <a:off x="8185617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F40346D2-F0C1-4222-88B0-6494FC1828DF}"/>
                </a:ext>
              </a:extLst>
            </p:cNvPr>
            <p:cNvSpPr/>
            <p:nvPr/>
          </p:nvSpPr>
          <p:spPr>
            <a:xfrm>
              <a:off x="8416910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1C47B973-561B-4C66-BA01-1B498C67BC27}"/>
                </a:ext>
              </a:extLst>
            </p:cNvPr>
            <p:cNvSpPr/>
            <p:nvPr/>
          </p:nvSpPr>
          <p:spPr>
            <a:xfrm>
              <a:off x="8648203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D76A148A-BB85-4536-9A01-9726FF58A75A}"/>
                </a:ext>
              </a:extLst>
            </p:cNvPr>
            <p:cNvSpPr/>
            <p:nvPr/>
          </p:nvSpPr>
          <p:spPr>
            <a:xfrm>
              <a:off x="8879496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272A52C4-AA5B-4F8A-BDE6-C36E3DE318AF}"/>
                </a:ext>
              </a:extLst>
            </p:cNvPr>
            <p:cNvSpPr/>
            <p:nvPr/>
          </p:nvSpPr>
          <p:spPr>
            <a:xfrm>
              <a:off x="9110789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8785D781-21AA-48D0-9518-A461BEDBCC9A}"/>
                </a:ext>
              </a:extLst>
            </p:cNvPr>
            <p:cNvSpPr/>
            <p:nvPr/>
          </p:nvSpPr>
          <p:spPr>
            <a:xfrm>
              <a:off x="9342082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3" name="正方形/長方形 382">
              <a:extLst>
                <a:ext uri="{FF2B5EF4-FFF2-40B4-BE49-F238E27FC236}">
                  <a16:creationId xmlns:a16="http://schemas.microsoft.com/office/drawing/2014/main" id="{C11E5D49-DD8A-45C4-B211-AE4DC37AC625}"/>
                </a:ext>
              </a:extLst>
            </p:cNvPr>
            <p:cNvSpPr/>
            <p:nvPr/>
          </p:nvSpPr>
          <p:spPr>
            <a:xfrm>
              <a:off x="9573375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301A57A7-2EF2-4875-B160-E87F1E6E3BA4}"/>
                </a:ext>
              </a:extLst>
            </p:cNvPr>
            <p:cNvSpPr/>
            <p:nvPr/>
          </p:nvSpPr>
          <p:spPr>
            <a:xfrm>
              <a:off x="9804668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BCA45C0F-38E5-491B-B19C-B69AC6613D17}"/>
                </a:ext>
              </a:extLst>
            </p:cNvPr>
            <p:cNvSpPr/>
            <p:nvPr/>
          </p:nvSpPr>
          <p:spPr>
            <a:xfrm>
              <a:off x="10035961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AD2149AD-6517-4C43-9051-0D6CA9113ADA}"/>
                </a:ext>
              </a:extLst>
            </p:cNvPr>
            <p:cNvSpPr/>
            <p:nvPr/>
          </p:nvSpPr>
          <p:spPr>
            <a:xfrm>
              <a:off x="10268865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AE9685F5-3913-4814-B82E-97006AE798A6}"/>
                </a:ext>
              </a:extLst>
            </p:cNvPr>
            <p:cNvSpPr/>
            <p:nvPr/>
          </p:nvSpPr>
          <p:spPr>
            <a:xfrm>
              <a:off x="10500158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258E1A0A-758E-4BF9-B082-7FDBF36AA21E}"/>
                </a:ext>
              </a:extLst>
            </p:cNvPr>
            <p:cNvSpPr/>
            <p:nvPr/>
          </p:nvSpPr>
          <p:spPr>
            <a:xfrm>
              <a:off x="1241701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D68B7AA5-0187-42D0-B181-37A9D2BD9222}"/>
                </a:ext>
              </a:extLst>
            </p:cNvPr>
            <p:cNvSpPr/>
            <p:nvPr/>
          </p:nvSpPr>
          <p:spPr>
            <a:xfrm>
              <a:off x="1472994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01F2180F-8698-4FFA-AA26-4D1A454F9344}"/>
                </a:ext>
              </a:extLst>
            </p:cNvPr>
            <p:cNvSpPr/>
            <p:nvPr/>
          </p:nvSpPr>
          <p:spPr>
            <a:xfrm>
              <a:off x="1704287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1FA0B3F7-8A11-4C8B-96C9-7F49429E50B8}"/>
                </a:ext>
              </a:extLst>
            </p:cNvPr>
            <p:cNvSpPr/>
            <p:nvPr/>
          </p:nvSpPr>
          <p:spPr>
            <a:xfrm>
              <a:off x="1935580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2C51FDB8-D2E5-4D87-806E-29460F58D3FC}"/>
                </a:ext>
              </a:extLst>
            </p:cNvPr>
            <p:cNvSpPr/>
            <p:nvPr/>
          </p:nvSpPr>
          <p:spPr>
            <a:xfrm>
              <a:off x="2166873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482DCA37-27F1-45BA-BBBD-6F0BFE2090D1}"/>
                </a:ext>
              </a:extLst>
            </p:cNvPr>
            <p:cNvSpPr/>
            <p:nvPr/>
          </p:nvSpPr>
          <p:spPr>
            <a:xfrm>
              <a:off x="2398166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6" name="正方形/長方形 395">
              <a:extLst>
                <a:ext uri="{FF2B5EF4-FFF2-40B4-BE49-F238E27FC236}">
                  <a16:creationId xmlns:a16="http://schemas.microsoft.com/office/drawing/2014/main" id="{6956101E-2095-4221-97F7-7E75A7664947}"/>
                </a:ext>
              </a:extLst>
            </p:cNvPr>
            <p:cNvSpPr/>
            <p:nvPr/>
          </p:nvSpPr>
          <p:spPr>
            <a:xfrm>
              <a:off x="2629459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7" name="正方形/長方形 396">
              <a:extLst>
                <a:ext uri="{FF2B5EF4-FFF2-40B4-BE49-F238E27FC236}">
                  <a16:creationId xmlns:a16="http://schemas.microsoft.com/office/drawing/2014/main" id="{205DF302-3161-4CBA-8B16-D5C7127912AB}"/>
                </a:ext>
              </a:extLst>
            </p:cNvPr>
            <p:cNvSpPr/>
            <p:nvPr/>
          </p:nvSpPr>
          <p:spPr>
            <a:xfrm>
              <a:off x="2860752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9F16F36B-77AF-44AE-AE71-A0056DB03769}"/>
                </a:ext>
              </a:extLst>
            </p:cNvPr>
            <p:cNvSpPr/>
            <p:nvPr/>
          </p:nvSpPr>
          <p:spPr>
            <a:xfrm>
              <a:off x="3093656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FF5C0DD2-1444-4763-8AEB-7EE71A538E74}"/>
                </a:ext>
              </a:extLst>
            </p:cNvPr>
            <p:cNvSpPr/>
            <p:nvPr/>
          </p:nvSpPr>
          <p:spPr>
            <a:xfrm>
              <a:off x="3324949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243C3260-07E5-4354-8889-004F65C6B71D}"/>
                </a:ext>
              </a:extLst>
            </p:cNvPr>
            <p:cNvSpPr/>
            <p:nvPr/>
          </p:nvSpPr>
          <p:spPr>
            <a:xfrm>
              <a:off x="3556242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1" name="正方形/長方形 400">
              <a:extLst>
                <a:ext uri="{FF2B5EF4-FFF2-40B4-BE49-F238E27FC236}">
                  <a16:creationId xmlns:a16="http://schemas.microsoft.com/office/drawing/2014/main" id="{2175BA3F-69A8-4374-8806-78B85478F9D2}"/>
                </a:ext>
              </a:extLst>
            </p:cNvPr>
            <p:cNvSpPr/>
            <p:nvPr/>
          </p:nvSpPr>
          <p:spPr>
            <a:xfrm>
              <a:off x="3787535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2" name="正方形/長方形 401">
              <a:extLst>
                <a:ext uri="{FF2B5EF4-FFF2-40B4-BE49-F238E27FC236}">
                  <a16:creationId xmlns:a16="http://schemas.microsoft.com/office/drawing/2014/main" id="{E14D885B-46B9-441A-8020-FC1FCA090B65}"/>
                </a:ext>
              </a:extLst>
            </p:cNvPr>
            <p:cNvSpPr/>
            <p:nvPr/>
          </p:nvSpPr>
          <p:spPr>
            <a:xfrm>
              <a:off x="4018828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3" name="正方形/長方形 402">
              <a:extLst>
                <a:ext uri="{FF2B5EF4-FFF2-40B4-BE49-F238E27FC236}">
                  <a16:creationId xmlns:a16="http://schemas.microsoft.com/office/drawing/2014/main" id="{EC15929C-4BB7-4F25-8A8E-D1263CE6C89F}"/>
                </a:ext>
              </a:extLst>
            </p:cNvPr>
            <p:cNvSpPr/>
            <p:nvPr/>
          </p:nvSpPr>
          <p:spPr>
            <a:xfrm>
              <a:off x="4250121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9AB86F04-5ECC-42B3-AC29-1619CD8CECED}"/>
                </a:ext>
              </a:extLst>
            </p:cNvPr>
            <p:cNvSpPr/>
            <p:nvPr/>
          </p:nvSpPr>
          <p:spPr>
            <a:xfrm>
              <a:off x="4481414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6381BC1C-E453-42CE-899E-5A471D1C104C}"/>
                </a:ext>
              </a:extLst>
            </p:cNvPr>
            <p:cNvSpPr/>
            <p:nvPr/>
          </p:nvSpPr>
          <p:spPr>
            <a:xfrm>
              <a:off x="4712707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706E4DDD-9FBC-4F41-9D8F-585D64191356}"/>
                </a:ext>
              </a:extLst>
            </p:cNvPr>
            <p:cNvSpPr/>
            <p:nvPr/>
          </p:nvSpPr>
          <p:spPr>
            <a:xfrm>
              <a:off x="4944000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7" name="正方形/長方形 406">
              <a:extLst>
                <a:ext uri="{FF2B5EF4-FFF2-40B4-BE49-F238E27FC236}">
                  <a16:creationId xmlns:a16="http://schemas.microsoft.com/office/drawing/2014/main" id="{442B3E9B-2B2E-489C-B2D6-FF8327DE93C7}"/>
                </a:ext>
              </a:extLst>
            </p:cNvPr>
            <p:cNvSpPr/>
            <p:nvPr/>
          </p:nvSpPr>
          <p:spPr>
            <a:xfrm>
              <a:off x="5175293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7DF3D3B2-303B-4AA8-8A48-8921D2F4C276}"/>
                </a:ext>
              </a:extLst>
            </p:cNvPr>
            <p:cNvSpPr/>
            <p:nvPr/>
          </p:nvSpPr>
          <p:spPr>
            <a:xfrm>
              <a:off x="5408197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57E87BD1-C253-40E4-ABD4-C97CB96152FA}"/>
                </a:ext>
              </a:extLst>
            </p:cNvPr>
            <p:cNvSpPr/>
            <p:nvPr/>
          </p:nvSpPr>
          <p:spPr>
            <a:xfrm>
              <a:off x="5639490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F377A3E4-A2BD-4A5B-9F42-30F4AC99E371}"/>
                </a:ext>
              </a:extLst>
            </p:cNvPr>
            <p:cNvSpPr/>
            <p:nvPr/>
          </p:nvSpPr>
          <p:spPr>
            <a:xfrm>
              <a:off x="5871076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1" name="正方形/長方形 410">
              <a:extLst>
                <a:ext uri="{FF2B5EF4-FFF2-40B4-BE49-F238E27FC236}">
                  <a16:creationId xmlns:a16="http://schemas.microsoft.com/office/drawing/2014/main" id="{4FAFA345-D860-4962-AB85-A2D6E660C709}"/>
                </a:ext>
              </a:extLst>
            </p:cNvPr>
            <p:cNvSpPr/>
            <p:nvPr/>
          </p:nvSpPr>
          <p:spPr>
            <a:xfrm>
              <a:off x="6102369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2" name="正方形/長方形 411">
              <a:extLst>
                <a:ext uri="{FF2B5EF4-FFF2-40B4-BE49-F238E27FC236}">
                  <a16:creationId xmlns:a16="http://schemas.microsoft.com/office/drawing/2014/main" id="{D843558F-B6C0-4E25-8538-969947B8B7AE}"/>
                </a:ext>
              </a:extLst>
            </p:cNvPr>
            <p:cNvSpPr/>
            <p:nvPr/>
          </p:nvSpPr>
          <p:spPr>
            <a:xfrm>
              <a:off x="6333662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3" name="正方形/長方形 412">
              <a:extLst>
                <a:ext uri="{FF2B5EF4-FFF2-40B4-BE49-F238E27FC236}">
                  <a16:creationId xmlns:a16="http://schemas.microsoft.com/office/drawing/2014/main" id="{234C1DAE-5633-4A93-A328-D8FFBAE2F173}"/>
                </a:ext>
              </a:extLst>
            </p:cNvPr>
            <p:cNvSpPr/>
            <p:nvPr/>
          </p:nvSpPr>
          <p:spPr>
            <a:xfrm>
              <a:off x="6564955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4" name="正方形/長方形 413">
              <a:extLst>
                <a:ext uri="{FF2B5EF4-FFF2-40B4-BE49-F238E27FC236}">
                  <a16:creationId xmlns:a16="http://schemas.microsoft.com/office/drawing/2014/main" id="{5BE709C3-6B4F-47F5-94E5-A1A0F64D77FA}"/>
                </a:ext>
              </a:extLst>
            </p:cNvPr>
            <p:cNvSpPr/>
            <p:nvPr/>
          </p:nvSpPr>
          <p:spPr>
            <a:xfrm>
              <a:off x="6796248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5" name="正方形/長方形 414">
              <a:extLst>
                <a:ext uri="{FF2B5EF4-FFF2-40B4-BE49-F238E27FC236}">
                  <a16:creationId xmlns:a16="http://schemas.microsoft.com/office/drawing/2014/main" id="{6971197F-39D4-4162-B056-02098AA9C422}"/>
                </a:ext>
              </a:extLst>
            </p:cNvPr>
            <p:cNvSpPr/>
            <p:nvPr/>
          </p:nvSpPr>
          <p:spPr>
            <a:xfrm>
              <a:off x="7027541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6" name="正方形/長方形 415">
              <a:extLst>
                <a:ext uri="{FF2B5EF4-FFF2-40B4-BE49-F238E27FC236}">
                  <a16:creationId xmlns:a16="http://schemas.microsoft.com/office/drawing/2014/main" id="{C98206C4-4E4D-4DF7-9298-74EA545C9D67}"/>
                </a:ext>
              </a:extLst>
            </p:cNvPr>
            <p:cNvSpPr/>
            <p:nvPr/>
          </p:nvSpPr>
          <p:spPr>
            <a:xfrm>
              <a:off x="7258834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7" name="正方形/長方形 416">
              <a:extLst>
                <a:ext uri="{FF2B5EF4-FFF2-40B4-BE49-F238E27FC236}">
                  <a16:creationId xmlns:a16="http://schemas.microsoft.com/office/drawing/2014/main" id="{3455D2C8-6CF2-4065-9343-C967B36038BE}"/>
                </a:ext>
              </a:extLst>
            </p:cNvPr>
            <p:cNvSpPr/>
            <p:nvPr/>
          </p:nvSpPr>
          <p:spPr>
            <a:xfrm>
              <a:off x="7490127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8" name="正方形/長方形 417">
              <a:extLst>
                <a:ext uri="{FF2B5EF4-FFF2-40B4-BE49-F238E27FC236}">
                  <a16:creationId xmlns:a16="http://schemas.microsoft.com/office/drawing/2014/main" id="{360CD7F4-5AFB-4CDC-9F04-306AD81A3813}"/>
                </a:ext>
              </a:extLst>
            </p:cNvPr>
            <p:cNvSpPr/>
            <p:nvPr/>
          </p:nvSpPr>
          <p:spPr>
            <a:xfrm>
              <a:off x="7723031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9" name="正方形/長方形 418">
              <a:extLst>
                <a:ext uri="{FF2B5EF4-FFF2-40B4-BE49-F238E27FC236}">
                  <a16:creationId xmlns:a16="http://schemas.microsoft.com/office/drawing/2014/main" id="{BDC370E7-9FFC-45AC-9D65-F68B0F68E1E0}"/>
                </a:ext>
              </a:extLst>
            </p:cNvPr>
            <p:cNvSpPr/>
            <p:nvPr/>
          </p:nvSpPr>
          <p:spPr>
            <a:xfrm>
              <a:off x="7954324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0" name="正方形/長方形 419">
              <a:extLst>
                <a:ext uri="{FF2B5EF4-FFF2-40B4-BE49-F238E27FC236}">
                  <a16:creationId xmlns:a16="http://schemas.microsoft.com/office/drawing/2014/main" id="{C04A2858-E1BE-4B2E-BBBA-32D47EE87B0C}"/>
                </a:ext>
              </a:extLst>
            </p:cNvPr>
            <p:cNvSpPr/>
            <p:nvPr/>
          </p:nvSpPr>
          <p:spPr>
            <a:xfrm>
              <a:off x="8185617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1" name="正方形/長方形 420">
              <a:extLst>
                <a:ext uri="{FF2B5EF4-FFF2-40B4-BE49-F238E27FC236}">
                  <a16:creationId xmlns:a16="http://schemas.microsoft.com/office/drawing/2014/main" id="{5BDCECCA-23B6-4134-B619-9F162848402A}"/>
                </a:ext>
              </a:extLst>
            </p:cNvPr>
            <p:cNvSpPr/>
            <p:nvPr/>
          </p:nvSpPr>
          <p:spPr>
            <a:xfrm>
              <a:off x="8416910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2" name="正方形/長方形 421">
              <a:extLst>
                <a:ext uri="{FF2B5EF4-FFF2-40B4-BE49-F238E27FC236}">
                  <a16:creationId xmlns:a16="http://schemas.microsoft.com/office/drawing/2014/main" id="{FEC5DD35-305B-4F2E-BCC6-49AF98D7445E}"/>
                </a:ext>
              </a:extLst>
            </p:cNvPr>
            <p:cNvSpPr/>
            <p:nvPr/>
          </p:nvSpPr>
          <p:spPr>
            <a:xfrm>
              <a:off x="8648203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3" name="正方形/長方形 422">
              <a:extLst>
                <a:ext uri="{FF2B5EF4-FFF2-40B4-BE49-F238E27FC236}">
                  <a16:creationId xmlns:a16="http://schemas.microsoft.com/office/drawing/2014/main" id="{95FD064F-C0C3-4779-86BC-2FFAE3E0E8FE}"/>
                </a:ext>
              </a:extLst>
            </p:cNvPr>
            <p:cNvSpPr/>
            <p:nvPr/>
          </p:nvSpPr>
          <p:spPr>
            <a:xfrm>
              <a:off x="8879496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4" name="正方形/長方形 423">
              <a:extLst>
                <a:ext uri="{FF2B5EF4-FFF2-40B4-BE49-F238E27FC236}">
                  <a16:creationId xmlns:a16="http://schemas.microsoft.com/office/drawing/2014/main" id="{C7755900-EDF3-44D6-B048-1276F2FB1F30}"/>
                </a:ext>
              </a:extLst>
            </p:cNvPr>
            <p:cNvSpPr/>
            <p:nvPr/>
          </p:nvSpPr>
          <p:spPr>
            <a:xfrm>
              <a:off x="9110789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5" name="正方形/長方形 424">
              <a:extLst>
                <a:ext uri="{FF2B5EF4-FFF2-40B4-BE49-F238E27FC236}">
                  <a16:creationId xmlns:a16="http://schemas.microsoft.com/office/drawing/2014/main" id="{A3D5321C-23EA-4D5F-8C6B-D1E1DD9CE1B6}"/>
                </a:ext>
              </a:extLst>
            </p:cNvPr>
            <p:cNvSpPr/>
            <p:nvPr/>
          </p:nvSpPr>
          <p:spPr>
            <a:xfrm>
              <a:off x="9342082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6" name="正方形/長方形 425">
              <a:extLst>
                <a:ext uri="{FF2B5EF4-FFF2-40B4-BE49-F238E27FC236}">
                  <a16:creationId xmlns:a16="http://schemas.microsoft.com/office/drawing/2014/main" id="{5E30ACA5-0CB3-4546-834F-DE235D83EC5E}"/>
                </a:ext>
              </a:extLst>
            </p:cNvPr>
            <p:cNvSpPr/>
            <p:nvPr/>
          </p:nvSpPr>
          <p:spPr>
            <a:xfrm>
              <a:off x="9573375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7" name="正方形/長方形 426">
              <a:extLst>
                <a:ext uri="{FF2B5EF4-FFF2-40B4-BE49-F238E27FC236}">
                  <a16:creationId xmlns:a16="http://schemas.microsoft.com/office/drawing/2014/main" id="{F0DF88CE-4A0E-41BD-8C7B-BE2C48EBCE5B}"/>
                </a:ext>
              </a:extLst>
            </p:cNvPr>
            <p:cNvSpPr/>
            <p:nvPr/>
          </p:nvSpPr>
          <p:spPr>
            <a:xfrm>
              <a:off x="9804668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8" name="正方形/長方形 427">
              <a:extLst>
                <a:ext uri="{FF2B5EF4-FFF2-40B4-BE49-F238E27FC236}">
                  <a16:creationId xmlns:a16="http://schemas.microsoft.com/office/drawing/2014/main" id="{C322F50A-C9B8-4340-B8DF-7125A9C80FDE}"/>
                </a:ext>
              </a:extLst>
            </p:cNvPr>
            <p:cNvSpPr/>
            <p:nvPr/>
          </p:nvSpPr>
          <p:spPr>
            <a:xfrm>
              <a:off x="10037572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DD0FBE56-6DD2-46E9-B8FC-80DD611F5D47}"/>
                </a:ext>
              </a:extLst>
            </p:cNvPr>
            <p:cNvSpPr/>
            <p:nvPr/>
          </p:nvSpPr>
          <p:spPr>
            <a:xfrm>
              <a:off x="10268865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2" name="正方形/長方形 431">
              <a:extLst>
                <a:ext uri="{FF2B5EF4-FFF2-40B4-BE49-F238E27FC236}">
                  <a16:creationId xmlns:a16="http://schemas.microsoft.com/office/drawing/2014/main" id="{90BA26FD-BD3A-418C-8BBA-08143576619A}"/>
                </a:ext>
              </a:extLst>
            </p:cNvPr>
            <p:cNvSpPr/>
            <p:nvPr/>
          </p:nvSpPr>
          <p:spPr>
            <a:xfrm>
              <a:off x="1011071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3" name="正方形/長方形 432">
              <a:extLst>
                <a:ext uri="{FF2B5EF4-FFF2-40B4-BE49-F238E27FC236}">
                  <a16:creationId xmlns:a16="http://schemas.microsoft.com/office/drawing/2014/main" id="{C05DCEE1-1FBB-4FD3-9FE1-D049371282CA}"/>
                </a:ext>
              </a:extLst>
            </p:cNvPr>
            <p:cNvSpPr/>
            <p:nvPr/>
          </p:nvSpPr>
          <p:spPr>
            <a:xfrm>
              <a:off x="1242364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4" name="正方形/長方形 433">
              <a:extLst>
                <a:ext uri="{FF2B5EF4-FFF2-40B4-BE49-F238E27FC236}">
                  <a16:creationId xmlns:a16="http://schemas.microsoft.com/office/drawing/2014/main" id="{BF4F320F-9E93-4E98-B1D5-10AE63E34B55}"/>
                </a:ext>
              </a:extLst>
            </p:cNvPr>
            <p:cNvSpPr/>
            <p:nvPr/>
          </p:nvSpPr>
          <p:spPr>
            <a:xfrm>
              <a:off x="1473657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5" name="正方形/長方形 434">
              <a:extLst>
                <a:ext uri="{FF2B5EF4-FFF2-40B4-BE49-F238E27FC236}">
                  <a16:creationId xmlns:a16="http://schemas.microsoft.com/office/drawing/2014/main" id="{1E4C4093-1FE4-4A88-9C36-CB6B78112A6B}"/>
                </a:ext>
              </a:extLst>
            </p:cNvPr>
            <p:cNvSpPr/>
            <p:nvPr/>
          </p:nvSpPr>
          <p:spPr>
            <a:xfrm>
              <a:off x="1704950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6" name="正方形/長方形 435">
              <a:extLst>
                <a:ext uri="{FF2B5EF4-FFF2-40B4-BE49-F238E27FC236}">
                  <a16:creationId xmlns:a16="http://schemas.microsoft.com/office/drawing/2014/main" id="{C6243270-E79E-4621-A5CE-AAAF079DC8C5}"/>
                </a:ext>
              </a:extLst>
            </p:cNvPr>
            <p:cNvSpPr/>
            <p:nvPr/>
          </p:nvSpPr>
          <p:spPr>
            <a:xfrm>
              <a:off x="1936243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7" name="正方形/長方形 436">
              <a:extLst>
                <a:ext uri="{FF2B5EF4-FFF2-40B4-BE49-F238E27FC236}">
                  <a16:creationId xmlns:a16="http://schemas.microsoft.com/office/drawing/2014/main" id="{1EB26E4F-F268-4289-8950-73DFD984F44A}"/>
                </a:ext>
              </a:extLst>
            </p:cNvPr>
            <p:cNvSpPr/>
            <p:nvPr/>
          </p:nvSpPr>
          <p:spPr>
            <a:xfrm>
              <a:off x="2167536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8" name="正方形/長方形 437">
              <a:extLst>
                <a:ext uri="{FF2B5EF4-FFF2-40B4-BE49-F238E27FC236}">
                  <a16:creationId xmlns:a16="http://schemas.microsoft.com/office/drawing/2014/main" id="{B571D970-7AC4-4992-B23B-14C253190F17}"/>
                </a:ext>
              </a:extLst>
            </p:cNvPr>
            <p:cNvSpPr/>
            <p:nvPr/>
          </p:nvSpPr>
          <p:spPr>
            <a:xfrm>
              <a:off x="2398829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9" name="正方形/長方形 438">
              <a:extLst>
                <a:ext uri="{FF2B5EF4-FFF2-40B4-BE49-F238E27FC236}">
                  <a16:creationId xmlns:a16="http://schemas.microsoft.com/office/drawing/2014/main" id="{73409105-C8DE-4B63-B1BB-F1FB3E14C6B2}"/>
                </a:ext>
              </a:extLst>
            </p:cNvPr>
            <p:cNvSpPr/>
            <p:nvPr/>
          </p:nvSpPr>
          <p:spPr>
            <a:xfrm>
              <a:off x="2630122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0" name="正方形/長方形 439">
              <a:extLst>
                <a:ext uri="{FF2B5EF4-FFF2-40B4-BE49-F238E27FC236}">
                  <a16:creationId xmlns:a16="http://schemas.microsoft.com/office/drawing/2014/main" id="{77C07FBE-465E-4C77-BAFC-D926E4371A55}"/>
                </a:ext>
              </a:extLst>
            </p:cNvPr>
            <p:cNvSpPr/>
            <p:nvPr/>
          </p:nvSpPr>
          <p:spPr>
            <a:xfrm>
              <a:off x="2863026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1" name="正方形/長方形 440">
              <a:extLst>
                <a:ext uri="{FF2B5EF4-FFF2-40B4-BE49-F238E27FC236}">
                  <a16:creationId xmlns:a16="http://schemas.microsoft.com/office/drawing/2014/main" id="{237FBA0F-1ECA-46CD-830B-314A5BED4486}"/>
                </a:ext>
              </a:extLst>
            </p:cNvPr>
            <p:cNvSpPr/>
            <p:nvPr/>
          </p:nvSpPr>
          <p:spPr>
            <a:xfrm>
              <a:off x="3094319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2" name="正方形/長方形 441">
              <a:extLst>
                <a:ext uri="{FF2B5EF4-FFF2-40B4-BE49-F238E27FC236}">
                  <a16:creationId xmlns:a16="http://schemas.microsoft.com/office/drawing/2014/main" id="{87E632BC-7D75-4B19-B16D-B26EA20D500F}"/>
                </a:ext>
              </a:extLst>
            </p:cNvPr>
            <p:cNvSpPr/>
            <p:nvPr/>
          </p:nvSpPr>
          <p:spPr>
            <a:xfrm>
              <a:off x="3325612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3" name="正方形/長方形 442">
              <a:extLst>
                <a:ext uri="{FF2B5EF4-FFF2-40B4-BE49-F238E27FC236}">
                  <a16:creationId xmlns:a16="http://schemas.microsoft.com/office/drawing/2014/main" id="{9E770A35-A232-446B-AE1E-213C0DF3AA62}"/>
                </a:ext>
              </a:extLst>
            </p:cNvPr>
            <p:cNvSpPr/>
            <p:nvPr/>
          </p:nvSpPr>
          <p:spPr>
            <a:xfrm>
              <a:off x="3556905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4" name="正方形/長方形 443">
              <a:extLst>
                <a:ext uri="{FF2B5EF4-FFF2-40B4-BE49-F238E27FC236}">
                  <a16:creationId xmlns:a16="http://schemas.microsoft.com/office/drawing/2014/main" id="{FB8F0BF9-CAA1-4BA3-9714-C3A37120455F}"/>
                </a:ext>
              </a:extLst>
            </p:cNvPr>
            <p:cNvSpPr/>
            <p:nvPr/>
          </p:nvSpPr>
          <p:spPr>
            <a:xfrm>
              <a:off x="3788198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5" name="正方形/長方形 444">
              <a:extLst>
                <a:ext uri="{FF2B5EF4-FFF2-40B4-BE49-F238E27FC236}">
                  <a16:creationId xmlns:a16="http://schemas.microsoft.com/office/drawing/2014/main" id="{E8103AFC-EB40-4C97-AA27-CE9314A16469}"/>
                </a:ext>
              </a:extLst>
            </p:cNvPr>
            <p:cNvSpPr/>
            <p:nvPr/>
          </p:nvSpPr>
          <p:spPr>
            <a:xfrm>
              <a:off x="4019491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6" name="正方形/長方形 445">
              <a:extLst>
                <a:ext uri="{FF2B5EF4-FFF2-40B4-BE49-F238E27FC236}">
                  <a16:creationId xmlns:a16="http://schemas.microsoft.com/office/drawing/2014/main" id="{01FDAA6E-1FEF-4985-B94A-D426DDF32F55}"/>
                </a:ext>
              </a:extLst>
            </p:cNvPr>
            <p:cNvSpPr/>
            <p:nvPr/>
          </p:nvSpPr>
          <p:spPr>
            <a:xfrm>
              <a:off x="4250784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7" name="正方形/長方形 446">
              <a:extLst>
                <a:ext uri="{FF2B5EF4-FFF2-40B4-BE49-F238E27FC236}">
                  <a16:creationId xmlns:a16="http://schemas.microsoft.com/office/drawing/2014/main" id="{258056ED-6367-403E-9018-44AC076F5575}"/>
                </a:ext>
              </a:extLst>
            </p:cNvPr>
            <p:cNvSpPr/>
            <p:nvPr/>
          </p:nvSpPr>
          <p:spPr>
            <a:xfrm>
              <a:off x="4482077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8" name="正方形/長方形 447">
              <a:extLst>
                <a:ext uri="{FF2B5EF4-FFF2-40B4-BE49-F238E27FC236}">
                  <a16:creationId xmlns:a16="http://schemas.microsoft.com/office/drawing/2014/main" id="{CFA94352-2F77-421A-819F-F6642CDCAE1D}"/>
                </a:ext>
              </a:extLst>
            </p:cNvPr>
            <p:cNvSpPr/>
            <p:nvPr/>
          </p:nvSpPr>
          <p:spPr>
            <a:xfrm>
              <a:off x="4713370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9" name="正方形/長方形 448">
              <a:extLst>
                <a:ext uri="{FF2B5EF4-FFF2-40B4-BE49-F238E27FC236}">
                  <a16:creationId xmlns:a16="http://schemas.microsoft.com/office/drawing/2014/main" id="{B77D8C37-2C66-4441-978F-61DCACC51868}"/>
                </a:ext>
              </a:extLst>
            </p:cNvPr>
            <p:cNvSpPr/>
            <p:nvPr/>
          </p:nvSpPr>
          <p:spPr>
            <a:xfrm>
              <a:off x="4944663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0" name="正方形/長方形 449">
              <a:extLst>
                <a:ext uri="{FF2B5EF4-FFF2-40B4-BE49-F238E27FC236}">
                  <a16:creationId xmlns:a16="http://schemas.microsoft.com/office/drawing/2014/main" id="{01D3B1BB-A39D-41C6-816E-362D0DD6BACF}"/>
                </a:ext>
              </a:extLst>
            </p:cNvPr>
            <p:cNvSpPr/>
            <p:nvPr/>
          </p:nvSpPr>
          <p:spPr>
            <a:xfrm>
              <a:off x="5177567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1" name="正方形/長方形 450">
              <a:extLst>
                <a:ext uri="{FF2B5EF4-FFF2-40B4-BE49-F238E27FC236}">
                  <a16:creationId xmlns:a16="http://schemas.microsoft.com/office/drawing/2014/main" id="{A6B2ADE3-3635-44B2-839A-36F3BC8D3141}"/>
                </a:ext>
              </a:extLst>
            </p:cNvPr>
            <p:cNvSpPr/>
            <p:nvPr/>
          </p:nvSpPr>
          <p:spPr>
            <a:xfrm>
              <a:off x="5408860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5B5DC974-0DF2-428D-B89C-947D7CADE706}"/>
                </a:ext>
              </a:extLst>
            </p:cNvPr>
            <p:cNvSpPr/>
            <p:nvPr/>
          </p:nvSpPr>
          <p:spPr>
            <a:xfrm>
              <a:off x="5640446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3" name="正方形/長方形 452">
              <a:extLst>
                <a:ext uri="{FF2B5EF4-FFF2-40B4-BE49-F238E27FC236}">
                  <a16:creationId xmlns:a16="http://schemas.microsoft.com/office/drawing/2014/main" id="{43666069-803F-4AC4-BDAE-EF1F26C8AE0B}"/>
                </a:ext>
              </a:extLst>
            </p:cNvPr>
            <p:cNvSpPr/>
            <p:nvPr/>
          </p:nvSpPr>
          <p:spPr>
            <a:xfrm>
              <a:off x="5871739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4" name="正方形/長方形 453">
              <a:extLst>
                <a:ext uri="{FF2B5EF4-FFF2-40B4-BE49-F238E27FC236}">
                  <a16:creationId xmlns:a16="http://schemas.microsoft.com/office/drawing/2014/main" id="{5B4203E3-2025-4528-865F-A74CE6E6FACD}"/>
                </a:ext>
              </a:extLst>
            </p:cNvPr>
            <p:cNvSpPr/>
            <p:nvPr/>
          </p:nvSpPr>
          <p:spPr>
            <a:xfrm>
              <a:off x="6103032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5" name="正方形/長方形 454">
              <a:extLst>
                <a:ext uri="{FF2B5EF4-FFF2-40B4-BE49-F238E27FC236}">
                  <a16:creationId xmlns:a16="http://schemas.microsoft.com/office/drawing/2014/main" id="{95F3E78B-098A-40A6-BC69-FFBBE043A4FB}"/>
                </a:ext>
              </a:extLst>
            </p:cNvPr>
            <p:cNvSpPr/>
            <p:nvPr/>
          </p:nvSpPr>
          <p:spPr>
            <a:xfrm>
              <a:off x="6334325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6" name="正方形/長方形 455">
              <a:extLst>
                <a:ext uri="{FF2B5EF4-FFF2-40B4-BE49-F238E27FC236}">
                  <a16:creationId xmlns:a16="http://schemas.microsoft.com/office/drawing/2014/main" id="{CC815575-C973-445F-A2B5-2F5874900E74}"/>
                </a:ext>
              </a:extLst>
            </p:cNvPr>
            <p:cNvSpPr/>
            <p:nvPr/>
          </p:nvSpPr>
          <p:spPr>
            <a:xfrm>
              <a:off x="6565618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7" name="正方形/長方形 456">
              <a:extLst>
                <a:ext uri="{FF2B5EF4-FFF2-40B4-BE49-F238E27FC236}">
                  <a16:creationId xmlns:a16="http://schemas.microsoft.com/office/drawing/2014/main" id="{F9E67096-6341-4452-A312-9EC82321FCF6}"/>
                </a:ext>
              </a:extLst>
            </p:cNvPr>
            <p:cNvSpPr/>
            <p:nvPr/>
          </p:nvSpPr>
          <p:spPr>
            <a:xfrm>
              <a:off x="6796911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8" name="正方形/長方形 457">
              <a:extLst>
                <a:ext uri="{FF2B5EF4-FFF2-40B4-BE49-F238E27FC236}">
                  <a16:creationId xmlns:a16="http://schemas.microsoft.com/office/drawing/2014/main" id="{C8794850-60A8-428A-98E1-4E5536AD2273}"/>
                </a:ext>
              </a:extLst>
            </p:cNvPr>
            <p:cNvSpPr/>
            <p:nvPr/>
          </p:nvSpPr>
          <p:spPr>
            <a:xfrm>
              <a:off x="7028204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9" name="正方形/長方形 458">
              <a:extLst>
                <a:ext uri="{FF2B5EF4-FFF2-40B4-BE49-F238E27FC236}">
                  <a16:creationId xmlns:a16="http://schemas.microsoft.com/office/drawing/2014/main" id="{8722C16D-646A-4650-A1D3-A8E7563B7585}"/>
                </a:ext>
              </a:extLst>
            </p:cNvPr>
            <p:cNvSpPr/>
            <p:nvPr/>
          </p:nvSpPr>
          <p:spPr>
            <a:xfrm>
              <a:off x="7259497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0" name="正方形/長方形 459">
              <a:extLst>
                <a:ext uri="{FF2B5EF4-FFF2-40B4-BE49-F238E27FC236}">
                  <a16:creationId xmlns:a16="http://schemas.microsoft.com/office/drawing/2014/main" id="{011246B7-DB7F-4C60-87AE-ED18354C760F}"/>
                </a:ext>
              </a:extLst>
            </p:cNvPr>
            <p:cNvSpPr/>
            <p:nvPr/>
          </p:nvSpPr>
          <p:spPr>
            <a:xfrm>
              <a:off x="7492401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1" name="正方形/長方形 460">
              <a:extLst>
                <a:ext uri="{FF2B5EF4-FFF2-40B4-BE49-F238E27FC236}">
                  <a16:creationId xmlns:a16="http://schemas.microsoft.com/office/drawing/2014/main" id="{89CD3E41-64E8-4C07-948C-B661DEBE35EC}"/>
                </a:ext>
              </a:extLst>
            </p:cNvPr>
            <p:cNvSpPr/>
            <p:nvPr/>
          </p:nvSpPr>
          <p:spPr>
            <a:xfrm>
              <a:off x="7723694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2" name="正方形/長方形 461">
              <a:extLst>
                <a:ext uri="{FF2B5EF4-FFF2-40B4-BE49-F238E27FC236}">
                  <a16:creationId xmlns:a16="http://schemas.microsoft.com/office/drawing/2014/main" id="{BEF5B33A-4D3E-47F1-851A-DA36046E3AFD}"/>
                </a:ext>
              </a:extLst>
            </p:cNvPr>
            <p:cNvSpPr/>
            <p:nvPr/>
          </p:nvSpPr>
          <p:spPr>
            <a:xfrm>
              <a:off x="7954987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3" name="正方形/長方形 462">
              <a:extLst>
                <a:ext uri="{FF2B5EF4-FFF2-40B4-BE49-F238E27FC236}">
                  <a16:creationId xmlns:a16="http://schemas.microsoft.com/office/drawing/2014/main" id="{2E4DB776-4849-4804-A54C-F721B7774F18}"/>
                </a:ext>
              </a:extLst>
            </p:cNvPr>
            <p:cNvSpPr/>
            <p:nvPr/>
          </p:nvSpPr>
          <p:spPr>
            <a:xfrm>
              <a:off x="8186280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4" name="正方形/長方形 463">
              <a:extLst>
                <a:ext uri="{FF2B5EF4-FFF2-40B4-BE49-F238E27FC236}">
                  <a16:creationId xmlns:a16="http://schemas.microsoft.com/office/drawing/2014/main" id="{0CBDCC78-E23D-4499-8181-CD1A8877A009}"/>
                </a:ext>
              </a:extLst>
            </p:cNvPr>
            <p:cNvSpPr/>
            <p:nvPr/>
          </p:nvSpPr>
          <p:spPr>
            <a:xfrm>
              <a:off x="8417573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5" name="正方形/長方形 464">
              <a:extLst>
                <a:ext uri="{FF2B5EF4-FFF2-40B4-BE49-F238E27FC236}">
                  <a16:creationId xmlns:a16="http://schemas.microsoft.com/office/drawing/2014/main" id="{5C157508-BC58-4DBC-8648-FF1C11808881}"/>
                </a:ext>
              </a:extLst>
            </p:cNvPr>
            <p:cNvSpPr/>
            <p:nvPr/>
          </p:nvSpPr>
          <p:spPr>
            <a:xfrm>
              <a:off x="8648866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6" name="正方形/長方形 465">
              <a:extLst>
                <a:ext uri="{FF2B5EF4-FFF2-40B4-BE49-F238E27FC236}">
                  <a16:creationId xmlns:a16="http://schemas.microsoft.com/office/drawing/2014/main" id="{AE49DDD2-13BB-41B0-8A27-7C2812260626}"/>
                </a:ext>
              </a:extLst>
            </p:cNvPr>
            <p:cNvSpPr/>
            <p:nvPr/>
          </p:nvSpPr>
          <p:spPr>
            <a:xfrm>
              <a:off x="8880159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7" name="正方形/長方形 466">
              <a:extLst>
                <a:ext uri="{FF2B5EF4-FFF2-40B4-BE49-F238E27FC236}">
                  <a16:creationId xmlns:a16="http://schemas.microsoft.com/office/drawing/2014/main" id="{CF462343-DA2B-4B1E-B204-4BA58BD4FDF8}"/>
                </a:ext>
              </a:extLst>
            </p:cNvPr>
            <p:cNvSpPr/>
            <p:nvPr/>
          </p:nvSpPr>
          <p:spPr>
            <a:xfrm>
              <a:off x="9111452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8" name="正方形/長方形 467">
              <a:extLst>
                <a:ext uri="{FF2B5EF4-FFF2-40B4-BE49-F238E27FC236}">
                  <a16:creationId xmlns:a16="http://schemas.microsoft.com/office/drawing/2014/main" id="{86F8B995-6810-4420-91ED-FDDA1021F274}"/>
                </a:ext>
              </a:extLst>
            </p:cNvPr>
            <p:cNvSpPr/>
            <p:nvPr/>
          </p:nvSpPr>
          <p:spPr>
            <a:xfrm>
              <a:off x="9342745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9" name="正方形/長方形 468">
              <a:extLst>
                <a:ext uri="{FF2B5EF4-FFF2-40B4-BE49-F238E27FC236}">
                  <a16:creationId xmlns:a16="http://schemas.microsoft.com/office/drawing/2014/main" id="{6B00ED1A-FBBA-4CC2-9C9E-41374FB6799A}"/>
                </a:ext>
              </a:extLst>
            </p:cNvPr>
            <p:cNvSpPr/>
            <p:nvPr/>
          </p:nvSpPr>
          <p:spPr>
            <a:xfrm>
              <a:off x="9574038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0" name="正方形/長方形 469">
              <a:extLst>
                <a:ext uri="{FF2B5EF4-FFF2-40B4-BE49-F238E27FC236}">
                  <a16:creationId xmlns:a16="http://schemas.microsoft.com/office/drawing/2014/main" id="{1E489073-85AE-4B33-AFB6-2EC2D06FFEEE}"/>
                </a:ext>
              </a:extLst>
            </p:cNvPr>
            <p:cNvSpPr/>
            <p:nvPr/>
          </p:nvSpPr>
          <p:spPr>
            <a:xfrm>
              <a:off x="9806942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1" name="正方形/長方形 470">
              <a:extLst>
                <a:ext uri="{FF2B5EF4-FFF2-40B4-BE49-F238E27FC236}">
                  <a16:creationId xmlns:a16="http://schemas.microsoft.com/office/drawing/2014/main" id="{B056393A-F7D3-47F1-A989-359D4852768C}"/>
                </a:ext>
              </a:extLst>
            </p:cNvPr>
            <p:cNvSpPr/>
            <p:nvPr/>
          </p:nvSpPr>
          <p:spPr>
            <a:xfrm>
              <a:off x="10038235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4" name="正方形/長方形 473">
              <a:extLst>
                <a:ext uri="{FF2B5EF4-FFF2-40B4-BE49-F238E27FC236}">
                  <a16:creationId xmlns:a16="http://schemas.microsoft.com/office/drawing/2014/main" id="{01C8980F-F04A-4144-8221-E3008AC406AA}"/>
                </a:ext>
              </a:extLst>
            </p:cNvPr>
            <p:cNvSpPr/>
            <p:nvPr/>
          </p:nvSpPr>
          <p:spPr>
            <a:xfrm>
              <a:off x="777492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5" name="正方形/長方形 474">
              <a:extLst>
                <a:ext uri="{FF2B5EF4-FFF2-40B4-BE49-F238E27FC236}">
                  <a16:creationId xmlns:a16="http://schemas.microsoft.com/office/drawing/2014/main" id="{BD2A3444-A4FA-46E7-8720-8153E98FC2FB}"/>
                </a:ext>
              </a:extLst>
            </p:cNvPr>
            <p:cNvSpPr/>
            <p:nvPr/>
          </p:nvSpPr>
          <p:spPr>
            <a:xfrm>
              <a:off x="1008785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6" name="正方形/長方形 475">
              <a:extLst>
                <a:ext uri="{FF2B5EF4-FFF2-40B4-BE49-F238E27FC236}">
                  <a16:creationId xmlns:a16="http://schemas.microsoft.com/office/drawing/2014/main" id="{53386010-111D-49FC-9A5D-DB3889C8CA03}"/>
                </a:ext>
              </a:extLst>
            </p:cNvPr>
            <p:cNvSpPr/>
            <p:nvPr/>
          </p:nvSpPr>
          <p:spPr>
            <a:xfrm>
              <a:off x="1240078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7" name="正方形/長方形 476">
              <a:extLst>
                <a:ext uri="{FF2B5EF4-FFF2-40B4-BE49-F238E27FC236}">
                  <a16:creationId xmlns:a16="http://schemas.microsoft.com/office/drawing/2014/main" id="{4CC91426-93A9-42D8-BF0A-39D188812CDB}"/>
                </a:ext>
              </a:extLst>
            </p:cNvPr>
            <p:cNvSpPr/>
            <p:nvPr/>
          </p:nvSpPr>
          <p:spPr>
            <a:xfrm>
              <a:off x="1471371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8" name="正方形/長方形 477">
              <a:extLst>
                <a:ext uri="{FF2B5EF4-FFF2-40B4-BE49-F238E27FC236}">
                  <a16:creationId xmlns:a16="http://schemas.microsoft.com/office/drawing/2014/main" id="{47C5557C-E275-4CD1-801F-5F9474482EE5}"/>
                </a:ext>
              </a:extLst>
            </p:cNvPr>
            <p:cNvSpPr/>
            <p:nvPr/>
          </p:nvSpPr>
          <p:spPr>
            <a:xfrm>
              <a:off x="1702664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9" name="正方形/長方形 478">
              <a:extLst>
                <a:ext uri="{FF2B5EF4-FFF2-40B4-BE49-F238E27FC236}">
                  <a16:creationId xmlns:a16="http://schemas.microsoft.com/office/drawing/2014/main" id="{E2E2590C-6709-4343-9F7D-80AA6B31B551}"/>
                </a:ext>
              </a:extLst>
            </p:cNvPr>
            <p:cNvSpPr/>
            <p:nvPr/>
          </p:nvSpPr>
          <p:spPr>
            <a:xfrm>
              <a:off x="1933957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0" name="正方形/長方形 479">
              <a:extLst>
                <a:ext uri="{FF2B5EF4-FFF2-40B4-BE49-F238E27FC236}">
                  <a16:creationId xmlns:a16="http://schemas.microsoft.com/office/drawing/2014/main" id="{C80D2845-9330-4BD0-8A04-44F6705C2683}"/>
                </a:ext>
              </a:extLst>
            </p:cNvPr>
            <p:cNvSpPr/>
            <p:nvPr/>
          </p:nvSpPr>
          <p:spPr>
            <a:xfrm>
              <a:off x="2165250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1" name="正方形/長方形 480">
              <a:extLst>
                <a:ext uri="{FF2B5EF4-FFF2-40B4-BE49-F238E27FC236}">
                  <a16:creationId xmlns:a16="http://schemas.microsoft.com/office/drawing/2014/main" id="{741C91DD-98F7-49B1-9670-9445BCEC5B94}"/>
                </a:ext>
              </a:extLst>
            </p:cNvPr>
            <p:cNvSpPr/>
            <p:nvPr/>
          </p:nvSpPr>
          <p:spPr>
            <a:xfrm>
              <a:off x="2396543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2" name="正方形/長方形 481">
              <a:extLst>
                <a:ext uri="{FF2B5EF4-FFF2-40B4-BE49-F238E27FC236}">
                  <a16:creationId xmlns:a16="http://schemas.microsoft.com/office/drawing/2014/main" id="{EA5AE958-7B20-414B-AA25-93D8D01EA72C}"/>
                </a:ext>
              </a:extLst>
            </p:cNvPr>
            <p:cNvSpPr/>
            <p:nvPr/>
          </p:nvSpPr>
          <p:spPr>
            <a:xfrm>
              <a:off x="2629447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3" name="正方形/長方形 482">
              <a:extLst>
                <a:ext uri="{FF2B5EF4-FFF2-40B4-BE49-F238E27FC236}">
                  <a16:creationId xmlns:a16="http://schemas.microsoft.com/office/drawing/2014/main" id="{B30C2D41-0841-4B6E-B9A4-26B7329373CA}"/>
                </a:ext>
              </a:extLst>
            </p:cNvPr>
            <p:cNvSpPr/>
            <p:nvPr/>
          </p:nvSpPr>
          <p:spPr>
            <a:xfrm>
              <a:off x="2860740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4" name="正方形/長方形 483">
              <a:extLst>
                <a:ext uri="{FF2B5EF4-FFF2-40B4-BE49-F238E27FC236}">
                  <a16:creationId xmlns:a16="http://schemas.microsoft.com/office/drawing/2014/main" id="{50E73644-A9BD-40B2-AD43-7AC6CA2A5767}"/>
                </a:ext>
              </a:extLst>
            </p:cNvPr>
            <p:cNvSpPr/>
            <p:nvPr/>
          </p:nvSpPr>
          <p:spPr>
            <a:xfrm>
              <a:off x="3092033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5" name="正方形/長方形 484">
              <a:extLst>
                <a:ext uri="{FF2B5EF4-FFF2-40B4-BE49-F238E27FC236}">
                  <a16:creationId xmlns:a16="http://schemas.microsoft.com/office/drawing/2014/main" id="{B8805FD2-39EF-4D80-B4D6-DD1DD7080A51}"/>
                </a:ext>
              </a:extLst>
            </p:cNvPr>
            <p:cNvSpPr/>
            <p:nvPr/>
          </p:nvSpPr>
          <p:spPr>
            <a:xfrm>
              <a:off x="3323326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6" name="正方形/長方形 485">
              <a:extLst>
                <a:ext uri="{FF2B5EF4-FFF2-40B4-BE49-F238E27FC236}">
                  <a16:creationId xmlns:a16="http://schemas.microsoft.com/office/drawing/2014/main" id="{C4458621-7156-4253-BA7B-D61DCFD072DF}"/>
                </a:ext>
              </a:extLst>
            </p:cNvPr>
            <p:cNvSpPr/>
            <p:nvPr/>
          </p:nvSpPr>
          <p:spPr>
            <a:xfrm>
              <a:off x="3554619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7" name="正方形/長方形 486">
              <a:extLst>
                <a:ext uri="{FF2B5EF4-FFF2-40B4-BE49-F238E27FC236}">
                  <a16:creationId xmlns:a16="http://schemas.microsoft.com/office/drawing/2014/main" id="{A0ACB7CD-9510-4D81-B8A2-82DB57649104}"/>
                </a:ext>
              </a:extLst>
            </p:cNvPr>
            <p:cNvSpPr/>
            <p:nvPr/>
          </p:nvSpPr>
          <p:spPr>
            <a:xfrm>
              <a:off x="3785912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8" name="正方形/長方形 487">
              <a:extLst>
                <a:ext uri="{FF2B5EF4-FFF2-40B4-BE49-F238E27FC236}">
                  <a16:creationId xmlns:a16="http://schemas.microsoft.com/office/drawing/2014/main" id="{0297AC00-5368-483C-8E94-5610318C257D}"/>
                </a:ext>
              </a:extLst>
            </p:cNvPr>
            <p:cNvSpPr/>
            <p:nvPr/>
          </p:nvSpPr>
          <p:spPr>
            <a:xfrm>
              <a:off x="4017205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9" name="正方形/長方形 488">
              <a:extLst>
                <a:ext uri="{FF2B5EF4-FFF2-40B4-BE49-F238E27FC236}">
                  <a16:creationId xmlns:a16="http://schemas.microsoft.com/office/drawing/2014/main" id="{A76FD872-853E-443D-8F24-D58A201FAD94}"/>
                </a:ext>
              </a:extLst>
            </p:cNvPr>
            <p:cNvSpPr/>
            <p:nvPr/>
          </p:nvSpPr>
          <p:spPr>
            <a:xfrm>
              <a:off x="4248498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0" name="正方形/長方形 489">
              <a:extLst>
                <a:ext uri="{FF2B5EF4-FFF2-40B4-BE49-F238E27FC236}">
                  <a16:creationId xmlns:a16="http://schemas.microsoft.com/office/drawing/2014/main" id="{3BECDCC7-956B-43E0-996B-C2F0D5B71B87}"/>
                </a:ext>
              </a:extLst>
            </p:cNvPr>
            <p:cNvSpPr/>
            <p:nvPr/>
          </p:nvSpPr>
          <p:spPr>
            <a:xfrm>
              <a:off x="4479791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1" name="正方形/長方形 490">
              <a:extLst>
                <a:ext uri="{FF2B5EF4-FFF2-40B4-BE49-F238E27FC236}">
                  <a16:creationId xmlns:a16="http://schemas.microsoft.com/office/drawing/2014/main" id="{55757C86-571C-4EAC-81EA-CF11808BBC6C}"/>
                </a:ext>
              </a:extLst>
            </p:cNvPr>
            <p:cNvSpPr/>
            <p:nvPr/>
          </p:nvSpPr>
          <p:spPr>
            <a:xfrm>
              <a:off x="4711084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2" name="正方形/長方形 491">
              <a:extLst>
                <a:ext uri="{FF2B5EF4-FFF2-40B4-BE49-F238E27FC236}">
                  <a16:creationId xmlns:a16="http://schemas.microsoft.com/office/drawing/2014/main" id="{26C6A484-D908-45A1-988A-C7D50E36D24E}"/>
                </a:ext>
              </a:extLst>
            </p:cNvPr>
            <p:cNvSpPr/>
            <p:nvPr/>
          </p:nvSpPr>
          <p:spPr>
            <a:xfrm>
              <a:off x="4943988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3" name="正方形/長方形 492">
              <a:extLst>
                <a:ext uri="{FF2B5EF4-FFF2-40B4-BE49-F238E27FC236}">
                  <a16:creationId xmlns:a16="http://schemas.microsoft.com/office/drawing/2014/main" id="{F6848851-31A6-4476-A08E-0B795CAB7F42}"/>
                </a:ext>
              </a:extLst>
            </p:cNvPr>
            <p:cNvSpPr/>
            <p:nvPr/>
          </p:nvSpPr>
          <p:spPr>
            <a:xfrm>
              <a:off x="5175281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4" name="正方形/長方形 493">
              <a:extLst>
                <a:ext uri="{FF2B5EF4-FFF2-40B4-BE49-F238E27FC236}">
                  <a16:creationId xmlns:a16="http://schemas.microsoft.com/office/drawing/2014/main" id="{80F985D5-075D-4F56-A96C-F1632A25E257}"/>
                </a:ext>
              </a:extLst>
            </p:cNvPr>
            <p:cNvSpPr/>
            <p:nvPr/>
          </p:nvSpPr>
          <p:spPr>
            <a:xfrm>
              <a:off x="5406867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5" name="正方形/長方形 494">
              <a:extLst>
                <a:ext uri="{FF2B5EF4-FFF2-40B4-BE49-F238E27FC236}">
                  <a16:creationId xmlns:a16="http://schemas.microsoft.com/office/drawing/2014/main" id="{5EB99C02-4646-4208-9BC8-B80B2E349700}"/>
                </a:ext>
              </a:extLst>
            </p:cNvPr>
            <p:cNvSpPr/>
            <p:nvPr/>
          </p:nvSpPr>
          <p:spPr>
            <a:xfrm>
              <a:off x="5638160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6" name="正方形/長方形 495">
              <a:extLst>
                <a:ext uri="{FF2B5EF4-FFF2-40B4-BE49-F238E27FC236}">
                  <a16:creationId xmlns:a16="http://schemas.microsoft.com/office/drawing/2014/main" id="{8ACEC3D4-DC03-4383-A6D1-23E4A896E000}"/>
                </a:ext>
              </a:extLst>
            </p:cNvPr>
            <p:cNvSpPr/>
            <p:nvPr/>
          </p:nvSpPr>
          <p:spPr>
            <a:xfrm>
              <a:off x="5869453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7" name="正方形/長方形 496">
              <a:extLst>
                <a:ext uri="{FF2B5EF4-FFF2-40B4-BE49-F238E27FC236}">
                  <a16:creationId xmlns:a16="http://schemas.microsoft.com/office/drawing/2014/main" id="{22E26ECE-4CFF-4385-B345-103D7ACF635B}"/>
                </a:ext>
              </a:extLst>
            </p:cNvPr>
            <p:cNvSpPr/>
            <p:nvPr/>
          </p:nvSpPr>
          <p:spPr>
            <a:xfrm>
              <a:off x="6100746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8" name="正方形/長方形 497">
              <a:extLst>
                <a:ext uri="{FF2B5EF4-FFF2-40B4-BE49-F238E27FC236}">
                  <a16:creationId xmlns:a16="http://schemas.microsoft.com/office/drawing/2014/main" id="{66AC9E18-0603-412B-9F39-63353FB3344E}"/>
                </a:ext>
              </a:extLst>
            </p:cNvPr>
            <p:cNvSpPr/>
            <p:nvPr/>
          </p:nvSpPr>
          <p:spPr>
            <a:xfrm>
              <a:off x="6332039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9" name="正方形/長方形 498">
              <a:extLst>
                <a:ext uri="{FF2B5EF4-FFF2-40B4-BE49-F238E27FC236}">
                  <a16:creationId xmlns:a16="http://schemas.microsoft.com/office/drawing/2014/main" id="{1F401355-D626-48FC-A47A-647FA5445564}"/>
                </a:ext>
              </a:extLst>
            </p:cNvPr>
            <p:cNvSpPr/>
            <p:nvPr/>
          </p:nvSpPr>
          <p:spPr>
            <a:xfrm>
              <a:off x="6563332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0" name="正方形/長方形 499">
              <a:extLst>
                <a:ext uri="{FF2B5EF4-FFF2-40B4-BE49-F238E27FC236}">
                  <a16:creationId xmlns:a16="http://schemas.microsoft.com/office/drawing/2014/main" id="{80F224FF-C132-450F-99C3-9816A259B10D}"/>
                </a:ext>
              </a:extLst>
            </p:cNvPr>
            <p:cNvSpPr/>
            <p:nvPr/>
          </p:nvSpPr>
          <p:spPr>
            <a:xfrm>
              <a:off x="6794625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1" name="正方形/長方形 500">
              <a:extLst>
                <a:ext uri="{FF2B5EF4-FFF2-40B4-BE49-F238E27FC236}">
                  <a16:creationId xmlns:a16="http://schemas.microsoft.com/office/drawing/2014/main" id="{7D0E68D1-6EF6-45CC-AF3D-D86478B4258A}"/>
                </a:ext>
              </a:extLst>
            </p:cNvPr>
            <p:cNvSpPr/>
            <p:nvPr/>
          </p:nvSpPr>
          <p:spPr>
            <a:xfrm>
              <a:off x="7025918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2" name="正方形/長方形 501">
              <a:extLst>
                <a:ext uri="{FF2B5EF4-FFF2-40B4-BE49-F238E27FC236}">
                  <a16:creationId xmlns:a16="http://schemas.microsoft.com/office/drawing/2014/main" id="{4C82AD16-6DC8-475E-936B-F1C3015B31F2}"/>
                </a:ext>
              </a:extLst>
            </p:cNvPr>
            <p:cNvSpPr/>
            <p:nvPr/>
          </p:nvSpPr>
          <p:spPr>
            <a:xfrm>
              <a:off x="7258822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3" name="正方形/長方形 502">
              <a:extLst>
                <a:ext uri="{FF2B5EF4-FFF2-40B4-BE49-F238E27FC236}">
                  <a16:creationId xmlns:a16="http://schemas.microsoft.com/office/drawing/2014/main" id="{6451E818-9E86-4C30-9C6E-A0FCCB433180}"/>
                </a:ext>
              </a:extLst>
            </p:cNvPr>
            <p:cNvSpPr/>
            <p:nvPr/>
          </p:nvSpPr>
          <p:spPr>
            <a:xfrm>
              <a:off x="7490115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4" name="正方形/長方形 503">
              <a:extLst>
                <a:ext uri="{FF2B5EF4-FFF2-40B4-BE49-F238E27FC236}">
                  <a16:creationId xmlns:a16="http://schemas.microsoft.com/office/drawing/2014/main" id="{F8278A6C-D696-4B78-976F-7A2ED275B9A7}"/>
                </a:ext>
              </a:extLst>
            </p:cNvPr>
            <p:cNvSpPr/>
            <p:nvPr/>
          </p:nvSpPr>
          <p:spPr>
            <a:xfrm>
              <a:off x="7721408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5" name="正方形/長方形 504">
              <a:extLst>
                <a:ext uri="{FF2B5EF4-FFF2-40B4-BE49-F238E27FC236}">
                  <a16:creationId xmlns:a16="http://schemas.microsoft.com/office/drawing/2014/main" id="{2397BDAD-0E65-4BDD-8872-5120BAF914AD}"/>
                </a:ext>
              </a:extLst>
            </p:cNvPr>
            <p:cNvSpPr/>
            <p:nvPr/>
          </p:nvSpPr>
          <p:spPr>
            <a:xfrm>
              <a:off x="7952701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6" name="正方形/長方形 505">
              <a:extLst>
                <a:ext uri="{FF2B5EF4-FFF2-40B4-BE49-F238E27FC236}">
                  <a16:creationId xmlns:a16="http://schemas.microsoft.com/office/drawing/2014/main" id="{27FD8915-F1D9-42FE-A3B8-3DFC6B0029F0}"/>
                </a:ext>
              </a:extLst>
            </p:cNvPr>
            <p:cNvSpPr/>
            <p:nvPr/>
          </p:nvSpPr>
          <p:spPr>
            <a:xfrm>
              <a:off x="8183994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7" name="正方形/長方形 506">
              <a:extLst>
                <a:ext uri="{FF2B5EF4-FFF2-40B4-BE49-F238E27FC236}">
                  <a16:creationId xmlns:a16="http://schemas.microsoft.com/office/drawing/2014/main" id="{02E2BB74-02E9-4E1C-BE2D-DF1B85A73A4E}"/>
                </a:ext>
              </a:extLst>
            </p:cNvPr>
            <p:cNvSpPr/>
            <p:nvPr/>
          </p:nvSpPr>
          <p:spPr>
            <a:xfrm>
              <a:off x="8415287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8" name="正方形/長方形 507">
              <a:extLst>
                <a:ext uri="{FF2B5EF4-FFF2-40B4-BE49-F238E27FC236}">
                  <a16:creationId xmlns:a16="http://schemas.microsoft.com/office/drawing/2014/main" id="{7C7A5ACC-A512-4504-9AD1-5F694016A248}"/>
                </a:ext>
              </a:extLst>
            </p:cNvPr>
            <p:cNvSpPr/>
            <p:nvPr/>
          </p:nvSpPr>
          <p:spPr>
            <a:xfrm>
              <a:off x="8646580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9" name="正方形/長方形 508">
              <a:extLst>
                <a:ext uri="{FF2B5EF4-FFF2-40B4-BE49-F238E27FC236}">
                  <a16:creationId xmlns:a16="http://schemas.microsoft.com/office/drawing/2014/main" id="{9A09DDA5-3DD4-47C9-9C35-04BD8F966939}"/>
                </a:ext>
              </a:extLst>
            </p:cNvPr>
            <p:cNvSpPr/>
            <p:nvPr/>
          </p:nvSpPr>
          <p:spPr>
            <a:xfrm>
              <a:off x="8877873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0" name="正方形/長方形 509">
              <a:extLst>
                <a:ext uri="{FF2B5EF4-FFF2-40B4-BE49-F238E27FC236}">
                  <a16:creationId xmlns:a16="http://schemas.microsoft.com/office/drawing/2014/main" id="{E8811AE6-0746-4027-9D92-66D074C2CEDB}"/>
                </a:ext>
              </a:extLst>
            </p:cNvPr>
            <p:cNvSpPr/>
            <p:nvPr/>
          </p:nvSpPr>
          <p:spPr>
            <a:xfrm>
              <a:off x="9109166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1" name="正方形/長方形 510">
              <a:extLst>
                <a:ext uri="{FF2B5EF4-FFF2-40B4-BE49-F238E27FC236}">
                  <a16:creationId xmlns:a16="http://schemas.microsoft.com/office/drawing/2014/main" id="{D71080B8-B701-47E5-8466-0A9EFD940715}"/>
                </a:ext>
              </a:extLst>
            </p:cNvPr>
            <p:cNvSpPr/>
            <p:nvPr/>
          </p:nvSpPr>
          <p:spPr>
            <a:xfrm>
              <a:off x="9340459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2" name="正方形/長方形 511">
              <a:extLst>
                <a:ext uri="{FF2B5EF4-FFF2-40B4-BE49-F238E27FC236}">
                  <a16:creationId xmlns:a16="http://schemas.microsoft.com/office/drawing/2014/main" id="{99425DE6-3394-4A65-848F-10B56253698F}"/>
                </a:ext>
              </a:extLst>
            </p:cNvPr>
            <p:cNvSpPr/>
            <p:nvPr/>
          </p:nvSpPr>
          <p:spPr>
            <a:xfrm>
              <a:off x="9573363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3" name="正方形/長方形 512">
              <a:extLst>
                <a:ext uri="{FF2B5EF4-FFF2-40B4-BE49-F238E27FC236}">
                  <a16:creationId xmlns:a16="http://schemas.microsoft.com/office/drawing/2014/main" id="{DA03CECB-32EF-477F-8BBA-0DD491C6BD61}"/>
                </a:ext>
              </a:extLst>
            </p:cNvPr>
            <p:cNvSpPr/>
            <p:nvPr/>
          </p:nvSpPr>
          <p:spPr>
            <a:xfrm>
              <a:off x="9804656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6" name="正方形/長方形 515">
              <a:extLst>
                <a:ext uri="{FF2B5EF4-FFF2-40B4-BE49-F238E27FC236}">
                  <a16:creationId xmlns:a16="http://schemas.microsoft.com/office/drawing/2014/main" id="{E9C10271-D1A0-4DB3-9CC4-EE14BA03CAB2}"/>
                </a:ext>
              </a:extLst>
            </p:cNvPr>
            <p:cNvSpPr/>
            <p:nvPr/>
          </p:nvSpPr>
          <p:spPr>
            <a:xfrm>
              <a:off x="545004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7" name="正方形/長方形 516">
              <a:extLst>
                <a:ext uri="{FF2B5EF4-FFF2-40B4-BE49-F238E27FC236}">
                  <a16:creationId xmlns:a16="http://schemas.microsoft.com/office/drawing/2014/main" id="{17D0EEAE-325C-45C1-8427-759B2472F4D2}"/>
                </a:ext>
              </a:extLst>
            </p:cNvPr>
            <p:cNvSpPr/>
            <p:nvPr/>
          </p:nvSpPr>
          <p:spPr>
            <a:xfrm>
              <a:off x="776297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8" name="正方形/長方形 517">
              <a:extLst>
                <a:ext uri="{FF2B5EF4-FFF2-40B4-BE49-F238E27FC236}">
                  <a16:creationId xmlns:a16="http://schemas.microsoft.com/office/drawing/2014/main" id="{53C13D1D-1DF8-4601-8515-E7CB6D8627CB}"/>
                </a:ext>
              </a:extLst>
            </p:cNvPr>
            <p:cNvSpPr/>
            <p:nvPr/>
          </p:nvSpPr>
          <p:spPr>
            <a:xfrm>
              <a:off x="1007590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9" name="正方形/長方形 518">
              <a:extLst>
                <a:ext uri="{FF2B5EF4-FFF2-40B4-BE49-F238E27FC236}">
                  <a16:creationId xmlns:a16="http://schemas.microsoft.com/office/drawing/2014/main" id="{43A109F7-B73D-4D66-B5A7-4E6A6159D87A}"/>
                </a:ext>
              </a:extLst>
            </p:cNvPr>
            <p:cNvSpPr/>
            <p:nvPr/>
          </p:nvSpPr>
          <p:spPr>
            <a:xfrm>
              <a:off x="1238883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0" name="正方形/長方形 519">
              <a:extLst>
                <a:ext uri="{FF2B5EF4-FFF2-40B4-BE49-F238E27FC236}">
                  <a16:creationId xmlns:a16="http://schemas.microsoft.com/office/drawing/2014/main" id="{FEA08896-65E6-479D-B94E-5C7887B19472}"/>
                </a:ext>
              </a:extLst>
            </p:cNvPr>
            <p:cNvSpPr/>
            <p:nvPr/>
          </p:nvSpPr>
          <p:spPr>
            <a:xfrm>
              <a:off x="1470176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1" name="正方形/長方形 520">
              <a:extLst>
                <a:ext uri="{FF2B5EF4-FFF2-40B4-BE49-F238E27FC236}">
                  <a16:creationId xmlns:a16="http://schemas.microsoft.com/office/drawing/2014/main" id="{AF8B4DA1-18F4-4C37-908A-5813F16C7729}"/>
                </a:ext>
              </a:extLst>
            </p:cNvPr>
            <p:cNvSpPr/>
            <p:nvPr/>
          </p:nvSpPr>
          <p:spPr>
            <a:xfrm>
              <a:off x="1701469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2" name="正方形/長方形 521">
              <a:extLst>
                <a:ext uri="{FF2B5EF4-FFF2-40B4-BE49-F238E27FC236}">
                  <a16:creationId xmlns:a16="http://schemas.microsoft.com/office/drawing/2014/main" id="{202C0BEF-BAE6-444E-ABF1-465E349464A6}"/>
                </a:ext>
              </a:extLst>
            </p:cNvPr>
            <p:cNvSpPr/>
            <p:nvPr/>
          </p:nvSpPr>
          <p:spPr>
            <a:xfrm>
              <a:off x="1932762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3" name="正方形/長方形 522">
              <a:extLst>
                <a:ext uri="{FF2B5EF4-FFF2-40B4-BE49-F238E27FC236}">
                  <a16:creationId xmlns:a16="http://schemas.microsoft.com/office/drawing/2014/main" id="{7CB61F8F-6F6D-437A-8F35-E8C6144CC256}"/>
                </a:ext>
              </a:extLst>
            </p:cNvPr>
            <p:cNvSpPr/>
            <p:nvPr/>
          </p:nvSpPr>
          <p:spPr>
            <a:xfrm>
              <a:off x="2164055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4" name="正方形/長方形 523">
              <a:extLst>
                <a:ext uri="{FF2B5EF4-FFF2-40B4-BE49-F238E27FC236}">
                  <a16:creationId xmlns:a16="http://schemas.microsoft.com/office/drawing/2014/main" id="{01D07CBA-DD25-492D-812A-613B19C03AFF}"/>
                </a:ext>
              </a:extLst>
            </p:cNvPr>
            <p:cNvSpPr/>
            <p:nvPr/>
          </p:nvSpPr>
          <p:spPr>
            <a:xfrm>
              <a:off x="2396959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5" name="正方形/長方形 524">
              <a:extLst>
                <a:ext uri="{FF2B5EF4-FFF2-40B4-BE49-F238E27FC236}">
                  <a16:creationId xmlns:a16="http://schemas.microsoft.com/office/drawing/2014/main" id="{283315FC-029E-465E-9BA2-DF48A9C8F663}"/>
                </a:ext>
              </a:extLst>
            </p:cNvPr>
            <p:cNvSpPr/>
            <p:nvPr/>
          </p:nvSpPr>
          <p:spPr>
            <a:xfrm>
              <a:off x="2628252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6" name="正方形/長方形 525">
              <a:extLst>
                <a:ext uri="{FF2B5EF4-FFF2-40B4-BE49-F238E27FC236}">
                  <a16:creationId xmlns:a16="http://schemas.microsoft.com/office/drawing/2014/main" id="{09C43F26-0510-41DE-A3FC-5D379B6B142D}"/>
                </a:ext>
              </a:extLst>
            </p:cNvPr>
            <p:cNvSpPr/>
            <p:nvPr/>
          </p:nvSpPr>
          <p:spPr>
            <a:xfrm>
              <a:off x="2859545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7" name="正方形/長方形 526">
              <a:extLst>
                <a:ext uri="{FF2B5EF4-FFF2-40B4-BE49-F238E27FC236}">
                  <a16:creationId xmlns:a16="http://schemas.microsoft.com/office/drawing/2014/main" id="{22012612-8B96-48D5-B84F-802D6325EFB4}"/>
                </a:ext>
              </a:extLst>
            </p:cNvPr>
            <p:cNvSpPr/>
            <p:nvPr/>
          </p:nvSpPr>
          <p:spPr>
            <a:xfrm>
              <a:off x="3090838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8" name="正方形/長方形 527">
              <a:extLst>
                <a:ext uri="{FF2B5EF4-FFF2-40B4-BE49-F238E27FC236}">
                  <a16:creationId xmlns:a16="http://schemas.microsoft.com/office/drawing/2014/main" id="{C9489953-F67E-4F3A-927E-5C4ABB61E004}"/>
                </a:ext>
              </a:extLst>
            </p:cNvPr>
            <p:cNvSpPr/>
            <p:nvPr/>
          </p:nvSpPr>
          <p:spPr>
            <a:xfrm>
              <a:off x="3322131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9" name="正方形/長方形 528">
              <a:extLst>
                <a:ext uri="{FF2B5EF4-FFF2-40B4-BE49-F238E27FC236}">
                  <a16:creationId xmlns:a16="http://schemas.microsoft.com/office/drawing/2014/main" id="{72C21134-E291-462F-9514-1A40ABC7B4EE}"/>
                </a:ext>
              </a:extLst>
            </p:cNvPr>
            <p:cNvSpPr/>
            <p:nvPr/>
          </p:nvSpPr>
          <p:spPr>
            <a:xfrm>
              <a:off x="3553424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0" name="正方形/長方形 529">
              <a:extLst>
                <a:ext uri="{FF2B5EF4-FFF2-40B4-BE49-F238E27FC236}">
                  <a16:creationId xmlns:a16="http://schemas.microsoft.com/office/drawing/2014/main" id="{E49559B8-DB7C-4D15-B102-7C302E5BE294}"/>
                </a:ext>
              </a:extLst>
            </p:cNvPr>
            <p:cNvSpPr/>
            <p:nvPr/>
          </p:nvSpPr>
          <p:spPr>
            <a:xfrm>
              <a:off x="3784717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1" name="正方形/長方形 530">
              <a:extLst>
                <a:ext uri="{FF2B5EF4-FFF2-40B4-BE49-F238E27FC236}">
                  <a16:creationId xmlns:a16="http://schemas.microsoft.com/office/drawing/2014/main" id="{1F8C056B-6B9F-4087-A77E-5332FBB73CF7}"/>
                </a:ext>
              </a:extLst>
            </p:cNvPr>
            <p:cNvSpPr/>
            <p:nvPr/>
          </p:nvSpPr>
          <p:spPr>
            <a:xfrm>
              <a:off x="4016010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2" name="正方形/長方形 531">
              <a:extLst>
                <a:ext uri="{FF2B5EF4-FFF2-40B4-BE49-F238E27FC236}">
                  <a16:creationId xmlns:a16="http://schemas.microsoft.com/office/drawing/2014/main" id="{E5E816DC-C868-4F1D-A843-FC5F3EF07119}"/>
                </a:ext>
              </a:extLst>
            </p:cNvPr>
            <p:cNvSpPr/>
            <p:nvPr/>
          </p:nvSpPr>
          <p:spPr>
            <a:xfrm>
              <a:off x="4247303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3" name="正方形/長方形 532">
              <a:extLst>
                <a:ext uri="{FF2B5EF4-FFF2-40B4-BE49-F238E27FC236}">
                  <a16:creationId xmlns:a16="http://schemas.microsoft.com/office/drawing/2014/main" id="{F2758870-F58E-49A4-B008-1F61BCABB34B}"/>
                </a:ext>
              </a:extLst>
            </p:cNvPr>
            <p:cNvSpPr/>
            <p:nvPr/>
          </p:nvSpPr>
          <p:spPr>
            <a:xfrm>
              <a:off x="4478596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4" name="正方形/長方形 533">
              <a:extLst>
                <a:ext uri="{FF2B5EF4-FFF2-40B4-BE49-F238E27FC236}">
                  <a16:creationId xmlns:a16="http://schemas.microsoft.com/office/drawing/2014/main" id="{9BC97759-EE6E-437E-A11A-CEB0839571E8}"/>
                </a:ext>
              </a:extLst>
            </p:cNvPr>
            <p:cNvSpPr/>
            <p:nvPr/>
          </p:nvSpPr>
          <p:spPr>
            <a:xfrm>
              <a:off x="4711500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5" name="正方形/長方形 534">
              <a:extLst>
                <a:ext uri="{FF2B5EF4-FFF2-40B4-BE49-F238E27FC236}">
                  <a16:creationId xmlns:a16="http://schemas.microsoft.com/office/drawing/2014/main" id="{DBACCEA2-E0C6-456E-823A-2D9E1739B341}"/>
                </a:ext>
              </a:extLst>
            </p:cNvPr>
            <p:cNvSpPr/>
            <p:nvPr/>
          </p:nvSpPr>
          <p:spPr>
            <a:xfrm>
              <a:off x="4942793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6" name="正方形/長方形 535">
              <a:extLst>
                <a:ext uri="{FF2B5EF4-FFF2-40B4-BE49-F238E27FC236}">
                  <a16:creationId xmlns:a16="http://schemas.microsoft.com/office/drawing/2014/main" id="{39F43E1F-3D5A-4C6F-B52C-FCDDE90B7EB7}"/>
                </a:ext>
              </a:extLst>
            </p:cNvPr>
            <p:cNvSpPr/>
            <p:nvPr/>
          </p:nvSpPr>
          <p:spPr>
            <a:xfrm>
              <a:off x="5174379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7" name="正方形/長方形 536">
              <a:extLst>
                <a:ext uri="{FF2B5EF4-FFF2-40B4-BE49-F238E27FC236}">
                  <a16:creationId xmlns:a16="http://schemas.microsoft.com/office/drawing/2014/main" id="{933F8EFD-47C0-456F-B214-AD64A95B9BB5}"/>
                </a:ext>
              </a:extLst>
            </p:cNvPr>
            <p:cNvSpPr/>
            <p:nvPr/>
          </p:nvSpPr>
          <p:spPr>
            <a:xfrm>
              <a:off x="5405672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8" name="正方形/長方形 537">
              <a:extLst>
                <a:ext uri="{FF2B5EF4-FFF2-40B4-BE49-F238E27FC236}">
                  <a16:creationId xmlns:a16="http://schemas.microsoft.com/office/drawing/2014/main" id="{3835C51E-BDDC-4C77-BF26-4D3D5F274FA9}"/>
                </a:ext>
              </a:extLst>
            </p:cNvPr>
            <p:cNvSpPr/>
            <p:nvPr/>
          </p:nvSpPr>
          <p:spPr>
            <a:xfrm>
              <a:off x="5636965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9" name="正方形/長方形 538">
              <a:extLst>
                <a:ext uri="{FF2B5EF4-FFF2-40B4-BE49-F238E27FC236}">
                  <a16:creationId xmlns:a16="http://schemas.microsoft.com/office/drawing/2014/main" id="{A36A63C5-148C-4CD1-B676-84C4970EB6F6}"/>
                </a:ext>
              </a:extLst>
            </p:cNvPr>
            <p:cNvSpPr/>
            <p:nvPr/>
          </p:nvSpPr>
          <p:spPr>
            <a:xfrm>
              <a:off x="5868258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0" name="正方形/長方形 539">
              <a:extLst>
                <a:ext uri="{FF2B5EF4-FFF2-40B4-BE49-F238E27FC236}">
                  <a16:creationId xmlns:a16="http://schemas.microsoft.com/office/drawing/2014/main" id="{E9E38FA4-FCA3-4DCD-9DB1-BC2B21D763D8}"/>
                </a:ext>
              </a:extLst>
            </p:cNvPr>
            <p:cNvSpPr/>
            <p:nvPr/>
          </p:nvSpPr>
          <p:spPr>
            <a:xfrm>
              <a:off x="6099551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1" name="正方形/長方形 540">
              <a:extLst>
                <a:ext uri="{FF2B5EF4-FFF2-40B4-BE49-F238E27FC236}">
                  <a16:creationId xmlns:a16="http://schemas.microsoft.com/office/drawing/2014/main" id="{0EB912D0-EA8C-4AF0-BEF6-B3F026268607}"/>
                </a:ext>
              </a:extLst>
            </p:cNvPr>
            <p:cNvSpPr/>
            <p:nvPr/>
          </p:nvSpPr>
          <p:spPr>
            <a:xfrm>
              <a:off x="6330844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2" name="正方形/長方形 541">
              <a:extLst>
                <a:ext uri="{FF2B5EF4-FFF2-40B4-BE49-F238E27FC236}">
                  <a16:creationId xmlns:a16="http://schemas.microsoft.com/office/drawing/2014/main" id="{E301B1CD-8405-491F-80EE-22C126562D07}"/>
                </a:ext>
              </a:extLst>
            </p:cNvPr>
            <p:cNvSpPr/>
            <p:nvPr/>
          </p:nvSpPr>
          <p:spPr>
            <a:xfrm>
              <a:off x="6562137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3" name="正方形/長方形 542">
              <a:extLst>
                <a:ext uri="{FF2B5EF4-FFF2-40B4-BE49-F238E27FC236}">
                  <a16:creationId xmlns:a16="http://schemas.microsoft.com/office/drawing/2014/main" id="{371F9F99-FB5F-4B82-BF4D-9ADB2DB5C298}"/>
                </a:ext>
              </a:extLst>
            </p:cNvPr>
            <p:cNvSpPr/>
            <p:nvPr/>
          </p:nvSpPr>
          <p:spPr>
            <a:xfrm>
              <a:off x="6793430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4" name="正方形/長方形 543">
              <a:extLst>
                <a:ext uri="{FF2B5EF4-FFF2-40B4-BE49-F238E27FC236}">
                  <a16:creationId xmlns:a16="http://schemas.microsoft.com/office/drawing/2014/main" id="{1E5FD402-4DD5-4D8A-A056-8F705F354135}"/>
                </a:ext>
              </a:extLst>
            </p:cNvPr>
            <p:cNvSpPr/>
            <p:nvPr/>
          </p:nvSpPr>
          <p:spPr>
            <a:xfrm>
              <a:off x="7026334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5" name="正方形/長方形 544">
              <a:extLst>
                <a:ext uri="{FF2B5EF4-FFF2-40B4-BE49-F238E27FC236}">
                  <a16:creationId xmlns:a16="http://schemas.microsoft.com/office/drawing/2014/main" id="{232BC38D-7DE0-4512-BF3F-C7C18233C2E4}"/>
                </a:ext>
              </a:extLst>
            </p:cNvPr>
            <p:cNvSpPr/>
            <p:nvPr/>
          </p:nvSpPr>
          <p:spPr>
            <a:xfrm>
              <a:off x="7257627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6" name="正方形/長方形 545">
              <a:extLst>
                <a:ext uri="{FF2B5EF4-FFF2-40B4-BE49-F238E27FC236}">
                  <a16:creationId xmlns:a16="http://schemas.microsoft.com/office/drawing/2014/main" id="{2A08A9F8-B93E-4990-80FB-61C05A1A035B}"/>
                </a:ext>
              </a:extLst>
            </p:cNvPr>
            <p:cNvSpPr/>
            <p:nvPr/>
          </p:nvSpPr>
          <p:spPr>
            <a:xfrm>
              <a:off x="7488920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7" name="正方形/長方形 546">
              <a:extLst>
                <a:ext uri="{FF2B5EF4-FFF2-40B4-BE49-F238E27FC236}">
                  <a16:creationId xmlns:a16="http://schemas.microsoft.com/office/drawing/2014/main" id="{D98F1499-92CE-4401-9164-8CCE214B3372}"/>
                </a:ext>
              </a:extLst>
            </p:cNvPr>
            <p:cNvSpPr/>
            <p:nvPr/>
          </p:nvSpPr>
          <p:spPr>
            <a:xfrm>
              <a:off x="7720213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8" name="正方形/長方形 547">
              <a:extLst>
                <a:ext uri="{FF2B5EF4-FFF2-40B4-BE49-F238E27FC236}">
                  <a16:creationId xmlns:a16="http://schemas.microsoft.com/office/drawing/2014/main" id="{C6768734-BDB6-4723-BCBF-4079B43F54A4}"/>
                </a:ext>
              </a:extLst>
            </p:cNvPr>
            <p:cNvSpPr/>
            <p:nvPr/>
          </p:nvSpPr>
          <p:spPr>
            <a:xfrm>
              <a:off x="7951506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9" name="正方形/長方形 548">
              <a:extLst>
                <a:ext uri="{FF2B5EF4-FFF2-40B4-BE49-F238E27FC236}">
                  <a16:creationId xmlns:a16="http://schemas.microsoft.com/office/drawing/2014/main" id="{1DCB58B5-4EA5-4F51-9E80-698553BD9BA1}"/>
                </a:ext>
              </a:extLst>
            </p:cNvPr>
            <p:cNvSpPr/>
            <p:nvPr/>
          </p:nvSpPr>
          <p:spPr>
            <a:xfrm>
              <a:off x="8182799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0" name="正方形/長方形 549">
              <a:extLst>
                <a:ext uri="{FF2B5EF4-FFF2-40B4-BE49-F238E27FC236}">
                  <a16:creationId xmlns:a16="http://schemas.microsoft.com/office/drawing/2014/main" id="{F85AD753-53B8-4F85-A31B-74B70F181A0D}"/>
                </a:ext>
              </a:extLst>
            </p:cNvPr>
            <p:cNvSpPr/>
            <p:nvPr/>
          </p:nvSpPr>
          <p:spPr>
            <a:xfrm>
              <a:off x="8414092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1" name="正方形/長方形 550">
              <a:extLst>
                <a:ext uri="{FF2B5EF4-FFF2-40B4-BE49-F238E27FC236}">
                  <a16:creationId xmlns:a16="http://schemas.microsoft.com/office/drawing/2014/main" id="{CF66043B-CF97-4AAF-8658-91D79723286B}"/>
                </a:ext>
              </a:extLst>
            </p:cNvPr>
            <p:cNvSpPr/>
            <p:nvPr/>
          </p:nvSpPr>
          <p:spPr>
            <a:xfrm>
              <a:off x="8645385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2" name="正方形/長方形 551">
              <a:extLst>
                <a:ext uri="{FF2B5EF4-FFF2-40B4-BE49-F238E27FC236}">
                  <a16:creationId xmlns:a16="http://schemas.microsoft.com/office/drawing/2014/main" id="{286FA52B-36DD-4379-918A-9D2156C14090}"/>
                </a:ext>
              </a:extLst>
            </p:cNvPr>
            <p:cNvSpPr/>
            <p:nvPr/>
          </p:nvSpPr>
          <p:spPr>
            <a:xfrm>
              <a:off x="8876678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3" name="正方形/長方形 552">
              <a:extLst>
                <a:ext uri="{FF2B5EF4-FFF2-40B4-BE49-F238E27FC236}">
                  <a16:creationId xmlns:a16="http://schemas.microsoft.com/office/drawing/2014/main" id="{A23D4843-FA3B-444A-8923-FC8660C89D14}"/>
                </a:ext>
              </a:extLst>
            </p:cNvPr>
            <p:cNvSpPr/>
            <p:nvPr/>
          </p:nvSpPr>
          <p:spPr>
            <a:xfrm>
              <a:off x="9107971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5" name="正方形/長方形 554">
              <a:extLst>
                <a:ext uri="{FF2B5EF4-FFF2-40B4-BE49-F238E27FC236}">
                  <a16:creationId xmlns:a16="http://schemas.microsoft.com/office/drawing/2014/main" id="{93A45AFD-F5A8-4100-8C59-57E1AA36152A}"/>
                </a:ext>
              </a:extLst>
            </p:cNvPr>
            <p:cNvSpPr/>
            <p:nvPr/>
          </p:nvSpPr>
          <p:spPr>
            <a:xfrm>
              <a:off x="9572168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8" name="正方形/長方形 557">
              <a:extLst>
                <a:ext uri="{FF2B5EF4-FFF2-40B4-BE49-F238E27FC236}">
                  <a16:creationId xmlns:a16="http://schemas.microsoft.com/office/drawing/2014/main" id="{CB9CE283-51C6-4F5D-8A42-CE8D9249893D}"/>
                </a:ext>
              </a:extLst>
            </p:cNvPr>
            <p:cNvSpPr/>
            <p:nvPr/>
          </p:nvSpPr>
          <p:spPr>
            <a:xfrm>
              <a:off x="313711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9" name="正方形/長方形 558">
              <a:extLst>
                <a:ext uri="{FF2B5EF4-FFF2-40B4-BE49-F238E27FC236}">
                  <a16:creationId xmlns:a16="http://schemas.microsoft.com/office/drawing/2014/main" id="{AF099015-7AFC-4C67-B501-A995AB28A68E}"/>
                </a:ext>
              </a:extLst>
            </p:cNvPr>
            <p:cNvSpPr/>
            <p:nvPr/>
          </p:nvSpPr>
          <p:spPr>
            <a:xfrm>
              <a:off x="545004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0" name="正方形/長方形 559">
              <a:extLst>
                <a:ext uri="{FF2B5EF4-FFF2-40B4-BE49-F238E27FC236}">
                  <a16:creationId xmlns:a16="http://schemas.microsoft.com/office/drawing/2014/main" id="{EDE9E2A9-C749-4FB3-90AC-AE23BDCDD34F}"/>
                </a:ext>
              </a:extLst>
            </p:cNvPr>
            <p:cNvSpPr/>
            <p:nvPr/>
          </p:nvSpPr>
          <p:spPr>
            <a:xfrm>
              <a:off x="776297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1" name="正方形/長方形 560">
              <a:extLst>
                <a:ext uri="{FF2B5EF4-FFF2-40B4-BE49-F238E27FC236}">
                  <a16:creationId xmlns:a16="http://schemas.microsoft.com/office/drawing/2014/main" id="{C4A33B19-3648-4C49-802F-EF2A55A9BAE4}"/>
                </a:ext>
              </a:extLst>
            </p:cNvPr>
            <p:cNvSpPr/>
            <p:nvPr/>
          </p:nvSpPr>
          <p:spPr>
            <a:xfrm>
              <a:off x="1007590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2" name="正方形/長方形 561">
              <a:extLst>
                <a:ext uri="{FF2B5EF4-FFF2-40B4-BE49-F238E27FC236}">
                  <a16:creationId xmlns:a16="http://schemas.microsoft.com/office/drawing/2014/main" id="{CEC43EA4-4B4B-4A65-9539-2B72752BF746}"/>
                </a:ext>
              </a:extLst>
            </p:cNvPr>
            <p:cNvSpPr/>
            <p:nvPr/>
          </p:nvSpPr>
          <p:spPr>
            <a:xfrm>
              <a:off x="1238883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3" name="正方形/長方形 562">
              <a:extLst>
                <a:ext uri="{FF2B5EF4-FFF2-40B4-BE49-F238E27FC236}">
                  <a16:creationId xmlns:a16="http://schemas.microsoft.com/office/drawing/2014/main" id="{BB98EFAC-6B05-4E85-8057-937E8CB5ED49}"/>
                </a:ext>
              </a:extLst>
            </p:cNvPr>
            <p:cNvSpPr/>
            <p:nvPr/>
          </p:nvSpPr>
          <p:spPr>
            <a:xfrm>
              <a:off x="1470176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4" name="正方形/長方形 563">
              <a:extLst>
                <a:ext uri="{FF2B5EF4-FFF2-40B4-BE49-F238E27FC236}">
                  <a16:creationId xmlns:a16="http://schemas.microsoft.com/office/drawing/2014/main" id="{10823E36-9E32-41D3-A64A-DF45C68FC983}"/>
                </a:ext>
              </a:extLst>
            </p:cNvPr>
            <p:cNvSpPr/>
            <p:nvPr/>
          </p:nvSpPr>
          <p:spPr>
            <a:xfrm>
              <a:off x="1701469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5" name="正方形/長方形 564">
              <a:extLst>
                <a:ext uri="{FF2B5EF4-FFF2-40B4-BE49-F238E27FC236}">
                  <a16:creationId xmlns:a16="http://schemas.microsoft.com/office/drawing/2014/main" id="{C9ECA911-1C2E-49C3-AC53-62BB775469E2}"/>
                </a:ext>
              </a:extLst>
            </p:cNvPr>
            <p:cNvSpPr/>
            <p:nvPr/>
          </p:nvSpPr>
          <p:spPr>
            <a:xfrm>
              <a:off x="1932762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6" name="正方形/長方形 565">
              <a:extLst>
                <a:ext uri="{FF2B5EF4-FFF2-40B4-BE49-F238E27FC236}">
                  <a16:creationId xmlns:a16="http://schemas.microsoft.com/office/drawing/2014/main" id="{E49FC3A5-C5F3-4F41-BF0C-6F91231A469C}"/>
                </a:ext>
              </a:extLst>
            </p:cNvPr>
            <p:cNvSpPr/>
            <p:nvPr/>
          </p:nvSpPr>
          <p:spPr>
            <a:xfrm>
              <a:off x="2165666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7" name="正方形/長方形 566">
              <a:extLst>
                <a:ext uri="{FF2B5EF4-FFF2-40B4-BE49-F238E27FC236}">
                  <a16:creationId xmlns:a16="http://schemas.microsoft.com/office/drawing/2014/main" id="{90B9E683-C754-4791-8FD2-54D2E3FB2441}"/>
                </a:ext>
              </a:extLst>
            </p:cNvPr>
            <p:cNvSpPr/>
            <p:nvPr/>
          </p:nvSpPr>
          <p:spPr>
            <a:xfrm>
              <a:off x="2396959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8" name="正方形/長方形 567">
              <a:extLst>
                <a:ext uri="{FF2B5EF4-FFF2-40B4-BE49-F238E27FC236}">
                  <a16:creationId xmlns:a16="http://schemas.microsoft.com/office/drawing/2014/main" id="{DCEFF371-8134-48D5-A4D6-3E20191D8E90}"/>
                </a:ext>
              </a:extLst>
            </p:cNvPr>
            <p:cNvSpPr/>
            <p:nvPr/>
          </p:nvSpPr>
          <p:spPr>
            <a:xfrm>
              <a:off x="2628252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9" name="正方形/長方形 568">
              <a:extLst>
                <a:ext uri="{FF2B5EF4-FFF2-40B4-BE49-F238E27FC236}">
                  <a16:creationId xmlns:a16="http://schemas.microsoft.com/office/drawing/2014/main" id="{11C499FE-7BDE-4E0E-BD14-8E37D9B9E130}"/>
                </a:ext>
              </a:extLst>
            </p:cNvPr>
            <p:cNvSpPr/>
            <p:nvPr/>
          </p:nvSpPr>
          <p:spPr>
            <a:xfrm>
              <a:off x="2859545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0" name="正方形/長方形 569">
              <a:extLst>
                <a:ext uri="{FF2B5EF4-FFF2-40B4-BE49-F238E27FC236}">
                  <a16:creationId xmlns:a16="http://schemas.microsoft.com/office/drawing/2014/main" id="{CD41E714-2DB7-4422-BC0F-FD41EDF73345}"/>
                </a:ext>
              </a:extLst>
            </p:cNvPr>
            <p:cNvSpPr/>
            <p:nvPr/>
          </p:nvSpPr>
          <p:spPr>
            <a:xfrm>
              <a:off x="3090838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1" name="正方形/長方形 570">
              <a:extLst>
                <a:ext uri="{FF2B5EF4-FFF2-40B4-BE49-F238E27FC236}">
                  <a16:creationId xmlns:a16="http://schemas.microsoft.com/office/drawing/2014/main" id="{BE5CDF07-58D4-4F4B-A72D-BF0024CCE49A}"/>
                </a:ext>
              </a:extLst>
            </p:cNvPr>
            <p:cNvSpPr/>
            <p:nvPr/>
          </p:nvSpPr>
          <p:spPr>
            <a:xfrm>
              <a:off x="3322131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2" name="正方形/長方形 571">
              <a:extLst>
                <a:ext uri="{FF2B5EF4-FFF2-40B4-BE49-F238E27FC236}">
                  <a16:creationId xmlns:a16="http://schemas.microsoft.com/office/drawing/2014/main" id="{89C011E5-006E-4BA6-8FEA-AF2D037D1D1B}"/>
                </a:ext>
              </a:extLst>
            </p:cNvPr>
            <p:cNvSpPr/>
            <p:nvPr/>
          </p:nvSpPr>
          <p:spPr>
            <a:xfrm>
              <a:off x="3553424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3" name="正方形/長方形 572">
              <a:extLst>
                <a:ext uri="{FF2B5EF4-FFF2-40B4-BE49-F238E27FC236}">
                  <a16:creationId xmlns:a16="http://schemas.microsoft.com/office/drawing/2014/main" id="{E612BCC0-FE11-4A36-847A-5A1E39EA7669}"/>
                </a:ext>
              </a:extLst>
            </p:cNvPr>
            <p:cNvSpPr/>
            <p:nvPr/>
          </p:nvSpPr>
          <p:spPr>
            <a:xfrm>
              <a:off x="3784717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4" name="正方形/長方形 573">
              <a:extLst>
                <a:ext uri="{FF2B5EF4-FFF2-40B4-BE49-F238E27FC236}">
                  <a16:creationId xmlns:a16="http://schemas.microsoft.com/office/drawing/2014/main" id="{431BD5DA-4379-4C26-928D-CB550C42EF03}"/>
                </a:ext>
              </a:extLst>
            </p:cNvPr>
            <p:cNvSpPr/>
            <p:nvPr/>
          </p:nvSpPr>
          <p:spPr>
            <a:xfrm>
              <a:off x="4016010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5" name="正方形/長方形 574">
              <a:extLst>
                <a:ext uri="{FF2B5EF4-FFF2-40B4-BE49-F238E27FC236}">
                  <a16:creationId xmlns:a16="http://schemas.microsoft.com/office/drawing/2014/main" id="{7C65EB2D-A589-434E-8180-FE509E2E1194}"/>
                </a:ext>
              </a:extLst>
            </p:cNvPr>
            <p:cNvSpPr/>
            <p:nvPr/>
          </p:nvSpPr>
          <p:spPr>
            <a:xfrm>
              <a:off x="4247303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6" name="正方形/長方形 575">
              <a:extLst>
                <a:ext uri="{FF2B5EF4-FFF2-40B4-BE49-F238E27FC236}">
                  <a16:creationId xmlns:a16="http://schemas.microsoft.com/office/drawing/2014/main" id="{C3818F7E-AE0D-4E0D-9445-C8287B5C7C16}"/>
                </a:ext>
              </a:extLst>
            </p:cNvPr>
            <p:cNvSpPr/>
            <p:nvPr/>
          </p:nvSpPr>
          <p:spPr>
            <a:xfrm>
              <a:off x="4480207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7" name="正方形/長方形 576">
              <a:extLst>
                <a:ext uri="{FF2B5EF4-FFF2-40B4-BE49-F238E27FC236}">
                  <a16:creationId xmlns:a16="http://schemas.microsoft.com/office/drawing/2014/main" id="{9C1E2CD8-5B25-4837-AB95-47703125FF43}"/>
                </a:ext>
              </a:extLst>
            </p:cNvPr>
            <p:cNvSpPr/>
            <p:nvPr/>
          </p:nvSpPr>
          <p:spPr>
            <a:xfrm>
              <a:off x="4711500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8" name="正方形/長方形 577">
              <a:extLst>
                <a:ext uri="{FF2B5EF4-FFF2-40B4-BE49-F238E27FC236}">
                  <a16:creationId xmlns:a16="http://schemas.microsoft.com/office/drawing/2014/main" id="{7293C38A-673E-4C69-A8B1-95104B99E84D}"/>
                </a:ext>
              </a:extLst>
            </p:cNvPr>
            <p:cNvSpPr/>
            <p:nvPr/>
          </p:nvSpPr>
          <p:spPr>
            <a:xfrm>
              <a:off x="4943086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9" name="正方形/長方形 578">
              <a:extLst>
                <a:ext uri="{FF2B5EF4-FFF2-40B4-BE49-F238E27FC236}">
                  <a16:creationId xmlns:a16="http://schemas.microsoft.com/office/drawing/2014/main" id="{5A659E2C-8466-4A2F-BCA5-EC556D917617}"/>
                </a:ext>
              </a:extLst>
            </p:cNvPr>
            <p:cNvSpPr/>
            <p:nvPr/>
          </p:nvSpPr>
          <p:spPr>
            <a:xfrm>
              <a:off x="5174379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0" name="正方形/長方形 579">
              <a:extLst>
                <a:ext uri="{FF2B5EF4-FFF2-40B4-BE49-F238E27FC236}">
                  <a16:creationId xmlns:a16="http://schemas.microsoft.com/office/drawing/2014/main" id="{7B56C2D0-A317-4018-9CA9-A77623973224}"/>
                </a:ext>
              </a:extLst>
            </p:cNvPr>
            <p:cNvSpPr/>
            <p:nvPr/>
          </p:nvSpPr>
          <p:spPr>
            <a:xfrm>
              <a:off x="5405672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1" name="正方形/長方形 580">
              <a:extLst>
                <a:ext uri="{FF2B5EF4-FFF2-40B4-BE49-F238E27FC236}">
                  <a16:creationId xmlns:a16="http://schemas.microsoft.com/office/drawing/2014/main" id="{2763ADE9-0796-4DA5-8ED6-372BC7D2B3E8}"/>
                </a:ext>
              </a:extLst>
            </p:cNvPr>
            <p:cNvSpPr/>
            <p:nvPr/>
          </p:nvSpPr>
          <p:spPr>
            <a:xfrm>
              <a:off x="5636965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2" name="正方形/長方形 581">
              <a:extLst>
                <a:ext uri="{FF2B5EF4-FFF2-40B4-BE49-F238E27FC236}">
                  <a16:creationId xmlns:a16="http://schemas.microsoft.com/office/drawing/2014/main" id="{FA5D198D-9D1C-4175-A7A7-940429BCC986}"/>
                </a:ext>
              </a:extLst>
            </p:cNvPr>
            <p:cNvSpPr/>
            <p:nvPr/>
          </p:nvSpPr>
          <p:spPr>
            <a:xfrm>
              <a:off x="5868258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3" name="正方形/長方形 582">
              <a:extLst>
                <a:ext uri="{FF2B5EF4-FFF2-40B4-BE49-F238E27FC236}">
                  <a16:creationId xmlns:a16="http://schemas.microsoft.com/office/drawing/2014/main" id="{C7CA4A3C-179F-483E-A405-31D05992219F}"/>
                </a:ext>
              </a:extLst>
            </p:cNvPr>
            <p:cNvSpPr/>
            <p:nvPr/>
          </p:nvSpPr>
          <p:spPr>
            <a:xfrm>
              <a:off x="6099551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4" name="正方形/長方形 583">
              <a:extLst>
                <a:ext uri="{FF2B5EF4-FFF2-40B4-BE49-F238E27FC236}">
                  <a16:creationId xmlns:a16="http://schemas.microsoft.com/office/drawing/2014/main" id="{CD5071C7-254D-4455-8785-36BC3703E61A}"/>
                </a:ext>
              </a:extLst>
            </p:cNvPr>
            <p:cNvSpPr/>
            <p:nvPr/>
          </p:nvSpPr>
          <p:spPr>
            <a:xfrm>
              <a:off x="6330844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5" name="正方形/長方形 584">
              <a:extLst>
                <a:ext uri="{FF2B5EF4-FFF2-40B4-BE49-F238E27FC236}">
                  <a16:creationId xmlns:a16="http://schemas.microsoft.com/office/drawing/2014/main" id="{0B1F6CF8-FB6E-4447-80C3-7D9A542AC20F}"/>
                </a:ext>
              </a:extLst>
            </p:cNvPr>
            <p:cNvSpPr/>
            <p:nvPr/>
          </p:nvSpPr>
          <p:spPr>
            <a:xfrm>
              <a:off x="6562137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6" name="正方形/長方形 585">
              <a:extLst>
                <a:ext uri="{FF2B5EF4-FFF2-40B4-BE49-F238E27FC236}">
                  <a16:creationId xmlns:a16="http://schemas.microsoft.com/office/drawing/2014/main" id="{453B8CFD-280B-4204-981F-980883B93510}"/>
                </a:ext>
              </a:extLst>
            </p:cNvPr>
            <p:cNvSpPr/>
            <p:nvPr/>
          </p:nvSpPr>
          <p:spPr>
            <a:xfrm>
              <a:off x="6795041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7" name="正方形/長方形 586">
              <a:extLst>
                <a:ext uri="{FF2B5EF4-FFF2-40B4-BE49-F238E27FC236}">
                  <a16:creationId xmlns:a16="http://schemas.microsoft.com/office/drawing/2014/main" id="{BAEA827F-B8D9-40D4-9EBA-9583CB51D004}"/>
                </a:ext>
              </a:extLst>
            </p:cNvPr>
            <p:cNvSpPr/>
            <p:nvPr/>
          </p:nvSpPr>
          <p:spPr>
            <a:xfrm>
              <a:off x="7026334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8" name="正方形/長方形 587">
              <a:extLst>
                <a:ext uri="{FF2B5EF4-FFF2-40B4-BE49-F238E27FC236}">
                  <a16:creationId xmlns:a16="http://schemas.microsoft.com/office/drawing/2014/main" id="{3929D148-C698-4695-B8F6-BD74654EAF4E}"/>
                </a:ext>
              </a:extLst>
            </p:cNvPr>
            <p:cNvSpPr/>
            <p:nvPr/>
          </p:nvSpPr>
          <p:spPr>
            <a:xfrm>
              <a:off x="7257627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9" name="正方形/長方形 588">
              <a:extLst>
                <a:ext uri="{FF2B5EF4-FFF2-40B4-BE49-F238E27FC236}">
                  <a16:creationId xmlns:a16="http://schemas.microsoft.com/office/drawing/2014/main" id="{A7C22DA6-59A2-4110-A3E3-8AD5EBD31F94}"/>
                </a:ext>
              </a:extLst>
            </p:cNvPr>
            <p:cNvSpPr/>
            <p:nvPr/>
          </p:nvSpPr>
          <p:spPr>
            <a:xfrm>
              <a:off x="7488920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0" name="正方形/長方形 589">
              <a:extLst>
                <a:ext uri="{FF2B5EF4-FFF2-40B4-BE49-F238E27FC236}">
                  <a16:creationId xmlns:a16="http://schemas.microsoft.com/office/drawing/2014/main" id="{E9357C3F-AE90-4220-83CE-75C2D1FF7138}"/>
                </a:ext>
              </a:extLst>
            </p:cNvPr>
            <p:cNvSpPr/>
            <p:nvPr/>
          </p:nvSpPr>
          <p:spPr>
            <a:xfrm>
              <a:off x="7720213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1" name="正方形/長方形 590">
              <a:extLst>
                <a:ext uri="{FF2B5EF4-FFF2-40B4-BE49-F238E27FC236}">
                  <a16:creationId xmlns:a16="http://schemas.microsoft.com/office/drawing/2014/main" id="{6F6FE8CB-2FBC-4950-88E9-C21897C0C69A}"/>
                </a:ext>
              </a:extLst>
            </p:cNvPr>
            <p:cNvSpPr/>
            <p:nvPr/>
          </p:nvSpPr>
          <p:spPr>
            <a:xfrm>
              <a:off x="7951506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2" name="正方形/長方形 591">
              <a:extLst>
                <a:ext uri="{FF2B5EF4-FFF2-40B4-BE49-F238E27FC236}">
                  <a16:creationId xmlns:a16="http://schemas.microsoft.com/office/drawing/2014/main" id="{27693415-91C7-4813-AB8C-9B4564055B56}"/>
                </a:ext>
              </a:extLst>
            </p:cNvPr>
            <p:cNvSpPr/>
            <p:nvPr/>
          </p:nvSpPr>
          <p:spPr>
            <a:xfrm>
              <a:off x="8182799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3" name="正方形/長方形 592">
              <a:extLst>
                <a:ext uri="{FF2B5EF4-FFF2-40B4-BE49-F238E27FC236}">
                  <a16:creationId xmlns:a16="http://schemas.microsoft.com/office/drawing/2014/main" id="{F765C549-D672-47C3-A10B-C13767011A2B}"/>
                </a:ext>
              </a:extLst>
            </p:cNvPr>
            <p:cNvSpPr/>
            <p:nvPr/>
          </p:nvSpPr>
          <p:spPr>
            <a:xfrm>
              <a:off x="8414092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4" name="正方形/長方形 593">
              <a:extLst>
                <a:ext uri="{FF2B5EF4-FFF2-40B4-BE49-F238E27FC236}">
                  <a16:creationId xmlns:a16="http://schemas.microsoft.com/office/drawing/2014/main" id="{FA454256-1FE4-4566-8389-CEBCCA9F6F01}"/>
                </a:ext>
              </a:extLst>
            </p:cNvPr>
            <p:cNvSpPr/>
            <p:nvPr/>
          </p:nvSpPr>
          <p:spPr>
            <a:xfrm>
              <a:off x="8645385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5" name="正方形/長方形 594">
              <a:extLst>
                <a:ext uri="{FF2B5EF4-FFF2-40B4-BE49-F238E27FC236}">
                  <a16:creationId xmlns:a16="http://schemas.microsoft.com/office/drawing/2014/main" id="{A08940E4-191F-4686-BE5B-5ACA53820142}"/>
                </a:ext>
              </a:extLst>
            </p:cNvPr>
            <p:cNvSpPr/>
            <p:nvPr/>
          </p:nvSpPr>
          <p:spPr>
            <a:xfrm>
              <a:off x="8876678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6" name="正方形/長方形 595">
              <a:extLst>
                <a:ext uri="{FF2B5EF4-FFF2-40B4-BE49-F238E27FC236}">
                  <a16:creationId xmlns:a16="http://schemas.microsoft.com/office/drawing/2014/main" id="{C5C5DFBB-019D-42D7-9DA5-278E67163CBD}"/>
                </a:ext>
              </a:extLst>
            </p:cNvPr>
            <p:cNvSpPr/>
            <p:nvPr/>
          </p:nvSpPr>
          <p:spPr>
            <a:xfrm>
              <a:off x="9109582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7" name="正方形/長方形 596">
              <a:extLst>
                <a:ext uri="{FF2B5EF4-FFF2-40B4-BE49-F238E27FC236}">
                  <a16:creationId xmlns:a16="http://schemas.microsoft.com/office/drawing/2014/main" id="{18FCC9FF-BAF1-4659-A434-C503BABB3556}"/>
                </a:ext>
              </a:extLst>
            </p:cNvPr>
            <p:cNvSpPr/>
            <p:nvPr/>
          </p:nvSpPr>
          <p:spPr>
            <a:xfrm>
              <a:off x="9340875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0" name="正方形/長方形 599">
              <a:extLst>
                <a:ext uri="{FF2B5EF4-FFF2-40B4-BE49-F238E27FC236}">
                  <a16:creationId xmlns:a16="http://schemas.microsoft.com/office/drawing/2014/main" id="{C2960392-8FE0-492A-89B6-D011C812EA1A}"/>
                </a:ext>
              </a:extLst>
            </p:cNvPr>
            <p:cNvSpPr/>
            <p:nvPr/>
          </p:nvSpPr>
          <p:spPr>
            <a:xfrm>
              <a:off x="82950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1" name="正方形/長方形 600">
              <a:extLst>
                <a:ext uri="{FF2B5EF4-FFF2-40B4-BE49-F238E27FC236}">
                  <a16:creationId xmlns:a16="http://schemas.microsoft.com/office/drawing/2014/main" id="{9857815C-3D07-4B09-9275-25BF891BA8A6}"/>
                </a:ext>
              </a:extLst>
            </p:cNvPr>
            <p:cNvSpPr/>
            <p:nvPr/>
          </p:nvSpPr>
          <p:spPr>
            <a:xfrm>
              <a:off x="314243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2" name="正方形/長方形 601">
              <a:extLst>
                <a:ext uri="{FF2B5EF4-FFF2-40B4-BE49-F238E27FC236}">
                  <a16:creationId xmlns:a16="http://schemas.microsoft.com/office/drawing/2014/main" id="{C4A0A6F7-A4FB-4296-A3A6-65E33DE0A25F}"/>
                </a:ext>
              </a:extLst>
            </p:cNvPr>
            <p:cNvSpPr/>
            <p:nvPr/>
          </p:nvSpPr>
          <p:spPr>
            <a:xfrm>
              <a:off x="545536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3" name="正方形/長方形 602">
              <a:extLst>
                <a:ext uri="{FF2B5EF4-FFF2-40B4-BE49-F238E27FC236}">
                  <a16:creationId xmlns:a16="http://schemas.microsoft.com/office/drawing/2014/main" id="{6B5101EA-C5FC-487B-A126-3D8849917B07}"/>
                </a:ext>
              </a:extLst>
            </p:cNvPr>
            <p:cNvSpPr/>
            <p:nvPr/>
          </p:nvSpPr>
          <p:spPr>
            <a:xfrm>
              <a:off x="776829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4" name="正方形/長方形 603">
              <a:extLst>
                <a:ext uri="{FF2B5EF4-FFF2-40B4-BE49-F238E27FC236}">
                  <a16:creationId xmlns:a16="http://schemas.microsoft.com/office/drawing/2014/main" id="{1FFFD41A-C915-4E0E-94E4-D208B85D9596}"/>
                </a:ext>
              </a:extLst>
            </p:cNvPr>
            <p:cNvSpPr/>
            <p:nvPr/>
          </p:nvSpPr>
          <p:spPr>
            <a:xfrm>
              <a:off x="1008122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5" name="正方形/長方形 604">
              <a:extLst>
                <a:ext uri="{FF2B5EF4-FFF2-40B4-BE49-F238E27FC236}">
                  <a16:creationId xmlns:a16="http://schemas.microsoft.com/office/drawing/2014/main" id="{BD214749-3762-4165-A50F-BF44265D5125}"/>
                </a:ext>
              </a:extLst>
            </p:cNvPr>
            <p:cNvSpPr/>
            <p:nvPr/>
          </p:nvSpPr>
          <p:spPr>
            <a:xfrm>
              <a:off x="1239415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6" name="正方形/長方形 605">
              <a:extLst>
                <a:ext uri="{FF2B5EF4-FFF2-40B4-BE49-F238E27FC236}">
                  <a16:creationId xmlns:a16="http://schemas.microsoft.com/office/drawing/2014/main" id="{F2AC6A59-3E78-404C-88D8-772A7E8D4460}"/>
                </a:ext>
              </a:extLst>
            </p:cNvPr>
            <p:cNvSpPr/>
            <p:nvPr/>
          </p:nvSpPr>
          <p:spPr>
            <a:xfrm>
              <a:off x="1470708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7" name="正方形/長方形 606">
              <a:extLst>
                <a:ext uri="{FF2B5EF4-FFF2-40B4-BE49-F238E27FC236}">
                  <a16:creationId xmlns:a16="http://schemas.microsoft.com/office/drawing/2014/main" id="{485A2E01-7B28-4865-8E4F-BEA88BF174B8}"/>
                </a:ext>
              </a:extLst>
            </p:cNvPr>
            <p:cNvSpPr/>
            <p:nvPr/>
          </p:nvSpPr>
          <p:spPr>
            <a:xfrm>
              <a:off x="1702001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8" name="正方形/長方形 607">
              <a:extLst>
                <a:ext uri="{FF2B5EF4-FFF2-40B4-BE49-F238E27FC236}">
                  <a16:creationId xmlns:a16="http://schemas.microsoft.com/office/drawing/2014/main" id="{4060D614-39C8-41F8-9F2D-5AC44EF653FB}"/>
                </a:ext>
              </a:extLst>
            </p:cNvPr>
            <p:cNvSpPr/>
            <p:nvPr/>
          </p:nvSpPr>
          <p:spPr>
            <a:xfrm>
              <a:off x="1934905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9" name="正方形/長方形 608">
              <a:extLst>
                <a:ext uri="{FF2B5EF4-FFF2-40B4-BE49-F238E27FC236}">
                  <a16:creationId xmlns:a16="http://schemas.microsoft.com/office/drawing/2014/main" id="{922F2631-592E-414F-B072-EF72E2A67464}"/>
                </a:ext>
              </a:extLst>
            </p:cNvPr>
            <p:cNvSpPr/>
            <p:nvPr/>
          </p:nvSpPr>
          <p:spPr>
            <a:xfrm>
              <a:off x="2166198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0" name="正方形/長方形 609">
              <a:extLst>
                <a:ext uri="{FF2B5EF4-FFF2-40B4-BE49-F238E27FC236}">
                  <a16:creationId xmlns:a16="http://schemas.microsoft.com/office/drawing/2014/main" id="{905299ED-6D06-4900-A972-47DF27588CE5}"/>
                </a:ext>
              </a:extLst>
            </p:cNvPr>
            <p:cNvSpPr/>
            <p:nvPr/>
          </p:nvSpPr>
          <p:spPr>
            <a:xfrm>
              <a:off x="2397491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1" name="正方形/長方形 610">
              <a:extLst>
                <a:ext uri="{FF2B5EF4-FFF2-40B4-BE49-F238E27FC236}">
                  <a16:creationId xmlns:a16="http://schemas.microsoft.com/office/drawing/2014/main" id="{089486CB-7FF4-4479-A590-6B8412DF5449}"/>
                </a:ext>
              </a:extLst>
            </p:cNvPr>
            <p:cNvSpPr/>
            <p:nvPr/>
          </p:nvSpPr>
          <p:spPr>
            <a:xfrm>
              <a:off x="2628784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2" name="正方形/長方形 611">
              <a:extLst>
                <a:ext uri="{FF2B5EF4-FFF2-40B4-BE49-F238E27FC236}">
                  <a16:creationId xmlns:a16="http://schemas.microsoft.com/office/drawing/2014/main" id="{333B040C-8856-420A-B936-78AF257B328C}"/>
                </a:ext>
              </a:extLst>
            </p:cNvPr>
            <p:cNvSpPr/>
            <p:nvPr/>
          </p:nvSpPr>
          <p:spPr>
            <a:xfrm>
              <a:off x="2860077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3" name="正方形/長方形 612">
              <a:extLst>
                <a:ext uri="{FF2B5EF4-FFF2-40B4-BE49-F238E27FC236}">
                  <a16:creationId xmlns:a16="http://schemas.microsoft.com/office/drawing/2014/main" id="{F92D595A-0A06-4522-B2A2-DF9F479DB18D}"/>
                </a:ext>
              </a:extLst>
            </p:cNvPr>
            <p:cNvSpPr/>
            <p:nvPr/>
          </p:nvSpPr>
          <p:spPr>
            <a:xfrm>
              <a:off x="3091370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4" name="正方形/長方形 613">
              <a:extLst>
                <a:ext uri="{FF2B5EF4-FFF2-40B4-BE49-F238E27FC236}">
                  <a16:creationId xmlns:a16="http://schemas.microsoft.com/office/drawing/2014/main" id="{B8F742AB-4D25-4081-9C9F-3A4396D78DBB}"/>
                </a:ext>
              </a:extLst>
            </p:cNvPr>
            <p:cNvSpPr/>
            <p:nvPr/>
          </p:nvSpPr>
          <p:spPr>
            <a:xfrm>
              <a:off x="3322663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5" name="正方形/長方形 614">
              <a:extLst>
                <a:ext uri="{FF2B5EF4-FFF2-40B4-BE49-F238E27FC236}">
                  <a16:creationId xmlns:a16="http://schemas.microsoft.com/office/drawing/2014/main" id="{3D62C64B-3AF5-47E5-B74A-7DA26CB75FD7}"/>
                </a:ext>
              </a:extLst>
            </p:cNvPr>
            <p:cNvSpPr/>
            <p:nvPr/>
          </p:nvSpPr>
          <p:spPr>
            <a:xfrm>
              <a:off x="3553956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6" name="正方形/長方形 615">
              <a:extLst>
                <a:ext uri="{FF2B5EF4-FFF2-40B4-BE49-F238E27FC236}">
                  <a16:creationId xmlns:a16="http://schemas.microsoft.com/office/drawing/2014/main" id="{60401290-DDF5-4CD3-83A6-1D9D9568E35F}"/>
                </a:ext>
              </a:extLst>
            </p:cNvPr>
            <p:cNvSpPr/>
            <p:nvPr/>
          </p:nvSpPr>
          <p:spPr>
            <a:xfrm>
              <a:off x="3785249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7" name="正方形/長方形 616">
              <a:extLst>
                <a:ext uri="{FF2B5EF4-FFF2-40B4-BE49-F238E27FC236}">
                  <a16:creationId xmlns:a16="http://schemas.microsoft.com/office/drawing/2014/main" id="{E7483561-1996-4628-A95F-655522531F22}"/>
                </a:ext>
              </a:extLst>
            </p:cNvPr>
            <p:cNvSpPr/>
            <p:nvPr/>
          </p:nvSpPr>
          <p:spPr>
            <a:xfrm>
              <a:off x="4016542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8" name="正方形/長方形 617">
              <a:extLst>
                <a:ext uri="{FF2B5EF4-FFF2-40B4-BE49-F238E27FC236}">
                  <a16:creationId xmlns:a16="http://schemas.microsoft.com/office/drawing/2014/main" id="{DDEB0F81-4CF5-419B-9C8A-9E9A150ECF39}"/>
                </a:ext>
              </a:extLst>
            </p:cNvPr>
            <p:cNvSpPr/>
            <p:nvPr/>
          </p:nvSpPr>
          <p:spPr>
            <a:xfrm>
              <a:off x="4249446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9" name="正方形/長方形 618">
              <a:extLst>
                <a:ext uri="{FF2B5EF4-FFF2-40B4-BE49-F238E27FC236}">
                  <a16:creationId xmlns:a16="http://schemas.microsoft.com/office/drawing/2014/main" id="{4AFFB16E-9B0D-4FA3-BD30-1D4C23C913C3}"/>
                </a:ext>
              </a:extLst>
            </p:cNvPr>
            <p:cNvSpPr/>
            <p:nvPr/>
          </p:nvSpPr>
          <p:spPr>
            <a:xfrm>
              <a:off x="4480739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0" name="正方形/長方形 619">
              <a:extLst>
                <a:ext uri="{FF2B5EF4-FFF2-40B4-BE49-F238E27FC236}">
                  <a16:creationId xmlns:a16="http://schemas.microsoft.com/office/drawing/2014/main" id="{6198198F-ADD9-4D05-9689-4A4E113BB124}"/>
                </a:ext>
              </a:extLst>
            </p:cNvPr>
            <p:cNvSpPr/>
            <p:nvPr/>
          </p:nvSpPr>
          <p:spPr>
            <a:xfrm>
              <a:off x="4712325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1" name="正方形/長方形 620">
              <a:extLst>
                <a:ext uri="{FF2B5EF4-FFF2-40B4-BE49-F238E27FC236}">
                  <a16:creationId xmlns:a16="http://schemas.microsoft.com/office/drawing/2014/main" id="{3D5E803C-E51E-4017-BC47-50939EDE662B}"/>
                </a:ext>
              </a:extLst>
            </p:cNvPr>
            <p:cNvSpPr/>
            <p:nvPr/>
          </p:nvSpPr>
          <p:spPr>
            <a:xfrm>
              <a:off x="4943618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2" name="正方形/長方形 621">
              <a:extLst>
                <a:ext uri="{FF2B5EF4-FFF2-40B4-BE49-F238E27FC236}">
                  <a16:creationId xmlns:a16="http://schemas.microsoft.com/office/drawing/2014/main" id="{FC70E916-8148-49CD-A17C-1C2B61607674}"/>
                </a:ext>
              </a:extLst>
            </p:cNvPr>
            <p:cNvSpPr/>
            <p:nvPr/>
          </p:nvSpPr>
          <p:spPr>
            <a:xfrm>
              <a:off x="5174911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3" name="正方形/長方形 622">
              <a:extLst>
                <a:ext uri="{FF2B5EF4-FFF2-40B4-BE49-F238E27FC236}">
                  <a16:creationId xmlns:a16="http://schemas.microsoft.com/office/drawing/2014/main" id="{B9A0C59B-5EFD-42AA-A03A-1937FDE12994}"/>
                </a:ext>
              </a:extLst>
            </p:cNvPr>
            <p:cNvSpPr/>
            <p:nvPr/>
          </p:nvSpPr>
          <p:spPr>
            <a:xfrm>
              <a:off x="5406204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4" name="正方形/長方形 623">
              <a:extLst>
                <a:ext uri="{FF2B5EF4-FFF2-40B4-BE49-F238E27FC236}">
                  <a16:creationId xmlns:a16="http://schemas.microsoft.com/office/drawing/2014/main" id="{2577A1A9-F788-474F-9BFD-524AB03BB2E6}"/>
                </a:ext>
              </a:extLst>
            </p:cNvPr>
            <p:cNvSpPr/>
            <p:nvPr/>
          </p:nvSpPr>
          <p:spPr>
            <a:xfrm>
              <a:off x="5637497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5" name="正方形/長方形 624">
              <a:extLst>
                <a:ext uri="{FF2B5EF4-FFF2-40B4-BE49-F238E27FC236}">
                  <a16:creationId xmlns:a16="http://schemas.microsoft.com/office/drawing/2014/main" id="{7C2F1669-4FDB-48A9-892D-C611663D6D44}"/>
                </a:ext>
              </a:extLst>
            </p:cNvPr>
            <p:cNvSpPr/>
            <p:nvPr/>
          </p:nvSpPr>
          <p:spPr>
            <a:xfrm>
              <a:off x="5868790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6" name="正方形/長方形 625">
              <a:extLst>
                <a:ext uri="{FF2B5EF4-FFF2-40B4-BE49-F238E27FC236}">
                  <a16:creationId xmlns:a16="http://schemas.microsoft.com/office/drawing/2014/main" id="{9B08ED4A-A4DA-49C6-A73D-022562739150}"/>
                </a:ext>
              </a:extLst>
            </p:cNvPr>
            <p:cNvSpPr/>
            <p:nvPr/>
          </p:nvSpPr>
          <p:spPr>
            <a:xfrm>
              <a:off x="6100083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7" name="正方形/長方形 626">
              <a:extLst>
                <a:ext uri="{FF2B5EF4-FFF2-40B4-BE49-F238E27FC236}">
                  <a16:creationId xmlns:a16="http://schemas.microsoft.com/office/drawing/2014/main" id="{FE99CD31-953A-48F8-A44C-0D42E49FB48E}"/>
                </a:ext>
              </a:extLst>
            </p:cNvPr>
            <p:cNvSpPr/>
            <p:nvPr/>
          </p:nvSpPr>
          <p:spPr>
            <a:xfrm>
              <a:off x="6331376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8" name="正方形/長方形 627">
              <a:extLst>
                <a:ext uri="{FF2B5EF4-FFF2-40B4-BE49-F238E27FC236}">
                  <a16:creationId xmlns:a16="http://schemas.microsoft.com/office/drawing/2014/main" id="{622DDABA-3496-4390-BD56-C339E6A733FE}"/>
                </a:ext>
              </a:extLst>
            </p:cNvPr>
            <p:cNvSpPr/>
            <p:nvPr/>
          </p:nvSpPr>
          <p:spPr>
            <a:xfrm>
              <a:off x="6564280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9" name="正方形/長方形 628">
              <a:extLst>
                <a:ext uri="{FF2B5EF4-FFF2-40B4-BE49-F238E27FC236}">
                  <a16:creationId xmlns:a16="http://schemas.microsoft.com/office/drawing/2014/main" id="{09D222FE-ED7A-4EBE-9283-6AC4FBC16FED}"/>
                </a:ext>
              </a:extLst>
            </p:cNvPr>
            <p:cNvSpPr/>
            <p:nvPr/>
          </p:nvSpPr>
          <p:spPr>
            <a:xfrm>
              <a:off x="6795573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0" name="正方形/長方形 629">
              <a:extLst>
                <a:ext uri="{FF2B5EF4-FFF2-40B4-BE49-F238E27FC236}">
                  <a16:creationId xmlns:a16="http://schemas.microsoft.com/office/drawing/2014/main" id="{4CF633A1-CC1E-436B-8E30-7C9BD566B6CC}"/>
                </a:ext>
              </a:extLst>
            </p:cNvPr>
            <p:cNvSpPr/>
            <p:nvPr/>
          </p:nvSpPr>
          <p:spPr>
            <a:xfrm>
              <a:off x="7026866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1" name="正方形/長方形 630">
              <a:extLst>
                <a:ext uri="{FF2B5EF4-FFF2-40B4-BE49-F238E27FC236}">
                  <a16:creationId xmlns:a16="http://schemas.microsoft.com/office/drawing/2014/main" id="{DABB4E64-05C5-4288-B04A-226263AE6C43}"/>
                </a:ext>
              </a:extLst>
            </p:cNvPr>
            <p:cNvSpPr/>
            <p:nvPr/>
          </p:nvSpPr>
          <p:spPr>
            <a:xfrm>
              <a:off x="7258159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2" name="正方形/長方形 631">
              <a:extLst>
                <a:ext uri="{FF2B5EF4-FFF2-40B4-BE49-F238E27FC236}">
                  <a16:creationId xmlns:a16="http://schemas.microsoft.com/office/drawing/2014/main" id="{5FF21592-587C-4571-A9F0-A02335AC5003}"/>
                </a:ext>
              </a:extLst>
            </p:cNvPr>
            <p:cNvSpPr/>
            <p:nvPr/>
          </p:nvSpPr>
          <p:spPr>
            <a:xfrm>
              <a:off x="7489452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3" name="正方形/長方形 632">
              <a:extLst>
                <a:ext uri="{FF2B5EF4-FFF2-40B4-BE49-F238E27FC236}">
                  <a16:creationId xmlns:a16="http://schemas.microsoft.com/office/drawing/2014/main" id="{800B60D4-3D1E-436C-B60B-3DB876FFD464}"/>
                </a:ext>
              </a:extLst>
            </p:cNvPr>
            <p:cNvSpPr/>
            <p:nvPr/>
          </p:nvSpPr>
          <p:spPr>
            <a:xfrm>
              <a:off x="7720745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4" name="正方形/長方形 633">
              <a:extLst>
                <a:ext uri="{FF2B5EF4-FFF2-40B4-BE49-F238E27FC236}">
                  <a16:creationId xmlns:a16="http://schemas.microsoft.com/office/drawing/2014/main" id="{ED01AC07-54F9-44F9-B7FD-D6B77AFABBB1}"/>
                </a:ext>
              </a:extLst>
            </p:cNvPr>
            <p:cNvSpPr/>
            <p:nvPr/>
          </p:nvSpPr>
          <p:spPr>
            <a:xfrm>
              <a:off x="7952038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5" name="正方形/長方形 634">
              <a:extLst>
                <a:ext uri="{FF2B5EF4-FFF2-40B4-BE49-F238E27FC236}">
                  <a16:creationId xmlns:a16="http://schemas.microsoft.com/office/drawing/2014/main" id="{51CA378F-B710-43AE-906E-B2D2174C8728}"/>
                </a:ext>
              </a:extLst>
            </p:cNvPr>
            <p:cNvSpPr/>
            <p:nvPr/>
          </p:nvSpPr>
          <p:spPr>
            <a:xfrm>
              <a:off x="8183331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6" name="正方形/長方形 635">
              <a:extLst>
                <a:ext uri="{FF2B5EF4-FFF2-40B4-BE49-F238E27FC236}">
                  <a16:creationId xmlns:a16="http://schemas.microsoft.com/office/drawing/2014/main" id="{89E083BD-6430-4B5E-910A-6C29E824E4EC}"/>
                </a:ext>
              </a:extLst>
            </p:cNvPr>
            <p:cNvSpPr/>
            <p:nvPr/>
          </p:nvSpPr>
          <p:spPr>
            <a:xfrm>
              <a:off x="8414624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7" name="正方形/長方形 636">
              <a:extLst>
                <a:ext uri="{FF2B5EF4-FFF2-40B4-BE49-F238E27FC236}">
                  <a16:creationId xmlns:a16="http://schemas.microsoft.com/office/drawing/2014/main" id="{C18B2E30-8FAF-4623-A7E8-33C3B6133639}"/>
                </a:ext>
              </a:extLst>
            </p:cNvPr>
            <p:cNvSpPr/>
            <p:nvPr/>
          </p:nvSpPr>
          <p:spPr>
            <a:xfrm>
              <a:off x="8645917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8" name="正方形/長方形 637">
              <a:extLst>
                <a:ext uri="{FF2B5EF4-FFF2-40B4-BE49-F238E27FC236}">
                  <a16:creationId xmlns:a16="http://schemas.microsoft.com/office/drawing/2014/main" id="{C8450888-0773-40CA-940D-007E84C584E3}"/>
                </a:ext>
              </a:extLst>
            </p:cNvPr>
            <p:cNvSpPr/>
            <p:nvPr/>
          </p:nvSpPr>
          <p:spPr>
            <a:xfrm>
              <a:off x="8878821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9" name="正方形/長方形 638">
              <a:extLst>
                <a:ext uri="{FF2B5EF4-FFF2-40B4-BE49-F238E27FC236}">
                  <a16:creationId xmlns:a16="http://schemas.microsoft.com/office/drawing/2014/main" id="{D5C8ACE3-7F84-4A74-863D-2A0F0045BAFB}"/>
                </a:ext>
              </a:extLst>
            </p:cNvPr>
            <p:cNvSpPr/>
            <p:nvPr/>
          </p:nvSpPr>
          <p:spPr>
            <a:xfrm>
              <a:off x="9110114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E2DA86A-46A0-4868-87F4-59144F8A8A12}"/>
              </a:ext>
            </a:extLst>
          </p:cNvPr>
          <p:cNvGrpSpPr/>
          <p:nvPr/>
        </p:nvGrpSpPr>
        <p:grpSpPr>
          <a:xfrm>
            <a:off x="9358268" y="1640258"/>
            <a:ext cx="2728784" cy="3216412"/>
            <a:chOff x="9358268" y="1640258"/>
            <a:chExt cx="2728784" cy="3216412"/>
          </a:xfrm>
          <a:solidFill>
            <a:schemeClr val="accent4"/>
          </a:solidFill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8D86F123-35CB-4E97-A4EC-9397B353EE5A}"/>
                </a:ext>
              </a:extLst>
            </p:cNvPr>
            <p:cNvSpPr/>
            <p:nvPr/>
          </p:nvSpPr>
          <p:spPr>
            <a:xfrm>
              <a:off x="11907052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6F7CDC16-285A-407C-B4EF-3A5975437243}"/>
                </a:ext>
              </a:extLst>
            </p:cNvPr>
            <p:cNvSpPr/>
            <p:nvPr/>
          </p:nvSpPr>
          <p:spPr>
            <a:xfrm>
              <a:off x="11675095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49C4484F-B4E2-4AC9-BC64-4CCB3CF784E4}"/>
                </a:ext>
              </a:extLst>
            </p:cNvPr>
            <p:cNvSpPr/>
            <p:nvPr/>
          </p:nvSpPr>
          <p:spPr>
            <a:xfrm>
              <a:off x="11444466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B55995D4-D2BA-4157-8E20-056600C29FA8}"/>
                </a:ext>
              </a:extLst>
            </p:cNvPr>
            <p:cNvSpPr/>
            <p:nvPr/>
          </p:nvSpPr>
          <p:spPr>
            <a:xfrm>
              <a:off x="11213173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65B08FC8-E040-4274-9479-EA03AAFE74CB}"/>
                </a:ext>
              </a:extLst>
            </p:cNvPr>
            <p:cNvSpPr/>
            <p:nvPr/>
          </p:nvSpPr>
          <p:spPr>
            <a:xfrm>
              <a:off x="10979605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7288A6D6-CB28-4BD4-92E6-6080DD2F0C09}"/>
                </a:ext>
              </a:extLst>
            </p:cNvPr>
            <p:cNvSpPr/>
            <p:nvPr/>
          </p:nvSpPr>
          <p:spPr>
            <a:xfrm>
              <a:off x="10748312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0" name="正方形/長方形 429">
              <a:extLst>
                <a:ext uri="{FF2B5EF4-FFF2-40B4-BE49-F238E27FC236}">
                  <a16:creationId xmlns:a16="http://schemas.microsoft.com/office/drawing/2014/main" id="{DF639AC3-DA50-44A0-81A0-CFC04DC9B3C1}"/>
                </a:ext>
              </a:extLst>
            </p:cNvPr>
            <p:cNvSpPr/>
            <p:nvPr/>
          </p:nvSpPr>
          <p:spPr>
            <a:xfrm>
              <a:off x="10517019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2" name="正方形/長方形 471">
              <a:extLst>
                <a:ext uri="{FF2B5EF4-FFF2-40B4-BE49-F238E27FC236}">
                  <a16:creationId xmlns:a16="http://schemas.microsoft.com/office/drawing/2014/main" id="{D03D5E0C-07AD-45A6-BCBE-CE88E23C40C8}"/>
                </a:ext>
              </a:extLst>
            </p:cNvPr>
            <p:cNvSpPr/>
            <p:nvPr/>
          </p:nvSpPr>
          <p:spPr>
            <a:xfrm>
              <a:off x="10286389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4" name="正方形/長方形 513">
              <a:extLst>
                <a:ext uri="{FF2B5EF4-FFF2-40B4-BE49-F238E27FC236}">
                  <a16:creationId xmlns:a16="http://schemas.microsoft.com/office/drawing/2014/main" id="{2E16A5BC-9D71-4482-909B-CD3920899A66}"/>
                </a:ext>
              </a:extLst>
            </p:cNvPr>
            <p:cNvSpPr/>
            <p:nvPr/>
          </p:nvSpPr>
          <p:spPr>
            <a:xfrm>
              <a:off x="10052810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6" name="正方形/長方形 555">
              <a:extLst>
                <a:ext uri="{FF2B5EF4-FFF2-40B4-BE49-F238E27FC236}">
                  <a16:creationId xmlns:a16="http://schemas.microsoft.com/office/drawing/2014/main" id="{0BD5A20F-C843-4BB1-8709-CE58D5593CE0}"/>
                </a:ext>
              </a:extLst>
            </p:cNvPr>
            <p:cNvSpPr/>
            <p:nvPr/>
          </p:nvSpPr>
          <p:spPr>
            <a:xfrm>
              <a:off x="9820322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8" name="正方形/長方形 597">
              <a:extLst>
                <a:ext uri="{FF2B5EF4-FFF2-40B4-BE49-F238E27FC236}">
                  <a16:creationId xmlns:a16="http://schemas.microsoft.com/office/drawing/2014/main" id="{3336CCE9-C966-4B56-948D-D0A3F45BEB7B}"/>
                </a:ext>
              </a:extLst>
            </p:cNvPr>
            <p:cNvSpPr/>
            <p:nvPr/>
          </p:nvSpPr>
          <p:spPr>
            <a:xfrm>
              <a:off x="9589029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0" name="正方形/長方形 639">
              <a:extLst>
                <a:ext uri="{FF2B5EF4-FFF2-40B4-BE49-F238E27FC236}">
                  <a16:creationId xmlns:a16="http://schemas.microsoft.com/office/drawing/2014/main" id="{298BE603-2B89-4EF2-BB76-3295AB53A96E}"/>
                </a:ext>
              </a:extLst>
            </p:cNvPr>
            <p:cNvSpPr/>
            <p:nvPr/>
          </p:nvSpPr>
          <p:spPr>
            <a:xfrm>
              <a:off x="9358268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2024B49-83FC-4DC2-A45F-BEE58F2F1367}"/>
                  </a:ext>
                </a:extLst>
              </p:cNvPr>
              <p:cNvSpPr txBox="1"/>
              <p:nvPr/>
            </p:nvSpPr>
            <p:spPr>
              <a:xfrm>
                <a:off x="80229" y="93979"/>
                <a:ext cx="929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時間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ＭＳ 明朝" panose="02020609040205080304" pitchFamily="17" charset="-128"/>
                      </a:rPr>
                      <m:t>𝑡</m:t>
                    </m:r>
                  </m:oMath>
                </a14:m>
                <a:endParaRPr kumimoji="1" lang="ja-JP" altLang="en-US" sz="2400" dirty="0"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2024B49-83FC-4DC2-A45F-BEE58F2F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9" y="93979"/>
                <a:ext cx="929550" cy="461665"/>
              </a:xfrm>
              <a:prstGeom prst="rect">
                <a:avLst/>
              </a:prstGeom>
              <a:blipFill>
                <a:blip r:embed="rId2"/>
                <a:stretch>
                  <a:fillRect l="-9804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1" name="テキスト ボックス 640">
            <a:extLst>
              <a:ext uri="{FF2B5EF4-FFF2-40B4-BE49-F238E27FC236}">
                <a16:creationId xmlns:a16="http://schemas.microsoft.com/office/drawing/2014/main" id="{6F925BD8-A7E8-4708-9D32-4F387556E2A7}"/>
              </a:ext>
            </a:extLst>
          </p:cNvPr>
          <p:cNvSpPr txBox="1"/>
          <p:nvPr/>
        </p:nvSpPr>
        <p:spPr>
          <a:xfrm>
            <a:off x="10962744" y="939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現在</a:t>
            </a: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69730801-5E1D-4F17-B510-9A008DA679A3}"/>
              </a:ext>
            </a:extLst>
          </p:cNvPr>
          <p:cNvSpPr txBox="1"/>
          <p:nvPr/>
        </p:nvSpPr>
        <p:spPr>
          <a:xfrm>
            <a:off x="4310896" y="5269222"/>
            <a:ext cx="3570208" cy="4616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利用可能な時系列データ</a:t>
            </a:r>
          </a:p>
        </p:txBody>
      </p:sp>
    </p:spTree>
    <p:extLst>
      <p:ext uri="{BB962C8B-B14F-4D97-AF65-F5344CB8AC3E}">
        <p14:creationId xmlns:p14="http://schemas.microsoft.com/office/powerpoint/2010/main" val="322898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37B119E-EA20-495C-8F47-6B9869B6D22E}"/>
              </a:ext>
            </a:extLst>
          </p:cNvPr>
          <p:cNvCxnSpPr>
            <a:cxnSpLocks/>
          </p:cNvCxnSpPr>
          <p:nvPr/>
        </p:nvCxnSpPr>
        <p:spPr>
          <a:xfrm>
            <a:off x="1056000" y="648780"/>
            <a:ext cx="10080000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2219D7-FECE-4E40-968F-44DC1D62A2AE}"/>
              </a:ext>
            </a:extLst>
          </p:cNvPr>
          <p:cNvGrpSpPr/>
          <p:nvPr/>
        </p:nvGrpSpPr>
        <p:grpSpPr>
          <a:xfrm>
            <a:off x="104949" y="6304286"/>
            <a:ext cx="11982103" cy="182206"/>
            <a:chOff x="336242" y="6294126"/>
            <a:chExt cx="11982103" cy="18220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71537CF-9A3C-40E9-9CD9-ED677287E1AD}"/>
                </a:ext>
              </a:extLst>
            </p:cNvPr>
            <p:cNvGrpSpPr/>
            <p:nvPr/>
          </p:nvGrpSpPr>
          <p:grpSpPr>
            <a:xfrm>
              <a:off x="336242" y="6294126"/>
              <a:ext cx="11519517" cy="182206"/>
              <a:chOff x="143120" y="5440686"/>
              <a:chExt cx="11519517" cy="182206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CBE2E186-43C5-4670-A392-C644170D76A0}"/>
                  </a:ext>
                </a:extLst>
              </p:cNvPr>
              <p:cNvGrpSpPr/>
              <p:nvPr/>
            </p:nvGrpSpPr>
            <p:grpSpPr>
              <a:xfrm>
                <a:off x="14312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612FF00A-A139-48CE-8D42-C2A75D64A2D8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9A37C88B-64B9-46C3-A0D3-BEED9B1366B5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18CCBCFE-B46F-4C47-9F31-3F7C97DF6030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C88FA678-C574-4877-B3E5-B965381F9AA3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74799C3B-2047-4F3C-8A5B-641557429F6A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A97AF592-BBB8-4A1E-8B22-3A4D561E4780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49DC5AF5-BF86-4386-B7D4-0A019F43F0C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19B127F0-0E54-4087-BB36-86B7A4896407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AE73FAC5-96A9-4180-820F-842AC39E96A3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E9343603-2CEF-487A-9D0F-D72D5FE6A99C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389B51B4-824C-4768-85CA-72FB46A76A4B}"/>
                  </a:ext>
                </a:extLst>
              </p:cNvPr>
              <p:cNvGrpSpPr/>
              <p:nvPr/>
            </p:nvGrpSpPr>
            <p:grpSpPr>
              <a:xfrm>
                <a:off x="2457661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F3068BF-48D7-4EDA-BDAC-4D3B4FCA10C3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9B031B9-356C-4716-B6BC-C6EDA5001D92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7907182C-90A2-4F4B-9AE3-221689F916D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E153E57F-9ED3-4ABF-99FB-820664F3A2F2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889969CE-DBF0-4010-88FD-48090B9410C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D82B612A-3832-4A97-A51D-9C3D8239A6F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ADBF6470-83BE-432C-BFBD-F6EE08C1B10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D883CC96-CF40-4E42-BE9D-AB4B3958A5B3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3183CA8A-F0C1-40D2-9EED-F4812CBC0220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2211D8BB-27B6-4FB1-95B0-F8B006952442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8C3AF802-C4AC-4552-AB17-6DFCCC74E074}"/>
                  </a:ext>
                </a:extLst>
              </p:cNvPr>
              <p:cNvGrpSpPr/>
              <p:nvPr/>
            </p:nvGrpSpPr>
            <p:grpSpPr>
              <a:xfrm>
                <a:off x="4770591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D501B991-94A4-480C-896C-4B0EEA203451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0FE84C8A-867E-4B63-B2F1-BD9032837983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959AD7EF-6DFA-4E32-BAF7-BBCEEED00B07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19E153C3-D72E-44C6-8779-C9855DEF3BFD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5D7A6A2A-B623-457E-8145-D4F0056DB95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AA012B83-6DE4-47D1-AAE6-8AA8F9FFC30D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C927FAAD-456B-4BF6-97F1-BC6FD0AF69EC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8ED85F55-62CC-4C97-8688-D348038B2B36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8B94D653-3FE8-47CE-9CD9-D635B6E658E2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E65E84DF-973C-4C86-A84E-68767A719B8B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97007E0B-65F5-40AD-8B9D-12A28557A0F8}"/>
                  </a:ext>
                </a:extLst>
              </p:cNvPr>
              <p:cNvGrpSpPr/>
              <p:nvPr/>
            </p:nvGrpSpPr>
            <p:grpSpPr>
              <a:xfrm>
                <a:off x="7085132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5E5280F4-E467-4037-9431-0FA3F33D945B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5B344E7A-EAC4-43C3-B370-0444A663B034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DF425055-9373-4B9E-B3D6-B578A32CDDA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C623FCF6-F3F2-4A6C-B252-532667C96E9F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784DAA8E-4B3D-4FE3-A4DB-92B0E0A90C66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D373C1F4-EF3A-4192-9F0E-A17CBB44497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36019477-C8EB-4750-A284-D642313A03AF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43FAA803-B331-4B8C-BBF8-51FC77BFEC0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768B906-442D-4D36-B95F-C328E3FF1E38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8DEE93B-57FB-421B-8E65-F9565031B6AA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20" name="グループ化 119">
                <a:extLst>
                  <a:ext uri="{FF2B5EF4-FFF2-40B4-BE49-F238E27FC236}">
                    <a16:creationId xmlns:a16="http://schemas.microsoft.com/office/drawing/2014/main" id="{72744E03-48DF-4079-A87B-52357C0621E5}"/>
                  </a:ext>
                </a:extLst>
              </p:cNvPr>
              <p:cNvGrpSpPr/>
              <p:nvPr/>
            </p:nvGrpSpPr>
            <p:grpSpPr>
              <a:xfrm>
                <a:off x="940100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7104E9BB-3E7A-412D-AE7E-60D0D2CAF1FF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7BA208E6-2E27-4041-8302-C41C1D5CE806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3" name="正方形/長方形 122">
                  <a:extLst>
                    <a:ext uri="{FF2B5EF4-FFF2-40B4-BE49-F238E27FC236}">
                      <a16:creationId xmlns:a16="http://schemas.microsoft.com/office/drawing/2014/main" id="{3F58BE7B-A9FA-45C8-8078-FB497DBB3F4F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4" name="正方形/長方形 123">
                  <a:extLst>
                    <a:ext uri="{FF2B5EF4-FFF2-40B4-BE49-F238E27FC236}">
                      <a16:creationId xmlns:a16="http://schemas.microsoft.com/office/drawing/2014/main" id="{7504C54D-7EB9-40C1-B04C-E874BB22360A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5" name="正方形/長方形 124">
                  <a:extLst>
                    <a:ext uri="{FF2B5EF4-FFF2-40B4-BE49-F238E27FC236}">
                      <a16:creationId xmlns:a16="http://schemas.microsoft.com/office/drawing/2014/main" id="{FE852EDF-CFD1-4CBC-822A-88D1A9E53B3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6" name="正方形/長方形 125">
                  <a:extLst>
                    <a:ext uri="{FF2B5EF4-FFF2-40B4-BE49-F238E27FC236}">
                      <a16:creationId xmlns:a16="http://schemas.microsoft.com/office/drawing/2014/main" id="{B264BBDE-F233-4ECB-B6D9-C2E3ED7390BA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7870FD43-D51B-4EB1-B985-300C33D34139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76F122A5-6507-46EC-8C4F-9B620D354E5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84FE1F2F-5114-420B-BE88-7BEEF931AC07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E4CEF646-088A-4C58-BC42-0D0CCDA929F4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8D39FB11-7C60-434B-B79D-741DA06E4CFC}"/>
                </a:ext>
              </a:extLst>
            </p:cNvPr>
            <p:cNvSpPr/>
            <p:nvPr/>
          </p:nvSpPr>
          <p:spPr>
            <a:xfrm>
              <a:off x="11907052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EEAAE170-C8DF-4CAC-996B-F908CE5DBEDA}"/>
                </a:ext>
              </a:extLst>
            </p:cNvPr>
            <p:cNvSpPr/>
            <p:nvPr/>
          </p:nvSpPr>
          <p:spPr>
            <a:xfrm>
              <a:off x="12138345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55C07FF-8DD0-463D-B248-11B436AA7EB4}"/>
              </a:ext>
            </a:extLst>
          </p:cNvPr>
          <p:cNvGrpSpPr/>
          <p:nvPr/>
        </p:nvGrpSpPr>
        <p:grpSpPr>
          <a:xfrm>
            <a:off x="2650784" y="6029220"/>
            <a:ext cx="9436268" cy="180000"/>
            <a:chOff x="169429" y="5465311"/>
            <a:chExt cx="9436268" cy="180000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AF7DBA89-3048-4923-BE92-EB92FC51C1B7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EB769036-E11D-4C26-9B0C-4FBCFDE6A8E6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C7673181-BE0F-4BC8-89F7-0E4EA68AF2D8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87C02A6E-BA3D-4DB1-AB32-E599E98B5D87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20BB55AE-996C-4DF1-B6DF-308B42628F79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823036B2-DD1D-4936-BB61-4616DCE6900F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5CE35B0E-4714-483D-A0B4-759C1DFBD9AF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03F5CA5B-0046-4CD4-8344-73CC061B5CBC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3DEF1163-E3C7-4A6A-9C2D-D344E65C8EB9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11FF3ECF-363E-4DD4-81D0-FC149FAD989C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AAD5A972-D282-42EA-A56F-84FBE69C1D67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61F07984-C472-4C79-A016-91A70F7D7F84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80965C42-5F12-4CDE-A811-38720BFEAEA1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10CCB1FC-EE3E-4995-ADAF-4E1BC5802999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285F5F81-32BC-43BC-822B-BB64C6BA3052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625B2A0A-39F7-4938-B24C-061CC5C78DF7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418353F7-01EC-41DC-9BBA-A741DA3817A9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CB1C70DA-4D5F-4E2D-8BCF-E85A289C2C29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4D3F436C-AFDE-4B73-9E2D-5329D550B81B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02960E46-5F6B-4B13-A37B-24A9B3A49F2D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3F4E4947-69F0-4866-A8E4-421325DB107C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62111BA5-E8BD-44AC-9807-42154B7E2B65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7A9E6DE9-9865-42DE-86BF-0AC3E38D4D76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FCE77DC4-CDCF-442C-8757-40308F1F927E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CF53E139-3477-4C06-BB16-B547E081C5FC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8576D6F3-D886-48A4-8D5A-D8D6E075CDD2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94EF901A-6DB9-4570-99BF-946BA48B3F97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F18AC1-9D48-45CC-A7FF-48C8818FCFB9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4A82C0EB-6A81-4F9D-AAE1-C8AE712F9A25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54B6F910-2E51-4F7C-AF59-2FA498FB9A96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DFA3D8E8-F084-4F7D-9CBD-E0FEF3815507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C7B94A2E-9013-4FB3-BCEF-EC243EFB5EBD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E63465E7-4BF6-476F-892B-3DA5B8A76814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ED9E7F64-322C-4C34-BDF6-98D8CABD690F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F9685A1A-BE97-4955-BB81-393F7032E861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CAE4A996-E142-4970-85BF-CB290DE42885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7199B469-01F4-4ED2-AB55-AA64D665F5A2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73C34E99-8A8D-44AE-B33B-22041AB90A80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9CCBAAD3-A1DD-4397-ACE8-16062818D389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6DFB2BAC-79B1-41C3-83D5-B69766C32556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8D86F123-35CB-4E97-A4EC-9397B353EE5A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3" name="グループ化 192">
            <a:extLst>
              <a:ext uri="{FF2B5EF4-FFF2-40B4-BE49-F238E27FC236}">
                <a16:creationId xmlns:a16="http://schemas.microsoft.com/office/drawing/2014/main" id="{9C4DC4A6-837E-4EA1-90AF-2BDF9A7BB353}"/>
              </a:ext>
            </a:extLst>
          </p:cNvPr>
          <p:cNvGrpSpPr/>
          <p:nvPr/>
        </p:nvGrpSpPr>
        <p:grpSpPr>
          <a:xfrm>
            <a:off x="2418827" y="5751948"/>
            <a:ext cx="9436268" cy="180000"/>
            <a:chOff x="169429" y="5465311"/>
            <a:chExt cx="9436268" cy="180000"/>
          </a:xfrm>
        </p:grpSpPr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7894AFF2-F7BC-4AE2-AF02-614BA48CFB07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83E54583-E725-4A1C-843F-46D8A269E563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3F5E945D-1BF1-4407-BF39-E081B58379AA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B0183473-BF3C-48E3-99E6-07ED2853EAE3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4E69D586-456F-4A57-8F7A-FC6B1F19F530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4E1A0A7E-5E37-4E5A-87EA-E45E067D748F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3A31A186-B7B1-4E4C-8C34-702EAA99D8CA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81765C9A-8D5D-4897-B500-76F218E41ABE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32753BEA-FF04-41A8-935E-279DA8B87E83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CB91047A-A350-4651-8AE2-BD188866F987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C9EF6273-452E-4793-81E5-9E86AAEE82AC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38366320-49AA-4A2A-98E4-F50208BC3456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3C1126A0-A5C4-4A6A-82C8-8AE3790CCFD7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8990F988-0FEA-4885-A2AC-1FC3E31374AC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2974F9A4-FD68-41D1-B515-1D0FBD2A5E22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C080E99E-0B74-4BC5-A493-488B2A8A054D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9BF149F1-A6A7-41B2-95BF-6D5C20FC681E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D1580517-4BFF-4CE3-92FB-0968AC947004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7FC87059-78DC-4E91-8C06-2242D3C353F3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EE12916E-4677-4D43-ABE9-D3C6C35EB459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026DD8F5-4D11-4D0C-8888-ECC257946FDB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21D20615-336A-40BB-BAE7-741C04D06CE2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CD0B86A6-AE19-40FC-AE46-8215588D1E5D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AFFB0BD3-6DA4-4C21-B1D2-6CCB08B76E1C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E8A78BC3-A5BD-4B20-B140-32E5D7926E1E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9" name="正方形/長方形 218">
              <a:extLst>
                <a:ext uri="{FF2B5EF4-FFF2-40B4-BE49-F238E27FC236}">
                  <a16:creationId xmlns:a16="http://schemas.microsoft.com/office/drawing/2014/main" id="{E68F91EA-D1AF-4E35-A4BE-B636C91A209A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750B8382-EEBC-407F-8C59-8A638EA1359B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DC68F7B0-FD35-44F3-9BE4-97059DB4BB63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EB75821D-5E59-4AD4-B669-C110758D407F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D5F18956-6596-42DD-B046-5924AFF3F73B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C9EC3387-6E2C-40D5-8DE0-4D62E47AED7F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C050BC3D-FE09-45AA-BFAF-0976265E1224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A7329D4D-C5EB-4351-9675-33A776F8CF85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FB9132B9-33A8-4C06-B3E4-1C22989F8EA5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00C817ED-2B8B-4797-A29A-FF48C276ABCB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B75C0A14-F389-4551-B206-5082B3808409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6D21BCDB-EC54-4B65-A075-4BD83233A36B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AD42BF9C-C264-43BF-A18B-04C978AE2917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6EAB9921-7835-4459-9369-0A1B91D4ADFC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590B71E6-0ECF-4AE9-BF57-99013B8A48DF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6F7CDC16-285A-407C-B4EF-3A5975437243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B7F042FA-20EA-46E6-AD87-41AFA51AA3EA}"/>
              </a:ext>
            </a:extLst>
          </p:cNvPr>
          <p:cNvGrpSpPr/>
          <p:nvPr/>
        </p:nvGrpSpPr>
        <p:grpSpPr>
          <a:xfrm>
            <a:off x="2188198" y="5474676"/>
            <a:ext cx="9436268" cy="180000"/>
            <a:chOff x="169429" y="5465311"/>
            <a:chExt cx="9436268" cy="180000"/>
          </a:xfrm>
        </p:grpSpPr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86066596-05A4-460C-94BC-5FE944A78C5F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9C303B65-C590-4BE0-B0F3-DEE3D5325C01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5310D8D6-2DBD-4E73-BE5D-5AB5B8B6424E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C5986F58-01BA-4F41-9824-A21E9A928424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450D2CD3-8472-4830-8B27-CAE34D81A615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62E8BF4B-2F01-4287-91B4-CEE4A254FAB6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69500FF-E0CD-45CE-AB4A-ED6183E0CDB1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91AC67FE-35FF-4C80-A383-742D2A6D8BB5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B352E2E1-CDA4-4B1F-9C89-F22C86ED2A47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444CB7D7-3A08-4B51-86F4-18BA75865F6B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E0280570-468A-4774-9A45-2AE50A4CA1A3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0A1F8629-7FEF-45F9-ACF8-11E5DD58E15C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81E9D7A6-ECB3-4C6C-BD09-FD8E56EBD91E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0002CD07-50ED-4AF5-BF07-6F35CEA0109F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CC4EFCAB-7720-4CA3-9035-EC1A5F3BB850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B36818AA-8E40-4B7E-8537-D930043D1890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EC0808F9-0B50-48F9-83BD-DD6D888A6771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75AF5EB2-1169-4D71-B89F-67E001FBBB6F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1C9E6D3A-6A53-4386-8CF3-1E007E54D10D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0E926F12-D167-4C7A-A455-DA40C6B0037D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7D8991A1-59B1-45E1-9696-1D4FAF519A31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5DF31C9F-1A88-4086-A75A-B6CEBB711131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A4BC4D31-3FE6-478B-8F26-446282379EF3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3FA6C6A8-E160-4AE7-8451-E98D3FEE10C0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90BB4A07-6660-43B4-80BE-3E5D6A7F78E6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4CF1AE5A-7DE9-4CA2-9494-D9D132031FB7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C7EE2919-D8A7-4279-B3F3-4D168E5FD38F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6D6C3496-30ED-44B3-8E16-ECB364609E37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A7C31928-7B7E-4466-A270-68C0678F5A14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8D095155-7DDD-42B5-B26D-030E8A843D1B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2482799A-9BD4-4551-BA9F-B8994FB7105F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90C15804-4556-4446-A330-29F7115D3A08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8E9DA129-6B99-4254-A73E-8C46336948F6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9C38BA0B-6DBF-4BF5-BEB5-7E766DDD99F0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6491B08C-D3DC-4220-89BB-4090B6E61FDC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4A6EEC20-E106-4997-96CE-CE56115B0C48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79E4498D-6A54-45B0-9D46-99A724F4CBB9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D2F86C72-80B3-405E-BEB7-DB24511BE0F6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6B83B082-2451-493B-B80A-73F4F521F1A6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82A5741A-33FA-4B94-8AC0-4AD89EE0E3A5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49C4484F-B4E2-4AC9-BC64-4CCB3CF784E4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63" name="グループ化 262">
            <a:extLst>
              <a:ext uri="{FF2B5EF4-FFF2-40B4-BE49-F238E27FC236}">
                <a16:creationId xmlns:a16="http://schemas.microsoft.com/office/drawing/2014/main" id="{769D1A9B-C293-477B-9A94-C20ABE51586B}"/>
              </a:ext>
            </a:extLst>
          </p:cNvPr>
          <p:cNvGrpSpPr/>
          <p:nvPr/>
        </p:nvGrpSpPr>
        <p:grpSpPr>
          <a:xfrm>
            <a:off x="1956905" y="5197404"/>
            <a:ext cx="9436268" cy="180000"/>
            <a:chOff x="169429" y="5465311"/>
            <a:chExt cx="9436268" cy="180000"/>
          </a:xfrm>
        </p:grpSpPr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F24C54F7-B2CB-4D1A-AAEC-44D5E2A79FCD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D9E2404C-DF92-44FB-A76F-882C01E86878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954A5E0F-47F7-4493-999D-82DDD1BFF1ED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2AF3377-0B87-4E2D-B5CE-96A5C52DEF04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CFB8BB54-FACB-401B-9BC1-5C9D766DBCAF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9" name="正方形/長方形 268">
              <a:extLst>
                <a:ext uri="{FF2B5EF4-FFF2-40B4-BE49-F238E27FC236}">
                  <a16:creationId xmlns:a16="http://schemas.microsoft.com/office/drawing/2014/main" id="{409E80DE-55D9-45A1-8B3B-C14E3B7DAAAC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69D57EE9-1385-4AEF-B4E7-E45B92AA5991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025C0F50-0978-4BEF-BD2F-D45FC06972EC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5C59C7E2-8951-41C5-BEB3-CE0EB13C59B3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259F1A59-1F57-4F1A-8275-75E0F5D26ADB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837FA1EB-66D7-47E6-A6CC-D0D9E5E29D72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FCA585C0-BB01-4D06-B692-686C34C11B2B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E281C629-BB19-4745-A55F-1AEBF928F908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15DC315D-F761-46E6-BE15-EC85A5A6DD8F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3773B290-752D-4C1F-B424-7F5F952DD625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CCFE5DD0-E627-43BA-B511-67FBDF2412CD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0F8159A9-A3D4-406F-8B95-28F373DAD353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EA12E1DF-2414-4E2E-842F-D5C4A40EC8B6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1AE002B8-58F1-4D2F-AF65-0BE3E75FA02A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529558E0-C8D4-43E3-BBE5-09031AA52ED5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DE0C42EF-EAAA-4F7E-B83E-7E3F275FAE84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D0F907F8-4028-4092-AE03-4F08858EC317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A087AC68-B7A1-4524-84F9-04F826890D15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1E888E6E-7FD6-4827-A12D-F24692D37D9A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22811180-7804-4F9A-B13D-56A87D3FB5AB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08F492EE-0640-418D-A2E2-7CFAF21FAE07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02963525-59FE-406E-B6DA-F5F6CE7C9661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B0F3E3AA-3876-4B7B-8500-7C9C81F03A54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4438524D-2303-4AAB-AA19-E8F328C169E9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292FD512-3048-4463-8B4C-68FD12376AB4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A23573B3-5663-4ED5-9B27-4788B04D2FE3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5" name="正方形/長方形 294">
              <a:extLst>
                <a:ext uri="{FF2B5EF4-FFF2-40B4-BE49-F238E27FC236}">
                  <a16:creationId xmlns:a16="http://schemas.microsoft.com/office/drawing/2014/main" id="{B75A069C-30EF-4DA1-992F-EDD994A04B90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6" name="正方形/長方形 295">
              <a:extLst>
                <a:ext uri="{FF2B5EF4-FFF2-40B4-BE49-F238E27FC236}">
                  <a16:creationId xmlns:a16="http://schemas.microsoft.com/office/drawing/2014/main" id="{63D30E59-09B2-456D-A68E-6D114E4A9CAE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AB73E110-42FB-4A6C-BC90-0EC3E0104D6C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582754A9-9178-490E-AD7E-E6D7F89A9F6C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77553775-E9C9-4B6D-993F-789A5DF5145D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B5358B30-E8DF-46B5-A380-9A7E8EEBA15E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1" name="正方形/長方形 300">
              <a:extLst>
                <a:ext uri="{FF2B5EF4-FFF2-40B4-BE49-F238E27FC236}">
                  <a16:creationId xmlns:a16="http://schemas.microsoft.com/office/drawing/2014/main" id="{A4E017F1-1B0A-4A65-8FC7-FCB653F8CCA9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2" name="正方形/長方形 301">
              <a:extLst>
                <a:ext uri="{FF2B5EF4-FFF2-40B4-BE49-F238E27FC236}">
                  <a16:creationId xmlns:a16="http://schemas.microsoft.com/office/drawing/2014/main" id="{A156EA26-25EE-4B13-ACF4-5FD0AE46CEB5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4E77A824-C46F-4781-A3BB-768D767FC6F5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B55995D4-D2BA-4157-8E20-056600C29FA8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05" name="グループ化 304">
            <a:extLst>
              <a:ext uri="{FF2B5EF4-FFF2-40B4-BE49-F238E27FC236}">
                <a16:creationId xmlns:a16="http://schemas.microsoft.com/office/drawing/2014/main" id="{144EDB4F-34DC-4846-85B3-06BADDB06980}"/>
              </a:ext>
            </a:extLst>
          </p:cNvPr>
          <p:cNvGrpSpPr/>
          <p:nvPr/>
        </p:nvGrpSpPr>
        <p:grpSpPr>
          <a:xfrm>
            <a:off x="1723337" y="4920132"/>
            <a:ext cx="9436268" cy="180000"/>
            <a:chOff x="169429" y="5465311"/>
            <a:chExt cx="9436268" cy="180000"/>
          </a:xfrm>
        </p:grpSpPr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2770ED3C-A53F-4328-94FC-41F473D52C82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7" name="正方形/長方形 306">
              <a:extLst>
                <a:ext uri="{FF2B5EF4-FFF2-40B4-BE49-F238E27FC236}">
                  <a16:creationId xmlns:a16="http://schemas.microsoft.com/office/drawing/2014/main" id="{A1CAC51C-512A-47DF-9B3C-58ECC47898AD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36D7D084-5DA5-455A-9BF3-F75B4E5C4196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8F7E7771-C53F-4543-A455-DA0497B4F151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A6FDF3C9-7897-4647-95A6-1785052775B8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20D5E558-E14E-4423-80CE-172E1495739E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FB26C472-93F3-49FB-B184-77B57D7E9A4D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F3917687-47FC-44E2-AD40-759EA3838801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DED2B254-2EA8-4FF7-B767-26BFFCB1338E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C3195EEC-54C5-4024-A2DB-2D1C9D19242D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5CB60982-5E0F-4F58-A338-4084845FC1E0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EAF660F9-299B-429F-AB99-F8E21F3C5F7B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48CFE0D4-7600-4CF0-BCC8-F4F14A382BFF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3D03AA49-0265-4B54-88FB-E9953594F322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DDBACA57-00EE-49A6-8492-E7E3553C7F0D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487313DA-1086-4DB1-AFC7-2C77E24EC6DF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7ADAB092-0FA4-4D8C-A5D5-F6418BA4051C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5067A6A4-AB67-4B0F-8F91-E9B33526CC98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16341E83-3050-419D-BBE0-F838B484DD78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6E833608-7E15-485C-983D-0CED7311B7C5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FF82886B-953B-4C1F-B7F0-749E9CC0D023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C62110D7-4F3A-4919-B1E7-210B5E631EF8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0B4E847D-D0C2-4DD9-A7DC-AF0FE14CCFB2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8AE310FB-83C8-443A-90DC-1F4842C29FC0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0" name="正方形/長方形 329">
              <a:extLst>
                <a:ext uri="{FF2B5EF4-FFF2-40B4-BE49-F238E27FC236}">
                  <a16:creationId xmlns:a16="http://schemas.microsoft.com/office/drawing/2014/main" id="{35E36BAD-EF0E-45E8-B078-4212CC4AB471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6D92F35B-0BC5-4761-BD64-DC174243DB82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26FE8C30-5803-4D42-8AD0-839EF0C2DB6D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4E95EE18-2C7D-4805-B17B-2DEC47090418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4" name="正方形/長方形 333">
              <a:extLst>
                <a:ext uri="{FF2B5EF4-FFF2-40B4-BE49-F238E27FC236}">
                  <a16:creationId xmlns:a16="http://schemas.microsoft.com/office/drawing/2014/main" id="{EE0D1C8B-CD24-4F42-AE39-0676AF593FE0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A4F05B85-239F-493A-9418-F028ED1AFA8D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9DF12DC5-64E7-4A97-832B-516ADC9C8AF5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35D9E88D-F66F-4D8E-BCF0-2F121D6F2CDC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D1512CB6-EA13-46CF-8337-92056346B0D9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DEF6471A-6418-4B73-8580-21DE4F0A77E4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A4432925-E3D0-4F31-9B24-016F63C92298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070CA9A7-84F5-402C-8C37-5E7AEBFC4F58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2" name="正方形/長方形 341">
              <a:extLst>
                <a:ext uri="{FF2B5EF4-FFF2-40B4-BE49-F238E27FC236}">
                  <a16:creationId xmlns:a16="http://schemas.microsoft.com/office/drawing/2014/main" id="{3A0094E5-F5A2-401D-ADDC-107B4CE2C4E7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E4396F1B-8CBA-4F3E-9F55-74DBA44806B0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8507AEDA-F742-46C0-9497-95DD1CA5C12C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49DB0877-2CF5-4AAD-BFD6-C2B91817F8C0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65B08FC8-E040-4274-9479-EA03AAFE74CB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47" name="グループ化 346">
            <a:extLst>
              <a:ext uri="{FF2B5EF4-FFF2-40B4-BE49-F238E27FC236}">
                <a16:creationId xmlns:a16="http://schemas.microsoft.com/office/drawing/2014/main" id="{987AFF3A-FFEA-424B-9825-8D981B9BF2F5}"/>
              </a:ext>
            </a:extLst>
          </p:cNvPr>
          <p:cNvGrpSpPr/>
          <p:nvPr/>
        </p:nvGrpSpPr>
        <p:grpSpPr>
          <a:xfrm>
            <a:off x="1492044" y="4642860"/>
            <a:ext cx="9436268" cy="180000"/>
            <a:chOff x="169429" y="5465311"/>
            <a:chExt cx="9436268" cy="180000"/>
          </a:xfrm>
        </p:grpSpPr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CD97D833-8CFB-4674-B778-97A8FF112A72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39E1DA6E-68A2-41A4-8541-51F7C634EF33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F2FAAD51-2803-4EEA-BB36-A9F21E89C3B1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581667B7-DC25-4D12-8B9A-0FD94651FAB0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82E616BF-CD1E-4B36-8743-AD601EE567B8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4FC93EB7-EF52-4423-ABEF-93805AD197D6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B04F7D2A-2FE4-494E-AF74-5B1753879043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C4D2EDB7-4CAC-49B7-ADEB-B119EED8E87E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3B1531CA-0F34-4D02-97F9-F1A9D3B69FB6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929F9CFE-95BC-42ED-B368-71B93448EAA6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027FC413-CA7D-4DFA-A711-23848503FA81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C07C29F9-1C7E-40DA-BB3F-43E209652DE2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27CBFED9-5A09-4830-A927-FDC36620D783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AFF6C374-52F5-443B-9528-F2842BC5C8BB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ADF50940-7E04-430B-A78D-78DCE314815F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B96FB641-4B58-4535-A3F4-50F73B0A54B1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D22E9205-4076-4A43-A71C-A58F647D9621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986A890B-3487-46B1-AA0B-61D43DF30CE2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9CA8407E-85C5-40EF-97F9-0E2D9F069B58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93C1EE02-0F78-42E0-8DB7-CE105C9389A3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8F7E9168-A6C3-42AB-BF5C-CE62DA987ED1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95974A76-D9B1-4465-B397-51A23EEE9DD4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08498F20-4DB6-4F0A-9317-AA0C6A55E3CE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A4DD7C0F-C8AC-4B4A-8983-3DA23E60514A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ABECE460-1660-4FAB-AD91-9FC10CE8BF33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3" name="正方形/長方形 372">
              <a:extLst>
                <a:ext uri="{FF2B5EF4-FFF2-40B4-BE49-F238E27FC236}">
                  <a16:creationId xmlns:a16="http://schemas.microsoft.com/office/drawing/2014/main" id="{F4EBCB50-D012-414C-8928-432FA929BEA1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06B5359A-296D-40BF-BE00-031A33A94F86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8FA0A81E-7578-4F2B-BC5E-C14A4E4269D3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A3336664-28D0-40CD-9DEB-205DA96A4F15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835E3E1C-6E8A-4022-A796-9A88FC49AE62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F40346D2-F0C1-4222-88B0-6494FC1828DF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1C47B973-561B-4C66-BA01-1B498C67BC27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D76A148A-BB85-4536-9A01-9726FF58A75A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272A52C4-AA5B-4F8A-BDE6-C36E3DE318AF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8785D781-21AA-48D0-9518-A461BEDBCC9A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3" name="正方形/長方形 382">
              <a:extLst>
                <a:ext uri="{FF2B5EF4-FFF2-40B4-BE49-F238E27FC236}">
                  <a16:creationId xmlns:a16="http://schemas.microsoft.com/office/drawing/2014/main" id="{C11E5D49-DD8A-45C4-B211-AE4DC37AC625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301A57A7-2EF2-4875-B160-E87F1E6E3BA4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BCA45C0F-38E5-491B-B19C-B69AC6613D17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AD2149AD-6517-4C43-9051-0D6CA9113ADA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AE9685F5-3913-4814-B82E-97006AE798A6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7288A6D6-CB28-4BD4-92E6-6080DD2F0C09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0A0CB3F8-160B-450A-8D7A-4BA9F6532B36}"/>
              </a:ext>
            </a:extLst>
          </p:cNvPr>
          <p:cNvGrpSpPr/>
          <p:nvPr/>
        </p:nvGrpSpPr>
        <p:grpSpPr>
          <a:xfrm>
            <a:off x="1260751" y="4365588"/>
            <a:ext cx="9436268" cy="180000"/>
            <a:chOff x="169429" y="5465311"/>
            <a:chExt cx="9436268" cy="180000"/>
          </a:xfrm>
        </p:grpSpPr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258E1A0A-758E-4BF9-B082-7FDBF36AA21E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D68B7AA5-0187-42D0-B181-37A9D2BD9222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01F2180F-8698-4FFA-AA26-4D1A454F9344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1FA0B3F7-8A11-4C8B-96C9-7F49429E50B8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2C51FDB8-D2E5-4D87-806E-29460F58D3FC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482DCA37-27F1-45BA-BBBD-6F0BFE2090D1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6" name="正方形/長方形 395">
              <a:extLst>
                <a:ext uri="{FF2B5EF4-FFF2-40B4-BE49-F238E27FC236}">
                  <a16:creationId xmlns:a16="http://schemas.microsoft.com/office/drawing/2014/main" id="{6956101E-2095-4221-97F7-7E75A7664947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7" name="正方形/長方形 396">
              <a:extLst>
                <a:ext uri="{FF2B5EF4-FFF2-40B4-BE49-F238E27FC236}">
                  <a16:creationId xmlns:a16="http://schemas.microsoft.com/office/drawing/2014/main" id="{205DF302-3161-4CBA-8B16-D5C7127912AB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9F16F36B-77AF-44AE-AE71-A0056DB03769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FF5C0DD2-1444-4763-8AEB-7EE71A538E74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243C3260-07E5-4354-8889-004F65C6B71D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1" name="正方形/長方形 400">
              <a:extLst>
                <a:ext uri="{FF2B5EF4-FFF2-40B4-BE49-F238E27FC236}">
                  <a16:creationId xmlns:a16="http://schemas.microsoft.com/office/drawing/2014/main" id="{2175BA3F-69A8-4374-8806-78B85478F9D2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2" name="正方形/長方形 401">
              <a:extLst>
                <a:ext uri="{FF2B5EF4-FFF2-40B4-BE49-F238E27FC236}">
                  <a16:creationId xmlns:a16="http://schemas.microsoft.com/office/drawing/2014/main" id="{E14D885B-46B9-441A-8020-FC1FCA090B65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3" name="正方形/長方形 402">
              <a:extLst>
                <a:ext uri="{FF2B5EF4-FFF2-40B4-BE49-F238E27FC236}">
                  <a16:creationId xmlns:a16="http://schemas.microsoft.com/office/drawing/2014/main" id="{EC15929C-4BB7-4F25-8A8E-D1263CE6C89F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9AB86F04-5ECC-42B3-AC29-1619CD8CECED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6381BC1C-E453-42CE-899E-5A471D1C104C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706E4DDD-9FBC-4F41-9D8F-585D64191356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7" name="正方形/長方形 406">
              <a:extLst>
                <a:ext uri="{FF2B5EF4-FFF2-40B4-BE49-F238E27FC236}">
                  <a16:creationId xmlns:a16="http://schemas.microsoft.com/office/drawing/2014/main" id="{442B3E9B-2B2E-489C-B2D6-FF8327DE93C7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7DF3D3B2-303B-4AA8-8A48-8921D2F4C276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57E87BD1-C253-40E4-ABD4-C97CB96152FA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F377A3E4-A2BD-4A5B-9F42-30F4AC99E371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1" name="正方形/長方形 410">
              <a:extLst>
                <a:ext uri="{FF2B5EF4-FFF2-40B4-BE49-F238E27FC236}">
                  <a16:creationId xmlns:a16="http://schemas.microsoft.com/office/drawing/2014/main" id="{4FAFA345-D860-4962-AB85-A2D6E660C709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2" name="正方形/長方形 411">
              <a:extLst>
                <a:ext uri="{FF2B5EF4-FFF2-40B4-BE49-F238E27FC236}">
                  <a16:creationId xmlns:a16="http://schemas.microsoft.com/office/drawing/2014/main" id="{D843558F-B6C0-4E25-8538-969947B8B7AE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3" name="正方形/長方形 412">
              <a:extLst>
                <a:ext uri="{FF2B5EF4-FFF2-40B4-BE49-F238E27FC236}">
                  <a16:creationId xmlns:a16="http://schemas.microsoft.com/office/drawing/2014/main" id="{234C1DAE-5633-4A93-A328-D8FFBAE2F173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4" name="正方形/長方形 413">
              <a:extLst>
                <a:ext uri="{FF2B5EF4-FFF2-40B4-BE49-F238E27FC236}">
                  <a16:creationId xmlns:a16="http://schemas.microsoft.com/office/drawing/2014/main" id="{5BE709C3-6B4F-47F5-94E5-A1A0F64D77FA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5" name="正方形/長方形 414">
              <a:extLst>
                <a:ext uri="{FF2B5EF4-FFF2-40B4-BE49-F238E27FC236}">
                  <a16:creationId xmlns:a16="http://schemas.microsoft.com/office/drawing/2014/main" id="{6971197F-39D4-4162-B056-02098AA9C422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6" name="正方形/長方形 415">
              <a:extLst>
                <a:ext uri="{FF2B5EF4-FFF2-40B4-BE49-F238E27FC236}">
                  <a16:creationId xmlns:a16="http://schemas.microsoft.com/office/drawing/2014/main" id="{C98206C4-4E4D-4DF7-9298-74EA545C9D67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7" name="正方形/長方形 416">
              <a:extLst>
                <a:ext uri="{FF2B5EF4-FFF2-40B4-BE49-F238E27FC236}">
                  <a16:creationId xmlns:a16="http://schemas.microsoft.com/office/drawing/2014/main" id="{3455D2C8-6CF2-4065-9343-C967B36038BE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8" name="正方形/長方形 417">
              <a:extLst>
                <a:ext uri="{FF2B5EF4-FFF2-40B4-BE49-F238E27FC236}">
                  <a16:creationId xmlns:a16="http://schemas.microsoft.com/office/drawing/2014/main" id="{360CD7F4-5AFB-4CDC-9F04-306AD81A3813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9" name="正方形/長方形 418">
              <a:extLst>
                <a:ext uri="{FF2B5EF4-FFF2-40B4-BE49-F238E27FC236}">
                  <a16:creationId xmlns:a16="http://schemas.microsoft.com/office/drawing/2014/main" id="{BDC370E7-9FFC-45AC-9D65-F68B0F68E1E0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0" name="正方形/長方形 419">
              <a:extLst>
                <a:ext uri="{FF2B5EF4-FFF2-40B4-BE49-F238E27FC236}">
                  <a16:creationId xmlns:a16="http://schemas.microsoft.com/office/drawing/2014/main" id="{C04A2858-E1BE-4B2E-BBBA-32D47EE87B0C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1" name="正方形/長方形 420">
              <a:extLst>
                <a:ext uri="{FF2B5EF4-FFF2-40B4-BE49-F238E27FC236}">
                  <a16:creationId xmlns:a16="http://schemas.microsoft.com/office/drawing/2014/main" id="{5BDCECCA-23B6-4134-B619-9F162848402A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2" name="正方形/長方形 421">
              <a:extLst>
                <a:ext uri="{FF2B5EF4-FFF2-40B4-BE49-F238E27FC236}">
                  <a16:creationId xmlns:a16="http://schemas.microsoft.com/office/drawing/2014/main" id="{FEC5DD35-305B-4F2E-BCC6-49AF98D7445E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3" name="正方形/長方形 422">
              <a:extLst>
                <a:ext uri="{FF2B5EF4-FFF2-40B4-BE49-F238E27FC236}">
                  <a16:creationId xmlns:a16="http://schemas.microsoft.com/office/drawing/2014/main" id="{95FD064F-C0C3-4779-86BC-2FFAE3E0E8FE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4" name="正方形/長方形 423">
              <a:extLst>
                <a:ext uri="{FF2B5EF4-FFF2-40B4-BE49-F238E27FC236}">
                  <a16:creationId xmlns:a16="http://schemas.microsoft.com/office/drawing/2014/main" id="{C7755900-EDF3-44D6-B048-1276F2FB1F30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5" name="正方形/長方形 424">
              <a:extLst>
                <a:ext uri="{FF2B5EF4-FFF2-40B4-BE49-F238E27FC236}">
                  <a16:creationId xmlns:a16="http://schemas.microsoft.com/office/drawing/2014/main" id="{A3D5321C-23EA-4D5F-8C6B-D1E1DD9CE1B6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6" name="正方形/長方形 425">
              <a:extLst>
                <a:ext uri="{FF2B5EF4-FFF2-40B4-BE49-F238E27FC236}">
                  <a16:creationId xmlns:a16="http://schemas.microsoft.com/office/drawing/2014/main" id="{5E30ACA5-0CB3-4546-834F-DE235D83EC5E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7" name="正方形/長方形 426">
              <a:extLst>
                <a:ext uri="{FF2B5EF4-FFF2-40B4-BE49-F238E27FC236}">
                  <a16:creationId xmlns:a16="http://schemas.microsoft.com/office/drawing/2014/main" id="{F0DF88CE-4A0E-41BD-8C7B-BE2C48EBCE5B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8" name="正方形/長方形 427">
              <a:extLst>
                <a:ext uri="{FF2B5EF4-FFF2-40B4-BE49-F238E27FC236}">
                  <a16:creationId xmlns:a16="http://schemas.microsoft.com/office/drawing/2014/main" id="{C322F50A-C9B8-4340-B8DF-7125A9C80FDE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DD0FBE56-6DD2-46E9-B8FC-80DD611F5D47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0" name="正方形/長方形 429">
              <a:extLst>
                <a:ext uri="{FF2B5EF4-FFF2-40B4-BE49-F238E27FC236}">
                  <a16:creationId xmlns:a16="http://schemas.microsoft.com/office/drawing/2014/main" id="{DF639AC3-DA50-44A0-81A0-CFC04DC9B3C1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31" name="グループ化 430">
            <a:extLst>
              <a:ext uri="{FF2B5EF4-FFF2-40B4-BE49-F238E27FC236}">
                <a16:creationId xmlns:a16="http://schemas.microsoft.com/office/drawing/2014/main" id="{DA64A391-A07F-4233-924E-36A4F51BC8C0}"/>
              </a:ext>
            </a:extLst>
          </p:cNvPr>
          <p:cNvGrpSpPr/>
          <p:nvPr/>
        </p:nvGrpSpPr>
        <p:grpSpPr>
          <a:xfrm>
            <a:off x="1030121" y="4088316"/>
            <a:ext cx="9436268" cy="180000"/>
            <a:chOff x="169429" y="5465311"/>
            <a:chExt cx="9436268" cy="180000"/>
          </a:xfrm>
        </p:grpSpPr>
        <p:sp>
          <p:nvSpPr>
            <p:cNvPr id="432" name="正方形/長方形 431">
              <a:extLst>
                <a:ext uri="{FF2B5EF4-FFF2-40B4-BE49-F238E27FC236}">
                  <a16:creationId xmlns:a16="http://schemas.microsoft.com/office/drawing/2014/main" id="{90BA26FD-BD3A-418C-8BBA-08143576619A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3" name="正方形/長方形 432">
              <a:extLst>
                <a:ext uri="{FF2B5EF4-FFF2-40B4-BE49-F238E27FC236}">
                  <a16:creationId xmlns:a16="http://schemas.microsoft.com/office/drawing/2014/main" id="{C05DCEE1-1FBB-4FD3-9FE1-D049371282CA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4" name="正方形/長方形 433">
              <a:extLst>
                <a:ext uri="{FF2B5EF4-FFF2-40B4-BE49-F238E27FC236}">
                  <a16:creationId xmlns:a16="http://schemas.microsoft.com/office/drawing/2014/main" id="{BF4F320F-9E93-4E98-B1D5-10AE63E34B55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5" name="正方形/長方形 434">
              <a:extLst>
                <a:ext uri="{FF2B5EF4-FFF2-40B4-BE49-F238E27FC236}">
                  <a16:creationId xmlns:a16="http://schemas.microsoft.com/office/drawing/2014/main" id="{1E4C4093-1FE4-4A88-9C36-CB6B78112A6B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6" name="正方形/長方形 435">
              <a:extLst>
                <a:ext uri="{FF2B5EF4-FFF2-40B4-BE49-F238E27FC236}">
                  <a16:creationId xmlns:a16="http://schemas.microsoft.com/office/drawing/2014/main" id="{C6243270-E79E-4621-A5CE-AAAF079DC8C5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7" name="正方形/長方形 436">
              <a:extLst>
                <a:ext uri="{FF2B5EF4-FFF2-40B4-BE49-F238E27FC236}">
                  <a16:creationId xmlns:a16="http://schemas.microsoft.com/office/drawing/2014/main" id="{1EB26E4F-F268-4289-8950-73DFD984F44A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8" name="正方形/長方形 437">
              <a:extLst>
                <a:ext uri="{FF2B5EF4-FFF2-40B4-BE49-F238E27FC236}">
                  <a16:creationId xmlns:a16="http://schemas.microsoft.com/office/drawing/2014/main" id="{B571D970-7AC4-4992-B23B-14C253190F17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9" name="正方形/長方形 438">
              <a:extLst>
                <a:ext uri="{FF2B5EF4-FFF2-40B4-BE49-F238E27FC236}">
                  <a16:creationId xmlns:a16="http://schemas.microsoft.com/office/drawing/2014/main" id="{73409105-C8DE-4B63-B1BB-F1FB3E14C6B2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0" name="正方形/長方形 439">
              <a:extLst>
                <a:ext uri="{FF2B5EF4-FFF2-40B4-BE49-F238E27FC236}">
                  <a16:creationId xmlns:a16="http://schemas.microsoft.com/office/drawing/2014/main" id="{77C07FBE-465E-4C77-BAFC-D926E4371A55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1" name="正方形/長方形 440">
              <a:extLst>
                <a:ext uri="{FF2B5EF4-FFF2-40B4-BE49-F238E27FC236}">
                  <a16:creationId xmlns:a16="http://schemas.microsoft.com/office/drawing/2014/main" id="{237FBA0F-1ECA-46CD-830B-314A5BED4486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2" name="正方形/長方形 441">
              <a:extLst>
                <a:ext uri="{FF2B5EF4-FFF2-40B4-BE49-F238E27FC236}">
                  <a16:creationId xmlns:a16="http://schemas.microsoft.com/office/drawing/2014/main" id="{87E632BC-7D75-4B19-B16D-B26EA20D500F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3" name="正方形/長方形 442">
              <a:extLst>
                <a:ext uri="{FF2B5EF4-FFF2-40B4-BE49-F238E27FC236}">
                  <a16:creationId xmlns:a16="http://schemas.microsoft.com/office/drawing/2014/main" id="{9E770A35-A232-446B-AE1E-213C0DF3AA62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4" name="正方形/長方形 443">
              <a:extLst>
                <a:ext uri="{FF2B5EF4-FFF2-40B4-BE49-F238E27FC236}">
                  <a16:creationId xmlns:a16="http://schemas.microsoft.com/office/drawing/2014/main" id="{FB8F0BF9-CAA1-4BA3-9714-C3A37120455F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5" name="正方形/長方形 444">
              <a:extLst>
                <a:ext uri="{FF2B5EF4-FFF2-40B4-BE49-F238E27FC236}">
                  <a16:creationId xmlns:a16="http://schemas.microsoft.com/office/drawing/2014/main" id="{E8103AFC-EB40-4C97-AA27-CE9314A16469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6" name="正方形/長方形 445">
              <a:extLst>
                <a:ext uri="{FF2B5EF4-FFF2-40B4-BE49-F238E27FC236}">
                  <a16:creationId xmlns:a16="http://schemas.microsoft.com/office/drawing/2014/main" id="{01FDAA6E-1FEF-4985-B94A-D426DDF32F55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7" name="正方形/長方形 446">
              <a:extLst>
                <a:ext uri="{FF2B5EF4-FFF2-40B4-BE49-F238E27FC236}">
                  <a16:creationId xmlns:a16="http://schemas.microsoft.com/office/drawing/2014/main" id="{258056ED-6367-403E-9018-44AC076F5575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8" name="正方形/長方形 447">
              <a:extLst>
                <a:ext uri="{FF2B5EF4-FFF2-40B4-BE49-F238E27FC236}">
                  <a16:creationId xmlns:a16="http://schemas.microsoft.com/office/drawing/2014/main" id="{CFA94352-2F77-421A-819F-F6642CDCAE1D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9" name="正方形/長方形 448">
              <a:extLst>
                <a:ext uri="{FF2B5EF4-FFF2-40B4-BE49-F238E27FC236}">
                  <a16:creationId xmlns:a16="http://schemas.microsoft.com/office/drawing/2014/main" id="{B77D8C37-2C66-4441-978F-61DCACC51868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0" name="正方形/長方形 449">
              <a:extLst>
                <a:ext uri="{FF2B5EF4-FFF2-40B4-BE49-F238E27FC236}">
                  <a16:creationId xmlns:a16="http://schemas.microsoft.com/office/drawing/2014/main" id="{01D3B1BB-A39D-41C6-816E-362D0DD6BACF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1" name="正方形/長方形 450">
              <a:extLst>
                <a:ext uri="{FF2B5EF4-FFF2-40B4-BE49-F238E27FC236}">
                  <a16:creationId xmlns:a16="http://schemas.microsoft.com/office/drawing/2014/main" id="{A6B2ADE3-3635-44B2-839A-36F3BC8D3141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5B5DC974-0DF2-428D-B89C-947D7CADE706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3" name="正方形/長方形 452">
              <a:extLst>
                <a:ext uri="{FF2B5EF4-FFF2-40B4-BE49-F238E27FC236}">
                  <a16:creationId xmlns:a16="http://schemas.microsoft.com/office/drawing/2014/main" id="{43666069-803F-4AC4-BDAE-EF1F26C8AE0B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4" name="正方形/長方形 453">
              <a:extLst>
                <a:ext uri="{FF2B5EF4-FFF2-40B4-BE49-F238E27FC236}">
                  <a16:creationId xmlns:a16="http://schemas.microsoft.com/office/drawing/2014/main" id="{5B4203E3-2025-4528-865F-A74CE6E6FACD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5" name="正方形/長方形 454">
              <a:extLst>
                <a:ext uri="{FF2B5EF4-FFF2-40B4-BE49-F238E27FC236}">
                  <a16:creationId xmlns:a16="http://schemas.microsoft.com/office/drawing/2014/main" id="{95F3E78B-098A-40A6-BC69-FFBBE043A4FB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6" name="正方形/長方形 455">
              <a:extLst>
                <a:ext uri="{FF2B5EF4-FFF2-40B4-BE49-F238E27FC236}">
                  <a16:creationId xmlns:a16="http://schemas.microsoft.com/office/drawing/2014/main" id="{CC815575-C973-445F-A2B5-2F5874900E74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7" name="正方形/長方形 456">
              <a:extLst>
                <a:ext uri="{FF2B5EF4-FFF2-40B4-BE49-F238E27FC236}">
                  <a16:creationId xmlns:a16="http://schemas.microsoft.com/office/drawing/2014/main" id="{F9E67096-6341-4452-A312-9EC82321FCF6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8" name="正方形/長方形 457">
              <a:extLst>
                <a:ext uri="{FF2B5EF4-FFF2-40B4-BE49-F238E27FC236}">
                  <a16:creationId xmlns:a16="http://schemas.microsoft.com/office/drawing/2014/main" id="{C8794850-60A8-428A-98E1-4E5536AD2273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9" name="正方形/長方形 458">
              <a:extLst>
                <a:ext uri="{FF2B5EF4-FFF2-40B4-BE49-F238E27FC236}">
                  <a16:creationId xmlns:a16="http://schemas.microsoft.com/office/drawing/2014/main" id="{8722C16D-646A-4650-A1D3-A8E7563B7585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0" name="正方形/長方形 459">
              <a:extLst>
                <a:ext uri="{FF2B5EF4-FFF2-40B4-BE49-F238E27FC236}">
                  <a16:creationId xmlns:a16="http://schemas.microsoft.com/office/drawing/2014/main" id="{011246B7-DB7F-4C60-87AE-ED18354C760F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1" name="正方形/長方形 460">
              <a:extLst>
                <a:ext uri="{FF2B5EF4-FFF2-40B4-BE49-F238E27FC236}">
                  <a16:creationId xmlns:a16="http://schemas.microsoft.com/office/drawing/2014/main" id="{89CD3E41-64E8-4C07-948C-B661DEBE35EC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2" name="正方形/長方形 461">
              <a:extLst>
                <a:ext uri="{FF2B5EF4-FFF2-40B4-BE49-F238E27FC236}">
                  <a16:creationId xmlns:a16="http://schemas.microsoft.com/office/drawing/2014/main" id="{BEF5B33A-4D3E-47F1-851A-DA36046E3AFD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3" name="正方形/長方形 462">
              <a:extLst>
                <a:ext uri="{FF2B5EF4-FFF2-40B4-BE49-F238E27FC236}">
                  <a16:creationId xmlns:a16="http://schemas.microsoft.com/office/drawing/2014/main" id="{2E4DB776-4849-4804-A54C-F721B7774F18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4" name="正方形/長方形 463">
              <a:extLst>
                <a:ext uri="{FF2B5EF4-FFF2-40B4-BE49-F238E27FC236}">
                  <a16:creationId xmlns:a16="http://schemas.microsoft.com/office/drawing/2014/main" id="{0CBDCC78-E23D-4499-8181-CD1A8877A009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5" name="正方形/長方形 464">
              <a:extLst>
                <a:ext uri="{FF2B5EF4-FFF2-40B4-BE49-F238E27FC236}">
                  <a16:creationId xmlns:a16="http://schemas.microsoft.com/office/drawing/2014/main" id="{5C157508-BC58-4DBC-8648-FF1C11808881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6" name="正方形/長方形 465">
              <a:extLst>
                <a:ext uri="{FF2B5EF4-FFF2-40B4-BE49-F238E27FC236}">
                  <a16:creationId xmlns:a16="http://schemas.microsoft.com/office/drawing/2014/main" id="{AE49DDD2-13BB-41B0-8A27-7C2812260626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7" name="正方形/長方形 466">
              <a:extLst>
                <a:ext uri="{FF2B5EF4-FFF2-40B4-BE49-F238E27FC236}">
                  <a16:creationId xmlns:a16="http://schemas.microsoft.com/office/drawing/2014/main" id="{CF462343-DA2B-4B1E-B204-4BA58BD4FDF8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8" name="正方形/長方形 467">
              <a:extLst>
                <a:ext uri="{FF2B5EF4-FFF2-40B4-BE49-F238E27FC236}">
                  <a16:creationId xmlns:a16="http://schemas.microsoft.com/office/drawing/2014/main" id="{86F8B995-6810-4420-91ED-FDDA1021F274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9" name="正方形/長方形 468">
              <a:extLst>
                <a:ext uri="{FF2B5EF4-FFF2-40B4-BE49-F238E27FC236}">
                  <a16:creationId xmlns:a16="http://schemas.microsoft.com/office/drawing/2014/main" id="{6B00ED1A-FBBA-4CC2-9C9E-41374FB6799A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0" name="正方形/長方形 469">
              <a:extLst>
                <a:ext uri="{FF2B5EF4-FFF2-40B4-BE49-F238E27FC236}">
                  <a16:creationId xmlns:a16="http://schemas.microsoft.com/office/drawing/2014/main" id="{1E489073-85AE-4B33-AFB6-2EC2D06FFEEE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1" name="正方形/長方形 470">
              <a:extLst>
                <a:ext uri="{FF2B5EF4-FFF2-40B4-BE49-F238E27FC236}">
                  <a16:creationId xmlns:a16="http://schemas.microsoft.com/office/drawing/2014/main" id="{B056393A-F7D3-47F1-A989-359D4852768C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2" name="正方形/長方形 471">
              <a:extLst>
                <a:ext uri="{FF2B5EF4-FFF2-40B4-BE49-F238E27FC236}">
                  <a16:creationId xmlns:a16="http://schemas.microsoft.com/office/drawing/2014/main" id="{D03D5E0C-07AD-45A6-BCBE-CE88E23C40C8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3" name="グループ化 472">
            <a:extLst>
              <a:ext uri="{FF2B5EF4-FFF2-40B4-BE49-F238E27FC236}">
                <a16:creationId xmlns:a16="http://schemas.microsoft.com/office/drawing/2014/main" id="{E92ECB69-C81D-46E3-8179-CC48854A2498}"/>
              </a:ext>
            </a:extLst>
          </p:cNvPr>
          <p:cNvGrpSpPr/>
          <p:nvPr/>
        </p:nvGrpSpPr>
        <p:grpSpPr>
          <a:xfrm>
            <a:off x="796542" y="3811044"/>
            <a:ext cx="9436268" cy="180000"/>
            <a:chOff x="169429" y="5465311"/>
            <a:chExt cx="9436268" cy="180000"/>
          </a:xfrm>
        </p:grpSpPr>
        <p:sp>
          <p:nvSpPr>
            <p:cNvPr id="474" name="正方形/長方形 473">
              <a:extLst>
                <a:ext uri="{FF2B5EF4-FFF2-40B4-BE49-F238E27FC236}">
                  <a16:creationId xmlns:a16="http://schemas.microsoft.com/office/drawing/2014/main" id="{01C8980F-F04A-4144-8221-E3008AC406AA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5" name="正方形/長方形 474">
              <a:extLst>
                <a:ext uri="{FF2B5EF4-FFF2-40B4-BE49-F238E27FC236}">
                  <a16:creationId xmlns:a16="http://schemas.microsoft.com/office/drawing/2014/main" id="{BD2A3444-A4FA-46E7-8720-8153E98FC2FB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6" name="正方形/長方形 475">
              <a:extLst>
                <a:ext uri="{FF2B5EF4-FFF2-40B4-BE49-F238E27FC236}">
                  <a16:creationId xmlns:a16="http://schemas.microsoft.com/office/drawing/2014/main" id="{53386010-111D-49FC-9A5D-DB3889C8CA03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7" name="正方形/長方形 476">
              <a:extLst>
                <a:ext uri="{FF2B5EF4-FFF2-40B4-BE49-F238E27FC236}">
                  <a16:creationId xmlns:a16="http://schemas.microsoft.com/office/drawing/2014/main" id="{4CC91426-93A9-42D8-BF0A-39D188812CDB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8" name="正方形/長方形 477">
              <a:extLst>
                <a:ext uri="{FF2B5EF4-FFF2-40B4-BE49-F238E27FC236}">
                  <a16:creationId xmlns:a16="http://schemas.microsoft.com/office/drawing/2014/main" id="{47C5557C-E275-4CD1-801F-5F9474482EE5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9" name="正方形/長方形 478">
              <a:extLst>
                <a:ext uri="{FF2B5EF4-FFF2-40B4-BE49-F238E27FC236}">
                  <a16:creationId xmlns:a16="http://schemas.microsoft.com/office/drawing/2014/main" id="{E2E2590C-6709-4343-9F7D-80AA6B31B551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0" name="正方形/長方形 479">
              <a:extLst>
                <a:ext uri="{FF2B5EF4-FFF2-40B4-BE49-F238E27FC236}">
                  <a16:creationId xmlns:a16="http://schemas.microsoft.com/office/drawing/2014/main" id="{C80D2845-9330-4BD0-8A04-44F6705C2683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1" name="正方形/長方形 480">
              <a:extLst>
                <a:ext uri="{FF2B5EF4-FFF2-40B4-BE49-F238E27FC236}">
                  <a16:creationId xmlns:a16="http://schemas.microsoft.com/office/drawing/2014/main" id="{741C91DD-98F7-49B1-9670-9445BCEC5B94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2" name="正方形/長方形 481">
              <a:extLst>
                <a:ext uri="{FF2B5EF4-FFF2-40B4-BE49-F238E27FC236}">
                  <a16:creationId xmlns:a16="http://schemas.microsoft.com/office/drawing/2014/main" id="{EA5AE958-7B20-414B-AA25-93D8D01EA72C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3" name="正方形/長方形 482">
              <a:extLst>
                <a:ext uri="{FF2B5EF4-FFF2-40B4-BE49-F238E27FC236}">
                  <a16:creationId xmlns:a16="http://schemas.microsoft.com/office/drawing/2014/main" id="{B30C2D41-0841-4B6E-B9A4-26B7329373CA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4" name="正方形/長方形 483">
              <a:extLst>
                <a:ext uri="{FF2B5EF4-FFF2-40B4-BE49-F238E27FC236}">
                  <a16:creationId xmlns:a16="http://schemas.microsoft.com/office/drawing/2014/main" id="{50E73644-A9BD-40B2-AD43-7AC6CA2A5767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5" name="正方形/長方形 484">
              <a:extLst>
                <a:ext uri="{FF2B5EF4-FFF2-40B4-BE49-F238E27FC236}">
                  <a16:creationId xmlns:a16="http://schemas.microsoft.com/office/drawing/2014/main" id="{B8805FD2-39EF-4D80-B4D6-DD1DD7080A51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6" name="正方形/長方形 485">
              <a:extLst>
                <a:ext uri="{FF2B5EF4-FFF2-40B4-BE49-F238E27FC236}">
                  <a16:creationId xmlns:a16="http://schemas.microsoft.com/office/drawing/2014/main" id="{C4458621-7156-4253-BA7B-D61DCFD072DF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7" name="正方形/長方形 486">
              <a:extLst>
                <a:ext uri="{FF2B5EF4-FFF2-40B4-BE49-F238E27FC236}">
                  <a16:creationId xmlns:a16="http://schemas.microsoft.com/office/drawing/2014/main" id="{A0ACB7CD-9510-4D81-B8A2-82DB57649104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8" name="正方形/長方形 487">
              <a:extLst>
                <a:ext uri="{FF2B5EF4-FFF2-40B4-BE49-F238E27FC236}">
                  <a16:creationId xmlns:a16="http://schemas.microsoft.com/office/drawing/2014/main" id="{0297AC00-5368-483C-8E94-5610318C257D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9" name="正方形/長方形 488">
              <a:extLst>
                <a:ext uri="{FF2B5EF4-FFF2-40B4-BE49-F238E27FC236}">
                  <a16:creationId xmlns:a16="http://schemas.microsoft.com/office/drawing/2014/main" id="{A76FD872-853E-443D-8F24-D58A201FAD94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0" name="正方形/長方形 489">
              <a:extLst>
                <a:ext uri="{FF2B5EF4-FFF2-40B4-BE49-F238E27FC236}">
                  <a16:creationId xmlns:a16="http://schemas.microsoft.com/office/drawing/2014/main" id="{3BECDCC7-956B-43E0-996B-C2F0D5B71B87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1" name="正方形/長方形 490">
              <a:extLst>
                <a:ext uri="{FF2B5EF4-FFF2-40B4-BE49-F238E27FC236}">
                  <a16:creationId xmlns:a16="http://schemas.microsoft.com/office/drawing/2014/main" id="{55757C86-571C-4EAC-81EA-CF11808BBC6C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2" name="正方形/長方形 491">
              <a:extLst>
                <a:ext uri="{FF2B5EF4-FFF2-40B4-BE49-F238E27FC236}">
                  <a16:creationId xmlns:a16="http://schemas.microsoft.com/office/drawing/2014/main" id="{26C6A484-D908-45A1-988A-C7D50E36D24E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3" name="正方形/長方形 492">
              <a:extLst>
                <a:ext uri="{FF2B5EF4-FFF2-40B4-BE49-F238E27FC236}">
                  <a16:creationId xmlns:a16="http://schemas.microsoft.com/office/drawing/2014/main" id="{F6848851-31A6-4476-A08E-0B795CAB7F42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4" name="正方形/長方形 493">
              <a:extLst>
                <a:ext uri="{FF2B5EF4-FFF2-40B4-BE49-F238E27FC236}">
                  <a16:creationId xmlns:a16="http://schemas.microsoft.com/office/drawing/2014/main" id="{80F985D5-075D-4F56-A96C-F1632A25E257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5" name="正方形/長方形 494">
              <a:extLst>
                <a:ext uri="{FF2B5EF4-FFF2-40B4-BE49-F238E27FC236}">
                  <a16:creationId xmlns:a16="http://schemas.microsoft.com/office/drawing/2014/main" id="{5EB99C02-4646-4208-9BC8-B80B2E349700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6" name="正方形/長方形 495">
              <a:extLst>
                <a:ext uri="{FF2B5EF4-FFF2-40B4-BE49-F238E27FC236}">
                  <a16:creationId xmlns:a16="http://schemas.microsoft.com/office/drawing/2014/main" id="{8ACEC3D4-DC03-4383-A6D1-23E4A896E000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7" name="正方形/長方形 496">
              <a:extLst>
                <a:ext uri="{FF2B5EF4-FFF2-40B4-BE49-F238E27FC236}">
                  <a16:creationId xmlns:a16="http://schemas.microsoft.com/office/drawing/2014/main" id="{22E26ECE-4CFF-4385-B345-103D7ACF635B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8" name="正方形/長方形 497">
              <a:extLst>
                <a:ext uri="{FF2B5EF4-FFF2-40B4-BE49-F238E27FC236}">
                  <a16:creationId xmlns:a16="http://schemas.microsoft.com/office/drawing/2014/main" id="{66AC9E18-0603-412B-9F39-63353FB3344E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9" name="正方形/長方形 498">
              <a:extLst>
                <a:ext uri="{FF2B5EF4-FFF2-40B4-BE49-F238E27FC236}">
                  <a16:creationId xmlns:a16="http://schemas.microsoft.com/office/drawing/2014/main" id="{1F401355-D626-48FC-A47A-647FA5445564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0" name="正方形/長方形 499">
              <a:extLst>
                <a:ext uri="{FF2B5EF4-FFF2-40B4-BE49-F238E27FC236}">
                  <a16:creationId xmlns:a16="http://schemas.microsoft.com/office/drawing/2014/main" id="{80F224FF-C132-450F-99C3-9816A259B10D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1" name="正方形/長方形 500">
              <a:extLst>
                <a:ext uri="{FF2B5EF4-FFF2-40B4-BE49-F238E27FC236}">
                  <a16:creationId xmlns:a16="http://schemas.microsoft.com/office/drawing/2014/main" id="{7D0E68D1-6EF6-45CC-AF3D-D86478B4258A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2" name="正方形/長方形 501">
              <a:extLst>
                <a:ext uri="{FF2B5EF4-FFF2-40B4-BE49-F238E27FC236}">
                  <a16:creationId xmlns:a16="http://schemas.microsoft.com/office/drawing/2014/main" id="{4C82AD16-6DC8-475E-936B-F1C3015B31F2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3" name="正方形/長方形 502">
              <a:extLst>
                <a:ext uri="{FF2B5EF4-FFF2-40B4-BE49-F238E27FC236}">
                  <a16:creationId xmlns:a16="http://schemas.microsoft.com/office/drawing/2014/main" id="{6451E818-9E86-4C30-9C6E-A0FCCB433180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4" name="正方形/長方形 503">
              <a:extLst>
                <a:ext uri="{FF2B5EF4-FFF2-40B4-BE49-F238E27FC236}">
                  <a16:creationId xmlns:a16="http://schemas.microsoft.com/office/drawing/2014/main" id="{F8278A6C-D696-4B78-976F-7A2ED275B9A7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5" name="正方形/長方形 504">
              <a:extLst>
                <a:ext uri="{FF2B5EF4-FFF2-40B4-BE49-F238E27FC236}">
                  <a16:creationId xmlns:a16="http://schemas.microsoft.com/office/drawing/2014/main" id="{2397BDAD-0E65-4BDD-8872-5120BAF914AD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6" name="正方形/長方形 505">
              <a:extLst>
                <a:ext uri="{FF2B5EF4-FFF2-40B4-BE49-F238E27FC236}">
                  <a16:creationId xmlns:a16="http://schemas.microsoft.com/office/drawing/2014/main" id="{27FD8915-F1D9-42FE-A3B8-3DFC6B0029F0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7" name="正方形/長方形 506">
              <a:extLst>
                <a:ext uri="{FF2B5EF4-FFF2-40B4-BE49-F238E27FC236}">
                  <a16:creationId xmlns:a16="http://schemas.microsoft.com/office/drawing/2014/main" id="{02E2BB74-02E9-4E1C-BE2D-DF1B85A73A4E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8" name="正方形/長方形 507">
              <a:extLst>
                <a:ext uri="{FF2B5EF4-FFF2-40B4-BE49-F238E27FC236}">
                  <a16:creationId xmlns:a16="http://schemas.microsoft.com/office/drawing/2014/main" id="{7C7A5ACC-A512-4504-9AD1-5F694016A248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9" name="正方形/長方形 508">
              <a:extLst>
                <a:ext uri="{FF2B5EF4-FFF2-40B4-BE49-F238E27FC236}">
                  <a16:creationId xmlns:a16="http://schemas.microsoft.com/office/drawing/2014/main" id="{9A09DDA5-3DD4-47C9-9C35-04BD8F966939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0" name="正方形/長方形 509">
              <a:extLst>
                <a:ext uri="{FF2B5EF4-FFF2-40B4-BE49-F238E27FC236}">
                  <a16:creationId xmlns:a16="http://schemas.microsoft.com/office/drawing/2014/main" id="{E8811AE6-0746-4027-9D92-66D074C2CEDB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1" name="正方形/長方形 510">
              <a:extLst>
                <a:ext uri="{FF2B5EF4-FFF2-40B4-BE49-F238E27FC236}">
                  <a16:creationId xmlns:a16="http://schemas.microsoft.com/office/drawing/2014/main" id="{D71080B8-B701-47E5-8466-0A9EFD940715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2" name="正方形/長方形 511">
              <a:extLst>
                <a:ext uri="{FF2B5EF4-FFF2-40B4-BE49-F238E27FC236}">
                  <a16:creationId xmlns:a16="http://schemas.microsoft.com/office/drawing/2014/main" id="{99425DE6-3394-4A65-848F-10B56253698F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3" name="正方形/長方形 512">
              <a:extLst>
                <a:ext uri="{FF2B5EF4-FFF2-40B4-BE49-F238E27FC236}">
                  <a16:creationId xmlns:a16="http://schemas.microsoft.com/office/drawing/2014/main" id="{DA03CECB-32EF-477F-8BBA-0DD491C6BD61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4" name="正方形/長方形 513">
              <a:extLst>
                <a:ext uri="{FF2B5EF4-FFF2-40B4-BE49-F238E27FC236}">
                  <a16:creationId xmlns:a16="http://schemas.microsoft.com/office/drawing/2014/main" id="{2E16A5BC-9D71-4482-909B-CD3920899A66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15" name="グループ化 514">
            <a:extLst>
              <a:ext uri="{FF2B5EF4-FFF2-40B4-BE49-F238E27FC236}">
                <a16:creationId xmlns:a16="http://schemas.microsoft.com/office/drawing/2014/main" id="{9262A6AC-36B3-4B56-BD23-22C7C6586756}"/>
              </a:ext>
            </a:extLst>
          </p:cNvPr>
          <p:cNvGrpSpPr/>
          <p:nvPr/>
        </p:nvGrpSpPr>
        <p:grpSpPr>
          <a:xfrm>
            <a:off x="564054" y="3533772"/>
            <a:ext cx="9436268" cy="180000"/>
            <a:chOff x="169429" y="5465311"/>
            <a:chExt cx="9436268" cy="180000"/>
          </a:xfrm>
        </p:grpSpPr>
        <p:sp>
          <p:nvSpPr>
            <p:cNvPr id="516" name="正方形/長方形 515">
              <a:extLst>
                <a:ext uri="{FF2B5EF4-FFF2-40B4-BE49-F238E27FC236}">
                  <a16:creationId xmlns:a16="http://schemas.microsoft.com/office/drawing/2014/main" id="{E9C10271-D1A0-4DB3-9CC4-EE14BA03CAB2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7" name="正方形/長方形 516">
              <a:extLst>
                <a:ext uri="{FF2B5EF4-FFF2-40B4-BE49-F238E27FC236}">
                  <a16:creationId xmlns:a16="http://schemas.microsoft.com/office/drawing/2014/main" id="{17D0EEAE-325C-45C1-8427-759B2472F4D2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8" name="正方形/長方形 517">
              <a:extLst>
                <a:ext uri="{FF2B5EF4-FFF2-40B4-BE49-F238E27FC236}">
                  <a16:creationId xmlns:a16="http://schemas.microsoft.com/office/drawing/2014/main" id="{53C13D1D-1DF8-4601-8515-E7CB6D8627CB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9" name="正方形/長方形 518">
              <a:extLst>
                <a:ext uri="{FF2B5EF4-FFF2-40B4-BE49-F238E27FC236}">
                  <a16:creationId xmlns:a16="http://schemas.microsoft.com/office/drawing/2014/main" id="{43A109F7-B73D-4D66-B5A7-4E6A6159D87A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0" name="正方形/長方形 519">
              <a:extLst>
                <a:ext uri="{FF2B5EF4-FFF2-40B4-BE49-F238E27FC236}">
                  <a16:creationId xmlns:a16="http://schemas.microsoft.com/office/drawing/2014/main" id="{FEA08896-65E6-479D-B94E-5C7887B19472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1" name="正方形/長方形 520">
              <a:extLst>
                <a:ext uri="{FF2B5EF4-FFF2-40B4-BE49-F238E27FC236}">
                  <a16:creationId xmlns:a16="http://schemas.microsoft.com/office/drawing/2014/main" id="{AF8B4DA1-18F4-4C37-908A-5813F16C7729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2" name="正方形/長方形 521">
              <a:extLst>
                <a:ext uri="{FF2B5EF4-FFF2-40B4-BE49-F238E27FC236}">
                  <a16:creationId xmlns:a16="http://schemas.microsoft.com/office/drawing/2014/main" id="{202C0BEF-BAE6-444E-ABF1-465E349464A6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3" name="正方形/長方形 522">
              <a:extLst>
                <a:ext uri="{FF2B5EF4-FFF2-40B4-BE49-F238E27FC236}">
                  <a16:creationId xmlns:a16="http://schemas.microsoft.com/office/drawing/2014/main" id="{7CB61F8F-6F6D-437A-8F35-E8C6144CC256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4" name="正方形/長方形 523">
              <a:extLst>
                <a:ext uri="{FF2B5EF4-FFF2-40B4-BE49-F238E27FC236}">
                  <a16:creationId xmlns:a16="http://schemas.microsoft.com/office/drawing/2014/main" id="{01D07CBA-DD25-492D-812A-613B19C03AFF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5" name="正方形/長方形 524">
              <a:extLst>
                <a:ext uri="{FF2B5EF4-FFF2-40B4-BE49-F238E27FC236}">
                  <a16:creationId xmlns:a16="http://schemas.microsoft.com/office/drawing/2014/main" id="{283315FC-029E-465E-9BA2-DF48A9C8F663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6" name="正方形/長方形 525">
              <a:extLst>
                <a:ext uri="{FF2B5EF4-FFF2-40B4-BE49-F238E27FC236}">
                  <a16:creationId xmlns:a16="http://schemas.microsoft.com/office/drawing/2014/main" id="{09C43F26-0510-41DE-A3FC-5D379B6B142D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7" name="正方形/長方形 526">
              <a:extLst>
                <a:ext uri="{FF2B5EF4-FFF2-40B4-BE49-F238E27FC236}">
                  <a16:creationId xmlns:a16="http://schemas.microsoft.com/office/drawing/2014/main" id="{22012612-8B96-48D5-B84F-802D6325EFB4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8" name="正方形/長方形 527">
              <a:extLst>
                <a:ext uri="{FF2B5EF4-FFF2-40B4-BE49-F238E27FC236}">
                  <a16:creationId xmlns:a16="http://schemas.microsoft.com/office/drawing/2014/main" id="{C9489953-F67E-4F3A-927E-5C4ABB61E004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9" name="正方形/長方形 528">
              <a:extLst>
                <a:ext uri="{FF2B5EF4-FFF2-40B4-BE49-F238E27FC236}">
                  <a16:creationId xmlns:a16="http://schemas.microsoft.com/office/drawing/2014/main" id="{72C21134-E291-462F-9514-1A40ABC7B4EE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0" name="正方形/長方形 529">
              <a:extLst>
                <a:ext uri="{FF2B5EF4-FFF2-40B4-BE49-F238E27FC236}">
                  <a16:creationId xmlns:a16="http://schemas.microsoft.com/office/drawing/2014/main" id="{E49559B8-DB7C-4D15-B102-7C302E5BE294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1" name="正方形/長方形 530">
              <a:extLst>
                <a:ext uri="{FF2B5EF4-FFF2-40B4-BE49-F238E27FC236}">
                  <a16:creationId xmlns:a16="http://schemas.microsoft.com/office/drawing/2014/main" id="{1F8C056B-6B9F-4087-A77E-5332FBB73CF7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2" name="正方形/長方形 531">
              <a:extLst>
                <a:ext uri="{FF2B5EF4-FFF2-40B4-BE49-F238E27FC236}">
                  <a16:creationId xmlns:a16="http://schemas.microsoft.com/office/drawing/2014/main" id="{E5E816DC-C868-4F1D-A843-FC5F3EF07119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3" name="正方形/長方形 532">
              <a:extLst>
                <a:ext uri="{FF2B5EF4-FFF2-40B4-BE49-F238E27FC236}">
                  <a16:creationId xmlns:a16="http://schemas.microsoft.com/office/drawing/2014/main" id="{F2758870-F58E-49A4-B008-1F61BCABB34B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4" name="正方形/長方形 533">
              <a:extLst>
                <a:ext uri="{FF2B5EF4-FFF2-40B4-BE49-F238E27FC236}">
                  <a16:creationId xmlns:a16="http://schemas.microsoft.com/office/drawing/2014/main" id="{9BC97759-EE6E-437E-A11A-CEB0839571E8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5" name="正方形/長方形 534">
              <a:extLst>
                <a:ext uri="{FF2B5EF4-FFF2-40B4-BE49-F238E27FC236}">
                  <a16:creationId xmlns:a16="http://schemas.microsoft.com/office/drawing/2014/main" id="{DBACCEA2-E0C6-456E-823A-2D9E1739B341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6" name="正方形/長方形 535">
              <a:extLst>
                <a:ext uri="{FF2B5EF4-FFF2-40B4-BE49-F238E27FC236}">
                  <a16:creationId xmlns:a16="http://schemas.microsoft.com/office/drawing/2014/main" id="{39F43E1F-3D5A-4C6F-B52C-FCDDE90B7EB7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7" name="正方形/長方形 536">
              <a:extLst>
                <a:ext uri="{FF2B5EF4-FFF2-40B4-BE49-F238E27FC236}">
                  <a16:creationId xmlns:a16="http://schemas.microsoft.com/office/drawing/2014/main" id="{933F8EFD-47C0-456F-B214-AD64A95B9BB5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8" name="正方形/長方形 537">
              <a:extLst>
                <a:ext uri="{FF2B5EF4-FFF2-40B4-BE49-F238E27FC236}">
                  <a16:creationId xmlns:a16="http://schemas.microsoft.com/office/drawing/2014/main" id="{3835C51E-BDDC-4C77-BF26-4D3D5F274FA9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9" name="正方形/長方形 538">
              <a:extLst>
                <a:ext uri="{FF2B5EF4-FFF2-40B4-BE49-F238E27FC236}">
                  <a16:creationId xmlns:a16="http://schemas.microsoft.com/office/drawing/2014/main" id="{A36A63C5-148C-4CD1-B676-84C4970EB6F6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0" name="正方形/長方形 539">
              <a:extLst>
                <a:ext uri="{FF2B5EF4-FFF2-40B4-BE49-F238E27FC236}">
                  <a16:creationId xmlns:a16="http://schemas.microsoft.com/office/drawing/2014/main" id="{E9E38FA4-FCA3-4DCD-9DB1-BC2B21D763D8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1" name="正方形/長方形 540">
              <a:extLst>
                <a:ext uri="{FF2B5EF4-FFF2-40B4-BE49-F238E27FC236}">
                  <a16:creationId xmlns:a16="http://schemas.microsoft.com/office/drawing/2014/main" id="{0EB912D0-EA8C-4AF0-BEF6-B3F026268607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2" name="正方形/長方形 541">
              <a:extLst>
                <a:ext uri="{FF2B5EF4-FFF2-40B4-BE49-F238E27FC236}">
                  <a16:creationId xmlns:a16="http://schemas.microsoft.com/office/drawing/2014/main" id="{E301B1CD-8405-491F-80EE-22C126562D07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3" name="正方形/長方形 542">
              <a:extLst>
                <a:ext uri="{FF2B5EF4-FFF2-40B4-BE49-F238E27FC236}">
                  <a16:creationId xmlns:a16="http://schemas.microsoft.com/office/drawing/2014/main" id="{371F9F99-FB5F-4B82-BF4D-9ADB2DB5C298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4" name="正方形/長方形 543">
              <a:extLst>
                <a:ext uri="{FF2B5EF4-FFF2-40B4-BE49-F238E27FC236}">
                  <a16:creationId xmlns:a16="http://schemas.microsoft.com/office/drawing/2014/main" id="{1E5FD402-4DD5-4D8A-A056-8F705F354135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5" name="正方形/長方形 544">
              <a:extLst>
                <a:ext uri="{FF2B5EF4-FFF2-40B4-BE49-F238E27FC236}">
                  <a16:creationId xmlns:a16="http://schemas.microsoft.com/office/drawing/2014/main" id="{232BC38D-7DE0-4512-BF3F-C7C18233C2E4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6" name="正方形/長方形 545">
              <a:extLst>
                <a:ext uri="{FF2B5EF4-FFF2-40B4-BE49-F238E27FC236}">
                  <a16:creationId xmlns:a16="http://schemas.microsoft.com/office/drawing/2014/main" id="{2A08A9F8-B93E-4990-80FB-61C05A1A035B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7" name="正方形/長方形 546">
              <a:extLst>
                <a:ext uri="{FF2B5EF4-FFF2-40B4-BE49-F238E27FC236}">
                  <a16:creationId xmlns:a16="http://schemas.microsoft.com/office/drawing/2014/main" id="{D98F1499-92CE-4401-9164-8CCE214B3372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8" name="正方形/長方形 547">
              <a:extLst>
                <a:ext uri="{FF2B5EF4-FFF2-40B4-BE49-F238E27FC236}">
                  <a16:creationId xmlns:a16="http://schemas.microsoft.com/office/drawing/2014/main" id="{C6768734-BDB6-4723-BCBF-4079B43F54A4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9" name="正方形/長方形 548">
              <a:extLst>
                <a:ext uri="{FF2B5EF4-FFF2-40B4-BE49-F238E27FC236}">
                  <a16:creationId xmlns:a16="http://schemas.microsoft.com/office/drawing/2014/main" id="{1DCB58B5-4EA5-4F51-9E80-698553BD9BA1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0" name="正方形/長方形 549">
              <a:extLst>
                <a:ext uri="{FF2B5EF4-FFF2-40B4-BE49-F238E27FC236}">
                  <a16:creationId xmlns:a16="http://schemas.microsoft.com/office/drawing/2014/main" id="{F85AD753-53B8-4F85-A31B-74B70F181A0D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1" name="正方形/長方形 550">
              <a:extLst>
                <a:ext uri="{FF2B5EF4-FFF2-40B4-BE49-F238E27FC236}">
                  <a16:creationId xmlns:a16="http://schemas.microsoft.com/office/drawing/2014/main" id="{CF66043B-CF97-4AAF-8658-91D79723286B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2" name="正方形/長方形 551">
              <a:extLst>
                <a:ext uri="{FF2B5EF4-FFF2-40B4-BE49-F238E27FC236}">
                  <a16:creationId xmlns:a16="http://schemas.microsoft.com/office/drawing/2014/main" id="{286FA52B-36DD-4379-918A-9D2156C14090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3" name="正方形/長方形 552">
              <a:extLst>
                <a:ext uri="{FF2B5EF4-FFF2-40B4-BE49-F238E27FC236}">
                  <a16:creationId xmlns:a16="http://schemas.microsoft.com/office/drawing/2014/main" id="{A23D4843-FA3B-444A-8923-FC8660C89D14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4" name="正方形/長方形 553">
              <a:extLst>
                <a:ext uri="{FF2B5EF4-FFF2-40B4-BE49-F238E27FC236}">
                  <a16:creationId xmlns:a16="http://schemas.microsoft.com/office/drawing/2014/main" id="{30207810-0C77-4180-9477-51547B32E8CD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5" name="正方形/長方形 554">
              <a:extLst>
                <a:ext uri="{FF2B5EF4-FFF2-40B4-BE49-F238E27FC236}">
                  <a16:creationId xmlns:a16="http://schemas.microsoft.com/office/drawing/2014/main" id="{93A45AFD-F5A8-4100-8C59-57E1AA36152A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6" name="正方形/長方形 555">
              <a:extLst>
                <a:ext uri="{FF2B5EF4-FFF2-40B4-BE49-F238E27FC236}">
                  <a16:creationId xmlns:a16="http://schemas.microsoft.com/office/drawing/2014/main" id="{0BD5A20F-C843-4BB1-8709-CE58D5593CE0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57" name="グループ化 556">
            <a:extLst>
              <a:ext uri="{FF2B5EF4-FFF2-40B4-BE49-F238E27FC236}">
                <a16:creationId xmlns:a16="http://schemas.microsoft.com/office/drawing/2014/main" id="{5B3F9FF9-B738-4422-ABA9-A3F358D23B0A}"/>
              </a:ext>
            </a:extLst>
          </p:cNvPr>
          <p:cNvGrpSpPr/>
          <p:nvPr/>
        </p:nvGrpSpPr>
        <p:grpSpPr>
          <a:xfrm>
            <a:off x="332761" y="3263290"/>
            <a:ext cx="9436268" cy="180000"/>
            <a:chOff x="169429" y="5465311"/>
            <a:chExt cx="9436268" cy="180000"/>
          </a:xfrm>
        </p:grpSpPr>
        <p:sp>
          <p:nvSpPr>
            <p:cNvPr id="558" name="正方形/長方形 557">
              <a:extLst>
                <a:ext uri="{FF2B5EF4-FFF2-40B4-BE49-F238E27FC236}">
                  <a16:creationId xmlns:a16="http://schemas.microsoft.com/office/drawing/2014/main" id="{CB9CE283-51C6-4F5D-8A42-CE8D9249893D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9" name="正方形/長方形 558">
              <a:extLst>
                <a:ext uri="{FF2B5EF4-FFF2-40B4-BE49-F238E27FC236}">
                  <a16:creationId xmlns:a16="http://schemas.microsoft.com/office/drawing/2014/main" id="{AF099015-7AFC-4C67-B501-A995AB28A68E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0" name="正方形/長方形 559">
              <a:extLst>
                <a:ext uri="{FF2B5EF4-FFF2-40B4-BE49-F238E27FC236}">
                  <a16:creationId xmlns:a16="http://schemas.microsoft.com/office/drawing/2014/main" id="{EDE9E2A9-C749-4FB3-90AC-AE23BDCDD34F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1" name="正方形/長方形 560">
              <a:extLst>
                <a:ext uri="{FF2B5EF4-FFF2-40B4-BE49-F238E27FC236}">
                  <a16:creationId xmlns:a16="http://schemas.microsoft.com/office/drawing/2014/main" id="{C4A33B19-3648-4C49-802F-EF2A55A9BAE4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2" name="正方形/長方形 561">
              <a:extLst>
                <a:ext uri="{FF2B5EF4-FFF2-40B4-BE49-F238E27FC236}">
                  <a16:creationId xmlns:a16="http://schemas.microsoft.com/office/drawing/2014/main" id="{CEC43EA4-4B4B-4A65-9539-2B72752BF746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3" name="正方形/長方形 562">
              <a:extLst>
                <a:ext uri="{FF2B5EF4-FFF2-40B4-BE49-F238E27FC236}">
                  <a16:creationId xmlns:a16="http://schemas.microsoft.com/office/drawing/2014/main" id="{BB98EFAC-6B05-4E85-8057-937E8CB5ED49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4" name="正方形/長方形 563">
              <a:extLst>
                <a:ext uri="{FF2B5EF4-FFF2-40B4-BE49-F238E27FC236}">
                  <a16:creationId xmlns:a16="http://schemas.microsoft.com/office/drawing/2014/main" id="{10823E36-9E32-41D3-A64A-DF45C68FC983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5" name="正方形/長方形 564">
              <a:extLst>
                <a:ext uri="{FF2B5EF4-FFF2-40B4-BE49-F238E27FC236}">
                  <a16:creationId xmlns:a16="http://schemas.microsoft.com/office/drawing/2014/main" id="{C9ECA911-1C2E-49C3-AC53-62BB775469E2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6" name="正方形/長方形 565">
              <a:extLst>
                <a:ext uri="{FF2B5EF4-FFF2-40B4-BE49-F238E27FC236}">
                  <a16:creationId xmlns:a16="http://schemas.microsoft.com/office/drawing/2014/main" id="{E49FC3A5-C5F3-4F41-BF0C-6F91231A469C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7" name="正方形/長方形 566">
              <a:extLst>
                <a:ext uri="{FF2B5EF4-FFF2-40B4-BE49-F238E27FC236}">
                  <a16:creationId xmlns:a16="http://schemas.microsoft.com/office/drawing/2014/main" id="{90B9E683-C754-4791-8FD2-54D2E3FB2441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8" name="正方形/長方形 567">
              <a:extLst>
                <a:ext uri="{FF2B5EF4-FFF2-40B4-BE49-F238E27FC236}">
                  <a16:creationId xmlns:a16="http://schemas.microsoft.com/office/drawing/2014/main" id="{DCEFF371-8134-48D5-A4D6-3E20191D8E90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9" name="正方形/長方形 568">
              <a:extLst>
                <a:ext uri="{FF2B5EF4-FFF2-40B4-BE49-F238E27FC236}">
                  <a16:creationId xmlns:a16="http://schemas.microsoft.com/office/drawing/2014/main" id="{11C499FE-7BDE-4E0E-BD14-8E37D9B9E130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0" name="正方形/長方形 569">
              <a:extLst>
                <a:ext uri="{FF2B5EF4-FFF2-40B4-BE49-F238E27FC236}">
                  <a16:creationId xmlns:a16="http://schemas.microsoft.com/office/drawing/2014/main" id="{CD41E714-2DB7-4422-BC0F-FD41EDF73345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1" name="正方形/長方形 570">
              <a:extLst>
                <a:ext uri="{FF2B5EF4-FFF2-40B4-BE49-F238E27FC236}">
                  <a16:creationId xmlns:a16="http://schemas.microsoft.com/office/drawing/2014/main" id="{BE5CDF07-58D4-4F4B-A72D-BF0024CCE49A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2" name="正方形/長方形 571">
              <a:extLst>
                <a:ext uri="{FF2B5EF4-FFF2-40B4-BE49-F238E27FC236}">
                  <a16:creationId xmlns:a16="http://schemas.microsoft.com/office/drawing/2014/main" id="{89C011E5-006E-4BA6-8FEA-AF2D037D1D1B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3" name="正方形/長方形 572">
              <a:extLst>
                <a:ext uri="{FF2B5EF4-FFF2-40B4-BE49-F238E27FC236}">
                  <a16:creationId xmlns:a16="http://schemas.microsoft.com/office/drawing/2014/main" id="{E612BCC0-FE11-4A36-847A-5A1E39EA7669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4" name="正方形/長方形 573">
              <a:extLst>
                <a:ext uri="{FF2B5EF4-FFF2-40B4-BE49-F238E27FC236}">
                  <a16:creationId xmlns:a16="http://schemas.microsoft.com/office/drawing/2014/main" id="{431BD5DA-4379-4C26-928D-CB550C42EF03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5" name="正方形/長方形 574">
              <a:extLst>
                <a:ext uri="{FF2B5EF4-FFF2-40B4-BE49-F238E27FC236}">
                  <a16:creationId xmlns:a16="http://schemas.microsoft.com/office/drawing/2014/main" id="{7C65EB2D-A589-434E-8180-FE509E2E1194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6" name="正方形/長方形 575">
              <a:extLst>
                <a:ext uri="{FF2B5EF4-FFF2-40B4-BE49-F238E27FC236}">
                  <a16:creationId xmlns:a16="http://schemas.microsoft.com/office/drawing/2014/main" id="{C3818F7E-AE0D-4E0D-9445-C8287B5C7C16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7" name="正方形/長方形 576">
              <a:extLst>
                <a:ext uri="{FF2B5EF4-FFF2-40B4-BE49-F238E27FC236}">
                  <a16:creationId xmlns:a16="http://schemas.microsoft.com/office/drawing/2014/main" id="{9C1E2CD8-5B25-4837-AB95-47703125FF43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8" name="正方形/長方形 577">
              <a:extLst>
                <a:ext uri="{FF2B5EF4-FFF2-40B4-BE49-F238E27FC236}">
                  <a16:creationId xmlns:a16="http://schemas.microsoft.com/office/drawing/2014/main" id="{7293C38A-673E-4C69-A8B1-95104B99E84D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9" name="正方形/長方形 578">
              <a:extLst>
                <a:ext uri="{FF2B5EF4-FFF2-40B4-BE49-F238E27FC236}">
                  <a16:creationId xmlns:a16="http://schemas.microsoft.com/office/drawing/2014/main" id="{5A659E2C-8466-4A2F-BCA5-EC556D917617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0" name="正方形/長方形 579">
              <a:extLst>
                <a:ext uri="{FF2B5EF4-FFF2-40B4-BE49-F238E27FC236}">
                  <a16:creationId xmlns:a16="http://schemas.microsoft.com/office/drawing/2014/main" id="{7B56C2D0-A317-4018-9CA9-A77623973224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1" name="正方形/長方形 580">
              <a:extLst>
                <a:ext uri="{FF2B5EF4-FFF2-40B4-BE49-F238E27FC236}">
                  <a16:creationId xmlns:a16="http://schemas.microsoft.com/office/drawing/2014/main" id="{2763ADE9-0796-4DA5-8ED6-372BC7D2B3E8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2" name="正方形/長方形 581">
              <a:extLst>
                <a:ext uri="{FF2B5EF4-FFF2-40B4-BE49-F238E27FC236}">
                  <a16:creationId xmlns:a16="http://schemas.microsoft.com/office/drawing/2014/main" id="{FA5D198D-9D1C-4175-A7A7-940429BCC986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3" name="正方形/長方形 582">
              <a:extLst>
                <a:ext uri="{FF2B5EF4-FFF2-40B4-BE49-F238E27FC236}">
                  <a16:creationId xmlns:a16="http://schemas.microsoft.com/office/drawing/2014/main" id="{C7CA4A3C-179F-483E-A405-31D05992219F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4" name="正方形/長方形 583">
              <a:extLst>
                <a:ext uri="{FF2B5EF4-FFF2-40B4-BE49-F238E27FC236}">
                  <a16:creationId xmlns:a16="http://schemas.microsoft.com/office/drawing/2014/main" id="{CD5071C7-254D-4455-8785-36BC3703E61A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5" name="正方形/長方形 584">
              <a:extLst>
                <a:ext uri="{FF2B5EF4-FFF2-40B4-BE49-F238E27FC236}">
                  <a16:creationId xmlns:a16="http://schemas.microsoft.com/office/drawing/2014/main" id="{0B1F6CF8-FB6E-4447-80C3-7D9A542AC20F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6" name="正方形/長方形 585">
              <a:extLst>
                <a:ext uri="{FF2B5EF4-FFF2-40B4-BE49-F238E27FC236}">
                  <a16:creationId xmlns:a16="http://schemas.microsoft.com/office/drawing/2014/main" id="{453B8CFD-280B-4204-981F-980883B93510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7" name="正方形/長方形 586">
              <a:extLst>
                <a:ext uri="{FF2B5EF4-FFF2-40B4-BE49-F238E27FC236}">
                  <a16:creationId xmlns:a16="http://schemas.microsoft.com/office/drawing/2014/main" id="{BAEA827F-B8D9-40D4-9EBA-9583CB51D004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8" name="正方形/長方形 587">
              <a:extLst>
                <a:ext uri="{FF2B5EF4-FFF2-40B4-BE49-F238E27FC236}">
                  <a16:creationId xmlns:a16="http://schemas.microsoft.com/office/drawing/2014/main" id="{3929D148-C698-4695-B8F6-BD74654EAF4E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9" name="正方形/長方形 588">
              <a:extLst>
                <a:ext uri="{FF2B5EF4-FFF2-40B4-BE49-F238E27FC236}">
                  <a16:creationId xmlns:a16="http://schemas.microsoft.com/office/drawing/2014/main" id="{A7C22DA6-59A2-4110-A3E3-8AD5EBD31F94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0" name="正方形/長方形 589">
              <a:extLst>
                <a:ext uri="{FF2B5EF4-FFF2-40B4-BE49-F238E27FC236}">
                  <a16:creationId xmlns:a16="http://schemas.microsoft.com/office/drawing/2014/main" id="{E9357C3F-AE90-4220-83CE-75C2D1FF7138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1" name="正方形/長方形 590">
              <a:extLst>
                <a:ext uri="{FF2B5EF4-FFF2-40B4-BE49-F238E27FC236}">
                  <a16:creationId xmlns:a16="http://schemas.microsoft.com/office/drawing/2014/main" id="{6F6FE8CB-2FBC-4950-88E9-C21897C0C69A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2" name="正方形/長方形 591">
              <a:extLst>
                <a:ext uri="{FF2B5EF4-FFF2-40B4-BE49-F238E27FC236}">
                  <a16:creationId xmlns:a16="http://schemas.microsoft.com/office/drawing/2014/main" id="{27693415-91C7-4813-AB8C-9B4564055B56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3" name="正方形/長方形 592">
              <a:extLst>
                <a:ext uri="{FF2B5EF4-FFF2-40B4-BE49-F238E27FC236}">
                  <a16:creationId xmlns:a16="http://schemas.microsoft.com/office/drawing/2014/main" id="{F765C549-D672-47C3-A10B-C13767011A2B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4" name="正方形/長方形 593">
              <a:extLst>
                <a:ext uri="{FF2B5EF4-FFF2-40B4-BE49-F238E27FC236}">
                  <a16:creationId xmlns:a16="http://schemas.microsoft.com/office/drawing/2014/main" id="{FA454256-1FE4-4566-8389-CEBCCA9F6F01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5" name="正方形/長方形 594">
              <a:extLst>
                <a:ext uri="{FF2B5EF4-FFF2-40B4-BE49-F238E27FC236}">
                  <a16:creationId xmlns:a16="http://schemas.microsoft.com/office/drawing/2014/main" id="{A08940E4-191F-4686-BE5B-5ACA53820142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6" name="正方形/長方形 595">
              <a:extLst>
                <a:ext uri="{FF2B5EF4-FFF2-40B4-BE49-F238E27FC236}">
                  <a16:creationId xmlns:a16="http://schemas.microsoft.com/office/drawing/2014/main" id="{C5C5DFBB-019D-42D7-9DA5-278E67163CBD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7" name="正方形/長方形 596">
              <a:extLst>
                <a:ext uri="{FF2B5EF4-FFF2-40B4-BE49-F238E27FC236}">
                  <a16:creationId xmlns:a16="http://schemas.microsoft.com/office/drawing/2014/main" id="{18FCC9FF-BAF1-4659-A434-C503BABB3556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8" name="正方形/長方形 597">
              <a:extLst>
                <a:ext uri="{FF2B5EF4-FFF2-40B4-BE49-F238E27FC236}">
                  <a16:creationId xmlns:a16="http://schemas.microsoft.com/office/drawing/2014/main" id="{3336CCE9-C966-4B56-948D-D0A3F45BEB7B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99" name="グループ化 598">
            <a:extLst>
              <a:ext uri="{FF2B5EF4-FFF2-40B4-BE49-F238E27FC236}">
                <a16:creationId xmlns:a16="http://schemas.microsoft.com/office/drawing/2014/main" id="{E41CFD34-F4E0-4BF2-8055-D0C1DC04833B}"/>
              </a:ext>
            </a:extLst>
          </p:cNvPr>
          <p:cNvGrpSpPr/>
          <p:nvPr/>
        </p:nvGrpSpPr>
        <p:grpSpPr>
          <a:xfrm>
            <a:off x="102000" y="2992808"/>
            <a:ext cx="9436268" cy="180000"/>
            <a:chOff x="169429" y="5465311"/>
            <a:chExt cx="9436268" cy="180000"/>
          </a:xfrm>
        </p:grpSpPr>
        <p:sp>
          <p:nvSpPr>
            <p:cNvPr id="600" name="正方形/長方形 599">
              <a:extLst>
                <a:ext uri="{FF2B5EF4-FFF2-40B4-BE49-F238E27FC236}">
                  <a16:creationId xmlns:a16="http://schemas.microsoft.com/office/drawing/2014/main" id="{C2960392-8FE0-492A-89B6-D011C812EA1A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1" name="正方形/長方形 600">
              <a:extLst>
                <a:ext uri="{FF2B5EF4-FFF2-40B4-BE49-F238E27FC236}">
                  <a16:creationId xmlns:a16="http://schemas.microsoft.com/office/drawing/2014/main" id="{9857815C-3D07-4B09-9275-25BF891BA8A6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2" name="正方形/長方形 601">
              <a:extLst>
                <a:ext uri="{FF2B5EF4-FFF2-40B4-BE49-F238E27FC236}">
                  <a16:creationId xmlns:a16="http://schemas.microsoft.com/office/drawing/2014/main" id="{C4A0A6F7-A4FB-4296-A3A6-65E33DE0A25F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3" name="正方形/長方形 602">
              <a:extLst>
                <a:ext uri="{FF2B5EF4-FFF2-40B4-BE49-F238E27FC236}">
                  <a16:creationId xmlns:a16="http://schemas.microsoft.com/office/drawing/2014/main" id="{6B5101EA-C5FC-487B-A126-3D8849917B07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4" name="正方形/長方形 603">
              <a:extLst>
                <a:ext uri="{FF2B5EF4-FFF2-40B4-BE49-F238E27FC236}">
                  <a16:creationId xmlns:a16="http://schemas.microsoft.com/office/drawing/2014/main" id="{1FFFD41A-C915-4E0E-94E4-D208B85D9596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5" name="正方形/長方形 604">
              <a:extLst>
                <a:ext uri="{FF2B5EF4-FFF2-40B4-BE49-F238E27FC236}">
                  <a16:creationId xmlns:a16="http://schemas.microsoft.com/office/drawing/2014/main" id="{BD214749-3762-4165-A50F-BF44265D5125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6" name="正方形/長方形 605">
              <a:extLst>
                <a:ext uri="{FF2B5EF4-FFF2-40B4-BE49-F238E27FC236}">
                  <a16:creationId xmlns:a16="http://schemas.microsoft.com/office/drawing/2014/main" id="{F2AC6A59-3E78-404C-88D8-772A7E8D4460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7" name="正方形/長方形 606">
              <a:extLst>
                <a:ext uri="{FF2B5EF4-FFF2-40B4-BE49-F238E27FC236}">
                  <a16:creationId xmlns:a16="http://schemas.microsoft.com/office/drawing/2014/main" id="{485A2E01-7B28-4865-8E4F-BEA88BF174B8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8" name="正方形/長方形 607">
              <a:extLst>
                <a:ext uri="{FF2B5EF4-FFF2-40B4-BE49-F238E27FC236}">
                  <a16:creationId xmlns:a16="http://schemas.microsoft.com/office/drawing/2014/main" id="{4060D614-39C8-41F8-9F2D-5AC44EF653FB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9" name="正方形/長方形 608">
              <a:extLst>
                <a:ext uri="{FF2B5EF4-FFF2-40B4-BE49-F238E27FC236}">
                  <a16:creationId xmlns:a16="http://schemas.microsoft.com/office/drawing/2014/main" id="{922F2631-592E-414F-B072-EF72E2A67464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0" name="正方形/長方形 609">
              <a:extLst>
                <a:ext uri="{FF2B5EF4-FFF2-40B4-BE49-F238E27FC236}">
                  <a16:creationId xmlns:a16="http://schemas.microsoft.com/office/drawing/2014/main" id="{905299ED-6D06-4900-A972-47DF27588CE5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1" name="正方形/長方形 610">
              <a:extLst>
                <a:ext uri="{FF2B5EF4-FFF2-40B4-BE49-F238E27FC236}">
                  <a16:creationId xmlns:a16="http://schemas.microsoft.com/office/drawing/2014/main" id="{089486CB-7FF4-4479-A590-6B8412DF5449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2" name="正方形/長方形 611">
              <a:extLst>
                <a:ext uri="{FF2B5EF4-FFF2-40B4-BE49-F238E27FC236}">
                  <a16:creationId xmlns:a16="http://schemas.microsoft.com/office/drawing/2014/main" id="{333B040C-8856-420A-B936-78AF257B328C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3" name="正方形/長方形 612">
              <a:extLst>
                <a:ext uri="{FF2B5EF4-FFF2-40B4-BE49-F238E27FC236}">
                  <a16:creationId xmlns:a16="http://schemas.microsoft.com/office/drawing/2014/main" id="{F92D595A-0A06-4522-B2A2-DF9F479DB18D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4" name="正方形/長方形 613">
              <a:extLst>
                <a:ext uri="{FF2B5EF4-FFF2-40B4-BE49-F238E27FC236}">
                  <a16:creationId xmlns:a16="http://schemas.microsoft.com/office/drawing/2014/main" id="{B8F742AB-4D25-4081-9C9F-3A4396D78DBB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5" name="正方形/長方形 614">
              <a:extLst>
                <a:ext uri="{FF2B5EF4-FFF2-40B4-BE49-F238E27FC236}">
                  <a16:creationId xmlns:a16="http://schemas.microsoft.com/office/drawing/2014/main" id="{3D62C64B-3AF5-47E5-B74A-7DA26CB75FD7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6" name="正方形/長方形 615">
              <a:extLst>
                <a:ext uri="{FF2B5EF4-FFF2-40B4-BE49-F238E27FC236}">
                  <a16:creationId xmlns:a16="http://schemas.microsoft.com/office/drawing/2014/main" id="{60401290-DDF5-4CD3-83A6-1D9D9568E35F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7" name="正方形/長方形 616">
              <a:extLst>
                <a:ext uri="{FF2B5EF4-FFF2-40B4-BE49-F238E27FC236}">
                  <a16:creationId xmlns:a16="http://schemas.microsoft.com/office/drawing/2014/main" id="{E7483561-1996-4628-A95F-655522531F22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8" name="正方形/長方形 617">
              <a:extLst>
                <a:ext uri="{FF2B5EF4-FFF2-40B4-BE49-F238E27FC236}">
                  <a16:creationId xmlns:a16="http://schemas.microsoft.com/office/drawing/2014/main" id="{DDEB0F81-4CF5-419B-9C8A-9E9A150ECF39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9" name="正方形/長方形 618">
              <a:extLst>
                <a:ext uri="{FF2B5EF4-FFF2-40B4-BE49-F238E27FC236}">
                  <a16:creationId xmlns:a16="http://schemas.microsoft.com/office/drawing/2014/main" id="{4AFFB16E-9B0D-4FA3-BD30-1D4C23C913C3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0" name="正方形/長方形 619">
              <a:extLst>
                <a:ext uri="{FF2B5EF4-FFF2-40B4-BE49-F238E27FC236}">
                  <a16:creationId xmlns:a16="http://schemas.microsoft.com/office/drawing/2014/main" id="{6198198F-ADD9-4D05-9689-4A4E113BB124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1" name="正方形/長方形 620">
              <a:extLst>
                <a:ext uri="{FF2B5EF4-FFF2-40B4-BE49-F238E27FC236}">
                  <a16:creationId xmlns:a16="http://schemas.microsoft.com/office/drawing/2014/main" id="{3D5E803C-E51E-4017-BC47-50939EDE662B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2" name="正方形/長方形 621">
              <a:extLst>
                <a:ext uri="{FF2B5EF4-FFF2-40B4-BE49-F238E27FC236}">
                  <a16:creationId xmlns:a16="http://schemas.microsoft.com/office/drawing/2014/main" id="{FC70E916-8148-49CD-A17C-1C2B61607674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3" name="正方形/長方形 622">
              <a:extLst>
                <a:ext uri="{FF2B5EF4-FFF2-40B4-BE49-F238E27FC236}">
                  <a16:creationId xmlns:a16="http://schemas.microsoft.com/office/drawing/2014/main" id="{B9A0C59B-5EFD-42AA-A03A-1937FDE12994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4" name="正方形/長方形 623">
              <a:extLst>
                <a:ext uri="{FF2B5EF4-FFF2-40B4-BE49-F238E27FC236}">
                  <a16:creationId xmlns:a16="http://schemas.microsoft.com/office/drawing/2014/main" id="{2577A1A9-F788-474F-9BFD-524AB03BB2E6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5" name="正方形/長方形 624">
              <a:extLst>
                <a:ext uri="{FF2B5EF4-FFF2-40B4-BE49-F238E27FC236}">
                  <a16:creationId xmlns:a16="http://schemas.microsoft.com/office/drawing/2014/main" id="{7C2F1669-4FDB-48A9-892D-C611663D6D44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6" name="正方形/長方形 625">
              <a:extLst>
                <a:ext uri="{FF2B5EF4-FFF2-40B4-BE49-F238E27FC236}">
                  <a16:creationId xmlns:a16="http://schemas.microsoft.com/office/drawing/2014/main" id="{9B08ED4A-A4DA-49C6-A73D-022562739150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7" name="正方形/長方形 626">
              <a:extLst>
                <a:ext uri="{FF2B5EF4-FFF2-40B4-BE49-F238E27FC236}">
                  <a16:creationId xmlns:a16="http://schemas.microsoft.com/office/drawing/2014/main" id="{FE99CD31-953A-48F8-A44C-0D42E49FB48E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8" name="正方形/長方形 627">
              <a:extLst>
                <a:ext uri="{FF2B5EF4-FFF2-40B4-BE49-F238E27FC236}">
                  <a16:creationId xmlns:a16="http://schemas.microsoft.com/office/drawing/2014/main" id="{622DDABA-3496-4390-BD56-C339E6A733FE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9" name="正方形/長方形 628">
              <a:extLst>
                <a:ext uri="{FF2B5EF4-FFF2-40B4-BE49-F238E27FC236}">
                  <a16:creationId xmlns:a16="http://schemas.microsoft.com/office/drawing/2014/main" id="{09D222FE-ED7A-4EBE-9283-6AC4FBC16FED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0" name="正方形/長方形 629">
              <a:extLst>
                <a:ext uri="{FF2B5EF4-FFF2-40B4-BE49-F238E27FC236}">
                  <a16:creationId xmlns:a16="http://schemas.microsoft.com/office/drawing/2014/main" id="{4CF633A1-CC1E-436B-8E30-7C9BD566B6CC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1" name="正方形/長方形 630">
              <a:extLst>
                <a:ext uri="{FF2B5EF4-FFF2-40B4-BE49-F238E27FC236}">
                  <a16:creationId xmlns:a16="http://schemas.microsoft.com/office/drawing/2014/main" id="{DABB4E64-05C5-4288-B04A-226263AE6C43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2" name="正方形/長方形 631">
              <a:extLst>
                <a:ext uri="{FF2B5EF4-FFF2-40B4-BE49-F238E27FC236}">
                  <a16:creationId xmlns:a16="http://schemas.microsoft.com/office/drawing/2014/main" id="{5FF21592-587C-4571-A9F0-A02335AC5003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3" name="正方形/長方形 632">
              <a:extLst>
                <a:ext uri="{FF2B5EF4-FFF2-40B4-BE49-F238E27FC236}">
                  <a16:creationId xmlns:a16="http://schemas.microsoft.com/office/drawing/2014/main" id="{800B60D4-3D1E-436C-B60B-3DB876FFD464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4" name="正方形/長方形 633">
              <a:extLst>
                <a:ext uri="{FF2B5EF4-FFF2-40B4-BE49-F238E27FC236}">
                  <a16:creationId xmlns:a16="http://schemas.microsoft.com/office/drawing/2014/main" id="{ED01AC07-54F9-44F9-B7FD-D6B77AFABBB1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5" name="正方形/長方形 634">
              <a:extLst>
                <a:ext uri="{FF2B5EF4-FFF2-40B4-BE49-F238E27FC236}">
                  <a16:creationId xmlns:a16="http://schemas.microsoft.com/office/drawing/2014/main" id="{51CA378F-B710-43AE-906E-B2D2174C8728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6" name="正方形/長方形 635">
              <a:extLst>
                <a:ext uri="{FF2B5EF4-FFF2-40B4-BE49-F238E27FC236}">
                  <a16:creationId xmlns:a16="http://schemas.microsoft.com/office/drawing/2014/main" id="{89E083BD-6430-4B5E-910A-6C29E824E4EC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7" name="正方形/長方形 636">
              <a:extLst>
                <a:ext uri="{FF2B5EF4-FFF2-40B4-BE49-F238E27FC236}">
                  <a16:creationId xmlns:a16="http://schemas.microsoft.com/office/drawing/2014/main" id="{C18B2E30-8FAF-4623-A7E8-33C3B6133639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8" name="正方形/長方形 637">
              <a:extLst>
                <a:ext uri="{FF2B5EF4-FFF2-40B4-BE49-F238E27FC236}">
                  <a16:creationId xmlns:a16="http://schemas.microsoft.com/office/drawing/2014/main" id="{C8450888-0773-40CA-940D-007E84C584E3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9" name="正方形/長方形 638">
              <a:extLst>
                <a:ext uri="{FF2B5EF4-FFF2-40B4-BE49-F238E27FC236}">
                  <a16:creationId xmlns:a16="http://schemas.microsoft.com/office/drawing/2014/main" id="{D5C8ACE3-7F84-4A74-863D-2A0F0045BAFB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0" name="正方形/長方形 639">
              <a:extLst>
                <a:ext uri="{FF2B5EF4-FFF2-40B4-BE49-F238E27FC236}">
                  <a16:creationId xmlns:a16="http://schemas.microsoft.com/office/drawing/2014/main" id="{298BE603-2B89-4EF2-BB76-3295AB53A96E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7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451BE7-D35C-4552-90DF-A11CD202FCE8}"/>
              </a:ext>
            </a:extLst>
          </p:cNvPr>
          <p:cNvSpPr/>
          <p:nvPr/>
        </p:nvSpPr>
        <p:spPr>
          <a:xfrm>
            <a:off x="0" y="1533300"/>
            <a:ext cx="72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OffAxis2Top"/>
            <a:lightRig rig="flat" dir="t"/>
          </a:scene3d>
          <a:sp3d extrusionH="444500" contourW="19050" prstMaterial="matte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65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2219D7-FECE-4E40-968F-44DC1D62A2AE}"/>
              </a:ext>
            </a:extLst>
          </p:cNvPr>
          <p:cNvGrpSpPr/>
          <p:nvPr/>
        </p:nvGrpSpPr>
        <p:grpSpPr>
          <a:xfrm>
            <a:off x="704054" y="5690643"/>
            <a:ext cx="10783893" cy="163985"/>
            <a:chOff x="336242" y="6294126"/>
            <a:chExt cx="11982103" cy="18220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71537CF-9A3C-40E9-9CD9-ED677287E1AD}"/>
                </a:ext>
              </a:extLst>
            </p:cNvPr>
            <p:cNvGrpSpPr/>
            <p:nvPr/>
          </p:nvGrpSpPr>
          <p:grpSpPr>
            <a:xfrm>
              <a:off x="336242" y="6294126"/>
              <a:ext cx="11519517" cy="182206"/>
              <a:chOff x="143120" y="5440686"/>
              <a:chExt cx="11519517" cy="182206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CBE2E186-43C5-4670-A392-C644170D76A0}"/>
                  </a:ext>
                </a:extLst>
              </p:cNvPr>
              <p:cNvGrpSpPr/>
              <p:nvPr/>
            </p:nvGrpSpPr>
            <p:grpSpPr>
              <a:xfrm>
                <a:off x="14312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612FF00A-A139-48CE-8D42-C2A75D64A2D8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9A37C88B-64B9-46C3-A0D3-BEED9B1366B5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18CCBCFE-B46F-4C47-9F31-3F7C97DF6030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C88FA678-C574-4877-B3E5-B965381F9AA3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74799C3B-2047-4F3C-8A5B-641557429F6A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A97AF592-BBB8-4A1E-8B22-3A4D561E4780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49DC5AF5-BF86-4386-B7D4-0A019F43F0C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19B127F0-0E54-4087-BB36-86B7A4896407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AE73FAC5-96A9-4180-820F-842AC39E96A3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E9343603-2CEF-487A-9D0F-D72D5FE6A99C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389B51B4-824C-4768-85CA-72FB46A76A4B}"/>
                  </a:ext>
                </a:extLst>
              </p:cNvPr>
              <p:cNvGrpSpPr/>
              <p:nvPr/>
            </p:nvGrpSpPr>
            <p:grpSpPr>
              <a:xfrm>
                <a:off x="2457661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F3068BF-48D7-4EDA-BDAC-4D3B4FCA10C3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9B031B9-356C-4716-B6BC-C6EDA5001D92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7907182C-90A2-4F4B-9AE3-221689F916D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E153E57F-9ED3-4ABF-99FB-820664F3A2F2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889969CE-DBF0-4010-88FD-48090B9410C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D82B612A-3832-4A97-A51D-9C3D8239A6F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ADBF6470-83BE-432C-BFBD-F6EE08C1B10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D883CC96-CF40-4E42-BE9D-AB4B3958A5B3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3183CA8A-F0C1-40D2-9EED-F4812CBC0220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2211D8BB-27B6-4FB1-95B0-F8B006952442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8C3AF802-C4AC-4552-AB17-6DFCCC74E074}"/>
                  </a:ext>
                </a:extLst>
              </p:cNvPr>
              <p:cNvGrpSpPr/>
              <p:nvPr/>
            </p:nvGrpSpPr>
            <p:grpSpPr>
              <a:xfrm>
                <a:off x="4770591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D501B991-94A4-480C-896C-4B0EEA203451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0FE84C8A-867E-4B63-B2F1-BD9032837983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959AD7EF-6DFA-4E32-BAF7-BBCEEED00B07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19E153C3-D72E-44C6-8779-C9855DEF3BFD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5D7A6A2A-B623-457E-8145-D4F0056DB95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AA012B83-6DE4-47D1-AAE6-8AA8F9FFC30D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C927FAAD-456B-4BF6-97F1-BC6FD0AF69EC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8ED85F55-62CC-4C97-8688-D348038B2B36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8B94D653-3FE8-47CE-9CD9-D635B6E658E2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E65E84DF-973C-4C86-A84E-68767A719B8B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97007E0B-65F5-40AD-8B9D-12A28557A0F8}"/>
                  </a:ext>
                </a:extLst>
              </p:cNvPr>
              <p:cNvGrpSpPr/>
              <p:nvPr/>
            </p:nvGrpSpPr>
            <p:grpSpPr>
              <a:xfrm>
                <a:off x="7085132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5E5280F4-E467-4037-9431-0FA3F33D945B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5B344E7A-EAC4-43C3-B370-0444A663B034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DF425055-9373-4B9E-B3D6-B578A32CDDA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C623FCF6-F3F2-4A6C-B252-532667C96E9F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784DAA8E-4B3D-4FE3-A4DB-92B0E0A90C66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D373C1F4-EF3A-4192-9F0E-A17CBB44497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36019477-C8EB-4750-A284-D642313A03AF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43FAA803-B331-4B8C-BBF8-51FC77BFEC0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768B906-442D-4D36-B95F-C328E3FF1E38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8DEE93B-57FB-421B-8E65-F9565031B6AA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20" name="グループ化 119">
                <a:extLst>
                  <a:ext uri="{FF2B5EF4-FFF2-40B4-BE49-F238E27FC236}">
                    <a16:creationId xmlns:a16="http://schemas.microsoft.com/office/drawing/2014/main" id="{72744E03-48DF-4079-A87B-52357C0621E5}"/>
                  </a:ext>
                </a:extLst>
              </p:cNvPr>
              <p:cNvGrpSpPr/>
              <p:nvPr/>
            </p:nvGrpSpPr>
            <p:grpSpPr>
              <a:xfrm>
                <a:off x="940100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7104E9BB-3E7A-412D-AE7E-60D0D2CAF1FF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7BA208E6-2E27-4041-8302-C41C1D5CE806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3" name="正方形/長方形 122">
                  <a:extLst>
                    <a:ext uri="{FF2B5EF4-FFF2-40B4-BE49-F238E27FC236}">
                      <a16:creationId xmlns:a16="http://schemas.microsoft.com/office/drawing/2014/main" id="{3F58BE7B-A9FA-45C8-8078-FB497DBB3F4F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4" name="正方形/長方形 123">
                  <a:extLst>
                    <a:ext uri="{FF2B5EF4-FFF2-40B4-BE49-F238E27FC236}">
                      <a16:creationId xmlns:a16="http://schemas.microsoft.com/office/drawing/2014/main" id="{7504C54D-7EB9-40C1-B04C-E874BB22360A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5" name="正方形/長方形 124">
                  <a:extLst>
                    <a:ext uri="{FF2B5EF4-FFF2-40B4-BE49-F238E27FC236}">
                      <a16:creationId xmlns:a16="http://schemas.microsoft.com/office/drawing/2014/main" id="{FE852EDF-CFD1-4CBC-822A-88D1A9E53B3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6" name="正方形/長方形 125">
                  <a:extLst>
                    <a:ext uri="{FF2B5EF4-FFF2-40B4-BE49-F238E27FC236}">
                      <a16:creationId xmlns:a16="http://schemas.microsoft.com/office/drawing/2014/main" id="{B264BBDE-F233-4ECB-B6D9-C2E3ED7390BA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7870FD43-D51B-4EB1-B985-300C33D34139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76F122A5-6507-46EC-8C4F-9B620D354E5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84FE1F2F-5114-420B-BE88-7BEEF931AC07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E4CEF646-088A-4C58-BC42-0D0CCDA929F4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8D39FB11-7C60-434B-B79D-741DA06E4CFC}"/>
                </a:ext>
              </a:extLst>
            </p:cNvPr>
            <p:cNvSpPr/>
            <p:nvPr/>
          </p:nvSpPr>
          <p:spPr>
            <a:xfrm>
              <a:off x="11907052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EEAAE170-C8DF-4CAC-996B-F908CE5DBEDA}"/>
                </a:ext>
              </a:extLst>
            </p:cNvPr>
            <p:cNvSpPr/>
            <p:nvPr/>
          </p:nvSpPr>
          <p:spPr>
            <a:xfrm>
              <a:off x="12138345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539914C-6522-41A5-95CA-C3C7344916A0}"/>
              </a:ext>
            </a:extLst>
          </p:cNvPr>
          <p:cNvGrpSpPr/>
          <p:nvPr/>
        </p:nvGrpSpPr>
        <p:grpSpPr>
          <a:xfrm>
            <a:off x="701144" y="1902915"/>
            <a:ext cx="10789712" cy="2894771"/>
            <a:chOff x="1351303" y="1640259"/>
            <a:chExt cx="10789712" cy="2894771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FE4DC222-5906-43AC-BBBC-56D5C1115AF8}"/>
                </a:ext>
              </a:extLst>
            </p:cNvPr>
            <p:cNvGrpSpPr/>
            <p:nvPr/>
          </p:nvGrpSpPr>
          <p:grpSpPr>
            <a:xfrm>
              <a:off x="1351303" y="1640259"/>
              <a:ext cx="10580353" cy="2894771"/>
              <a:chOff x="82950" y="1640258"/>
              <a:chExt cx="11755948" cy="3216412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54" name="正方形/長方形 553">
                <a:extLst>
                  <a:ext uri="{FF2B5EF4-FFF2-40B4-BE49-F238E27FC236}">
                    <a16:creationId xmlns:a16="http://schemas.microsoft.com/office/drawing/2014/main" id="{30207810-0C77-4180-9477-51547B32E8CD}"/>
                  </a:ext>
                </a:extLst>
              </p:cNvPr>
              <p:cNvSpPr/>
              <p:nvPr/>
            </p:nvSpPr>
            <p:spPr>
              <a:xfrm>
                <a:off x="9340875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AF7DBA89-3048-4923-BE92-EB92FC51C1B7}"/>
                  </a:ext>
                </a:extLst>
              </p:cNvPr>
              <p:cNvSpPr/>
              <p:nvPr/>
            </p:nvSpPr>
            <p:spPr>
              <a:xfrm>
                <a:off x="2631734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3" name="正方形/長方形 132">
                <a:extLst>
                  <a:ext uri="{FF2B5EF4-FFF2-40B4-BE49-F238E27FC236}">
                    <a16:creationId xmlns:a16="http://schemas.microsoft.com/office/drawing/2014/main" id="{EB769036-E11D-4C26-9B0C-4FBCFDE6A8E6}"/>
                  </a:ext>
                </a:extLst>
              </p:cNvPr>
              <p:cNvSpPr/>
              <p:nvPr/>
            </p:nvSpPr>
            <p:spPr>
              <a:xfrm>
                <a:off x="2863027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C7673181-BE0F-4BC8-89F7-0E4EA68AF2D8}"/>
                  </a:ext>
                </a:extLst>
              </p:cNvPr>
              <p:cNvSpPr/>
              <p:nvPr/>
            </p:nvSpPr>
            <p:spPr>
              <a:xfrm>
                <a:off x="3094320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87C02A6E-BA3D-4DB1-AB32-E599E98B5D87}"/>
                  </a:ext>
                </a:extLst>
              </p:cNvPr>
              <p:cNvSpPr/>
              <p:nvPr/>
            </p:nvSpPr>
            <p:spPr>
              <a:xfrm>
                <a:off x="3325613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20BB55AE-996C-4DF1-B6DF-308B42628F79}"/>
                  </a:ext>
                </a:extLst>
              </p:cNvPr>
              <p:cNvSpPr/>
              <p:nvPr/>
            </p:nvSpPr>
            <p:spPr>
              <a:xfrm>
                <a:off x="3556906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823036B2-DD1D-4936-BB61-4616DCE6900F}"/>
                  </a:ext>
                </a:extLst>
              </p:cNvPr>
              <p:cNvSpPr/>
              <p:nvPr/>
            </p:nvSpPr>
            <p:spPr>
              <a:xfrm>
                <a:off x="3788199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5CE35B0E-4714-483D-A0B4-759C1DFBD9AF}"/>
                  </a:ext>
                </a:extLst>
              </p:cNvPr>
              <p:cNvSpPr/>
              <p:nvPr/>
            </p:nvSpPr>
            <p:spPr>
              <a:xfrm>
                <a:off x="4019492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03F5CA5B-0046-4CD4-8344-73CC061B5CBC}"/>
                  </a:ext>
                </a:extLst>
              </p:cNvPr>
              <p:cNvSpPr/>
              <p:nvPr/>
            </p:nvSpPr>
            <p:spPr>
              <a:xfrm>
                <a:off x="4250785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3DEF1163-E3C7-4A6A-9C2D-D344E65C8EB9}"/>
                  </a:ext>
                </a:extLst>
              </p:cNvPr>
              <p:cNvSpPr/>
              <p:nvPr/>
            </p:nvSpPr>
            <p:spPr>
              <a:xfrm>
                <a:off x="4483689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11FF3ECF-363E-4DD4-81D0-FC149FAD989C}"/>
                  </a:ext>
                </a:extLst>
              </p:cNvPr>
              <p:cNvSpPr/>
              <p:nvPr/>
            </p:nvSpPr>
            <p:spPr>
              <a:xfrm>
                <a:off x="4714982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AAD5A972-D282-42EA-A56F-84FBE69C1D67}"/>
                  </a:ext>
                </a:extLst>
              </p:cNvPr>
              <p:cNvSpPr/>
              <p:nvPr/>
            </p:nvSpPr>
            <p:spPr>
              <a:xfrm>
                <a:off x="4946275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61F07984-C472-4C79-A016-91A70F7D7F84}"/>
                  </a:ext>
                </a:extLst>
              </p:cNvPr>
              <p:cNvSpPr/>
              <p:nvPr/>
            </p:nvSpPr>
            <p:spPr>
              <a:xfrm>
                <a:off x="5177568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80965C42-5F12-4CDE-A811-38720BFEAEA1}"/>
                  </a:ext>
                </a:extLst>
              </p:cNvPr>
              <p:cNvSpPr/>
              <p:nvPr/>
            </p:nvSpPr>
            <p:spPr>
              <a:xfrm>
                <a:off x="5408861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5" name="正方形/長方形 154">
                <a:extLst>
                  <a:ext uri="{FF2B5EF4-FFF2-40B4-BE49-F238E27FC236}">
                    <a16:creationId xmlns:a16="http://schemas.microsoft.com/office/drawing/2014/main" id="{10CCB1FC-EE3E-4995-ADAF-4E1BC5802999}"/>
                  </a:ext>
                </a:extLst>
              </p:cNvPr>
              <p:cNvSpPr/>
              <p:nvPr/>
            </p:nvSpPr>
            <p:spPr>
              <a:xfrm>
                <a:off x="5640154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285F5F81-32BC-43BC-822B-BB64C6BA3052}"/>
                  </a:ext>
                </a:extLst>
              </p:cNvPr>
              <p:cNvSpPr/>
              <p:nvPr/>
            </p:nvSpPr>
            <p:spPr>
              <a:xfrm>
                <a:off x="5871447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625B2A0A-39F7-4938-B24C-061CC5C78DF7}"/>
                  </a:ext>
                </a:extLst>
              </p:cNvPr>
              <p:cNvSpPr/>
              <p:nvPr/>
            </p:nvSpPr>
            <p:spPr>
              <a:xfrm>
                <a:off x="6102740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418353F7-01EC-41DC-9BBA-A741DA3817A9}"/>
                  </a:ext>
                </a:extLst>
              </p:cNvPr>
              <p:cNvSpPr/>
              <p:nvPr/>
            </p:nvSpPr>
            <p:spPr>
              <a:xfrm>
                <a:off x="6334033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CB1C70DA-4D5F-4E2D-8BCF-E85A289C2C29}"/>
                  </a:ext>
                </a:extLst>
              </p:cNvPr>
              <p:cNvSpPr/>
              <p:nvPr/>
            </p:nvSpPr>
            <p:spPr>
              <a:xfrm>
                <a:off x="6565326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4D3F436C-AFDE-4B73-9E2D-5329D550B81B}"/>
                  </a:ext>
                </a:extLst>
              </p:cNvPr>
              <p:cNvSpPr/>
              <p:nvPr/>
            </p:nvSpPr>
            <p:spPr>
              <a:xfrm>
                <a:off x="6798230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02960E46-5F6B-4B13-A37B-24A9B3A49F2D}"/>
                  </a:ext>
                </a:extLst>
              </p:cNvPr>
              <p:cNvSpPr/>
              <p:nvPr/>
            </p:nvSpPr>
            <p:spPr>
              <a:xfrm>
                <a:off x="7029523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F4E4947-69F0-4866-A8E4-421325DB107C}"/>
                  </a:ext>
                </a:extLst>
              </p:cNvPr>
              <p:cNvSpPr/>
              <p:nvPr/>
            </p:nvSpPr>
            <p:spPr>
              <a:xfrm>
                <a:off x="7261109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62111BA5-E8BD-44AC-9807-42154B7E2B65}"/>
                  </a:ext>
                </a:extLst>
              </p:cNvPr>
              <p:cNvSpPr/>
              <p:nvPr/>
            </p:nvSpPr>
            <p:spPr>
              <a:xfrm>
                <a:off x="7492402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7A9E6DE9-9865-42DE-86BF-0AC3E38D4D76}"/>
                  </a:ext>
                </a:extLst>
              </p:cNvPr>
              <p:cNvSpPr/>
              <p:nvPr/>
            </p:nvSpPr>
            <p:spPr>
              <a:xfrm>
                <a:off x="7723695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CE77DC4-CDCF-442C-8757-40308F1F927E}"/>
                  </a:ext>
                </a:extLst>
              </p:cNvPr>
              <p:cNvSpPr/>
              <p:nvPr/>
            </p:nvSpPr>
            <p:spPr>
              <a:xfrm>
                <a:off x="7954988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CF53E139-3477-4C06-BB16-B547E081C5FC}"/>
                  </a:ext>
                </a:extLst>
              </p:cNvPr>
              <p:cNvSpPr/>
              <p:nvPr/>
            </p:nvSpPr>
            <p:spPr>
              <a:xfrm>
                <a:off x="8186281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7" name="正方形/長方形 176">
                <a:extLst>
                  <a:ext uri="{FF2B5EF4-FFF2-40B4-BE49-F238E27FC236}">
                    <a16:creationId xmlns:a16="http://schemas.microsoft.com/office/drawing/2014/main" id="{8576D6F3-D886-48A4-8D5A-D8D6E075CDD2}"/>
                  </a:ext>
                </a:extLst>
              </p:cNvPr>
              <p:cNvSpPr/>
              <p:nvPr/>
            </p:nvSpPr>
            <p:spPr>
              <a:xfrm>
                <a:off x="8417574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94EF901A-6DB9-4570-99BF-946BA48B3F97}"/>
                  </a:ext>
                </a:extLst>
              </p:cNvPr>
              <p:cNvSpPr/>
              <p:nvPr/>
            </p:nvSpPr>
            <p:spPr>
              <a:xfrm>
                <a:off x="8648867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48F18AC1-9D48-45CC-A7FF-48C8818FCFB9}"/>
                  </a:ext>
                </a:extLst>
              </p:cNvPr>
              <p:cNvSpPr/>
              <p:nvPr/>
            </p:nvSpPr>
            <p:spPr>
              <a:xfrm>
                <a:off x="8880160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4A82C0EB-6A81-4F9D-AAE1-C8AE712F9A25}"/>
                  </a:ext>
                </a:extLst>
              </p:cNvPr>
              <p:cNvSpPr/>
              <p:nvPr/>
            </p:nvSpPr>
            <p:spPr>
              <a:xfrm>
                <a:off x="9113064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54B6F910-2E51-4F7C-AF59-2FA498FB9A96}"/>
                  </a:ext>
                </a:extLst>
              </p:cNvPr>
              <p:cNvSpPr/>
              <p:nvPr/>
            </p:nvSpPr>
            <p:spPr>
              <a:xfrm>
                <a:off x="9344357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DFA3D8E8-F084-4F7D-9CBD-E0FEF3815507}"/>
                  </a:ext>
                </a:extLst>
              </p:cNvPr>
              <p:cNvSpPr/>
              <p:nvPr/>
            </p:nvSpPr>
            <p:spPr>
              <a:xfrm>
                <a:off x="9575650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3" name="正方形/長方形 182">
                <a:extLst>
                  <a:ext uri="{FF2B5EF4-FFF2-40B4-BE49-F238E27FC236}">
                    <a16:creationId xmlns:a16="http://schemas.microsoft.com/office/drawing/2014/main" id="{C7B94A2E-9013-4FB3-BCEF-EC243EFB5EBD}"/>
                  </a:ext>
                </a:extLst>
              </p:cNvPr>
              <p:cNvSpPr/>
              <p:nvPr/>
            </p:nvSpPr>
            <p:spPr>
              <a:xfrm>
                <a:off x="9806943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4" name="正方形/長方形 183">
                <a:extLst>
                  <a:ext uri="{FF2B5EF4-FFF2-40B4-BE49-F238E27FC236}">
                    <a16:creationId xmlns:a16="http://schemas.microsoft.com/office/drawing/2014/main" id="{E63465E7-4BF6-476F-892B-3DA5B8A76814}"/>
                  </a:ext>
                </a:extLst>
              </p:cNvPr>
              <p:cNvSpPr/>
              <p:nvPr/>
            </p:nvSpPr>
            <p:spPr>
              <a:xfrm>
                <a:off x="10038236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5" name="正方形/長方形 184">
                <a:extLst>
                  <a:ext uri="{FF2B5EF4-FFF2-40B4-BE49-F238E27FC236}">
                    <a16:creationId xmlns:a16="http://schemas.microsoft.com/office/drawing/2014/main" id="{ED9E7F64-322C-4C34-BDF6-98D8CABD690F}"/>
                  </a:ext>
                </a:extLst>
              </p:cNvPr>
              <p:cNvSpPr/>
              <p:nvPr/>
            </p:nvSpPr>
            <p:spPr>
              <a:xfrm>
                <a:off x="10269529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F9685A1A-BE97-4955-BB81-393F7032E861}"/>
                  </a:ext>
                </a:extLst>
              </p:cNvPr>
              <p:cNvSpPr/>
              <p:nvPr/>
            </p:nvSpPr>
            <p:spPr>
              <a:xfrm>
                <a:off x="10500822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CAE4A996-E142-4970-85BF-CB290DE42885}"/>
                  </a:ext>
                </a:extLst>
              </p:cNvPr>
              <p:cNvSpPr/>
              <p:nvPr/>
            </p:nvSpPr>
            <p:spPr>
              <a:xfrm>
                <a:off x="10732115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7199B469-01F4-4ED2-AB55-AA64D665F5A2}"/>
                  </a:ext>
                </a:extLst>
              </p:cNvPr>
              <p:cNvSpPr/>
              <p:nvPr/>
            </p:nvSpPr>
            <p:spPr>
              <a:xfrm>
                <a:off x="10963408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73C34E99-8A8D-44AE-B33B-22041AB90A80}"/>
                  </a:ext>
                </a:extLst>
              </p:cNvPr>
              <p:cNvSpPr/>
              <p:nvPr/>
            </p:nvSpPr>
            <p:spPr>
              <a:xfrm>
                <a:off x="11194701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9CCBAAD3-A1DD-4397-ACE8-16062818D389}"/>
                  </a:ext>
                </a:extLst>
              </p:cNvPr>
              <p:cNvSpPr/>
              <p:nvPr/>
            </p:nvSpPr>
            <p:spPr>
              <a:xfrm>
                <a:off x="11427605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6DFB2BAC-79B1-41C3-83D5-B69766C32556}"/>
                  </a:ext>
                </a:extLst>
              </p:cNvPr>
              <p:cNvSpPr/>
              <p:nvPr/>
            </p:nvSpPr>
            <p:spPr>
              <a:xfrm>
                <a:off x="11658898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7894AFF2-F7BC-4AE2-AF02-614BA48CFB07}"/>
                  </a:ext>
                </a:extLst>
              </p:cNvPr>
              <p:cNvSpPr/>
              <p:nvPr/>
            </p:nvSpPr>
            <p:spPr>
              <a:xfrm>
                <a:off x="2399777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83E54583-E725-4A1C-843F-46D8A269E563}"/>
                  </a:ext>
                </a:extLst>
              </p:cNvPr>
              <p:cNvSpPr/>
              <p:nvPr/>
            </p:nvSpPr>
            <p:spPr>
              <a:xfrm>
                <a:off x="2631070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3F5E945D-1BF1-4407-BF39-E081B58379AA}"/>
                  </a:ext>
                </a:extLst>
              </p:cNvPr>
              <p:cNvSpPr/>
              <p:nvPr/>
            </p:nvSpPr>
            <p:spPr>
              <a:xfrm>
                <a:off x="2862363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B0183473-BF3C-48E3-99E6-07ED2853EAE3}"/>
                  </a:ext>
                </a:extLst>
              </p:cNvPr>
              <p:cNvSpPr/>
              <p:nvPr/>
            </p:nvSpPr>
            <p:spPr>
              <a:xfrm>
                <a:off x="3093656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4E69D586-456F-4A57-8F7A-FC6B1F19F530}"/>
                  </a:ext>
                </a:extLst>
              </p:cNvPr>
              <p:cNvSpPr/>
              <p:nvPr/>
            </p:nvSpPr>
            <p:spPr>
              <a:xfrm>
                <a:off x="3324949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4E1A0A7E-5E37-4E5A-87EA-E45E067D748F}"/>
                  </a:ext>
                </a:extLst>
              </p:cNvPr>
              <p:cNvSpPr/>
              <p:nvPr/>
            </p:nvSpPr>
            <p:spPr>
              <a:xfrm>
                <a:off x="3556242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3A31A186-B7B1-4E4C-8C34-702EAA99D8CA}"/>
                  </a:ext>
                </a:extLst>
              </p:cNvPr>
              <p:cNvSpPr/>
              <p:nvPr/>
            </p:nvSpPr>
            <p:spPr>
              <a:xfrm>
                <a:off x="3787535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81765C9A-8D5D-4897-B500-76F218E41ABE}"/>
                  </a:ext>
                </a:extLst>
              </p:cNvPr>
              <p:cNvSpPr/>
              <p:nvPr/>
            </p:nvSpPr>
            <p:spPr>
              <a:xfrm>
                <a:off x="4018828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32753BEA-FF04-41A8-935E-279DA8B87E83}"/>
                  </a:ext>
                </a:extLst>
              </p:cNvPr>
              <p:cNvSpPr/>
              <p:nvPr/>
            </p:nvSpPr>
            <p:spPr>
              <a:xfrm>
                <a:off x="4251732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CB91047A-A350-4651-8AE2-BD188866F987}"/>
                  </a:ext>
                </a:extLst>
              </p:cNvPr>
              <p:cNvSpPr/>
              <p:nvPr/>
            </p:nvSpPr>
            <p:spPr>
              <a:xfrm>
                <a:off x="4483025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4" name="正方形/長方形 203">
                <a:extLst>
                  <a:ext uri="{FF2B5EF4-FFF2-40B4-BE49-F238E27FC236}">
                    <a16:creationId xmlns:a16="http://schemas.microsoft.com/office/drawing/2014/main" id="{C9EF6273-452E-4793-81E5-9E86AAEE82AC}"/>
                  </a:ext>
                </a:extLst>
              </p:cNvPr>
              <p:cNvSpPr/>
              <p:nvPr/>
            </p:nvSpPr>
            <p:spPr>
              <a:xfrm>
                <a:off x="4714318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5" name="正方形/長方形 204">
                <a:extLst>
                  <a:ext uri="{FF2B5EF4-FFF2-40B4-BE49-F238E27FC236}">
                    <a16:creationId xmlns:a16="http://schemas.microsoft.com/office/drawing/2014/main" id="{38366320-49AA-4A2A-98E4-F50208BC3456}"/>
                  </a:ext>
                </a:extLst>
              </p:cNvPr>
              <p:cNvSpPr/>
              <p:nvPr/>
            </p:nvSpPr>
            <p:spPr>
              <a:xfrm>
                <a:off x="4945611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6" name="正方形/長方形 205">
                <a:extLst>
                  <a:ext uri="{FF2B5EF4-FFF2-40B4-BE49-F238E27FC236}">
                    <a16:creationId xmlns:a16="http://schemas.microsoft.com/office/drawing/2014/main" id="{3C1126A0-A5C4-4A6A-82C8-8AE3790CCFD7}"/>
                  </a:ext>
                </a:extLst>
              </p:cNvPr>
              <p:cNvSpPr/>
              <p:nvPr/>
            </p:nvSpPr>
            <p:spPr>
              <a:xfrm>
                <a:off x="5176904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8990F988-0FEA-4885-A2AC-1FC3E31374AC}"/>
                  </a:ext>
                </a:extLst>
              </p:cNvPr>
              <p:cNvSpPr/>
              <p:nvPr/>
            </p:nvSpPr>
            <p:spPr>
              <a:xfrm>
                <a:off x="5408197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2974F9A4-FD68-41D1-B515-1D0FBD2A5E22}"/>
                  </a:ext>
                </a:extLst>
              </p:cNvPr>
              <p:cNvSpPr/>
              <p:nvPr/>
            </p:nvSpPr>
            <p:spPr>
              <a:xfrm>
                <a:off x="5639490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C080E99E-0B74-4BC5-A493-488B2A8A054D}"/>
                  </a:ext>
                </a:extLst>
              </p:cNvPr>
              <p:cNvSpPr/>
              <p:nvPr/>
            </p:nvSpPr>
            <p:spPr>
              <a:xfrm>
                <a:off x="5870783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9BF149F1-A6A7-41B2-95BF-6D5C20FC681E}"/>
                  </a:ext>
                </a:extLst>
              </p:cNvPr>
              <p:cNvSpPr/>
              <p:nvPr/>
            </p:nvSpPr>
            <p:spPr>
              <a:xfrm>
                <a:off x="6102076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D1580517-4BFF-4CE3-92FB-0968AC947004}"/>
                  </a:ext>
                </a:extLst>
              </p:cNvPr>
              <p:cNvSpPr/>
              <p:nvPr/>
            </p:nvSpPr>
            <p:spPr>
              <a:xfrm>
                <a:off x="6333369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7FC87059-78DC-4E91-8C06-2242D3C353F3}"/>
                  </a:ext>
                </a:extLst>
              </p:cNvPr>
              <p:cNvSpPr/>
              <p:nvPr/>
            </p:nvSpPr>
            <p:spPr>
              <a:xfrm>
                <a:off x="6566273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EE12916E-4677-4D43-ABE9-D3C6C35EB459}"/>
                  </a:ext>
                </a:extLst>
              </p:cNvPr>
              <p:cNvSpPr/>
              <p:nvPr/>
            </p:nvSpPr>
            <p:spPr>
              <a:xfrm>
                <a:off x="6797566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026DD8F5-4D11-4D0C-8888-ECC257946FDB}"/>
                  </a:ext>
                </a:extLst>
              </p:cNvPr>
              <p:cNvSpPr/>
              <p:nvPr/>
            </p:nvSpPr>
            <p:spPr>
              <a:xfrm>
                <a:off x="7029152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21D20615-336A-40BB-BAE7-741C04D06CE2}"/>
                  </a:ext>
                </a:extLst>
              </p:cNvPr>
              <p:cNvSpPr/>
              <p:nvPr/>
            </p:nvSpPr>
            <p:spPr>
              <a:xfrm>
                <a:off x="7260445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6" name="正方形/長方形 215">
                <a:extLst>
                  <a:ext uri="{FF2B5EF4-FFF2-40B4-BE49-F238E27FC236}">
                    <a16:creationId xmlns:a16="http://schemas.microsoft.com/office/drawing/2014/main" id="{CD0B86A6-AE19-40FC-AE46-8215588D1E5D}"/>
                  </a:ext>
                </a:extLst>
              </p:cNvPr>
              <p:cNvSpPr/>
              <p:nvPr/>
            </p:nvSpPr>
            <p:spPr>
              <a:xfrm>
                <a:off x="7491738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7" name="正方形/長方形 216">
                <a:extLst>
                  <a:ext uri="{FF2B5EF4-FFF2-40B4-BE49-F238E27FC236}">
                    <a16:creationId xmlns:a16="http://schemas.microsoft.com/office/drawing/2014/main" id="{AFFB0BD3-6DA4-4C21-B1D2-6CCB08B76E1C}"/>
                  </a:ext>
                </a:extLst>
              </p:cNvPr>
              <p:cNvSpPr/>
              <p:nvPr/>
            </p:nvSpPr>
            <p:spPr>
              <a:xfrm>
                <a:off x="7723031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8" name="正方形/長方形 217">
                <a:extLst>
                  <a:ext uri="{FF2B5EF4-FFF2-40B4-BE49-F238E27FC236}">
                    <a16:creationId xmlns:a16="http://schemas.microsoft.com/office/drawing/2014/main" id="{E8A78BC3-A5BD-4B20-B140-32E5D7926E1E}"/>
                  </a:ext>
                </a:extLst>
              </p:cNvPr>
              <p:cNvSpPr/>
              <p:nvPr/>
            </p:nvSpPr>
            <p:spPr>
              <a:xfrm>
                <a:off x="7954324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E68F91EA-D1AF-4E35-A4BE-B636C91A209A}"/>
                  </a:ext>
                </a:extLst>
              </p:cNvPr>
              <p:cNvSpPr/>
              <p:nvPr/>
            </p:nvSpPr>
            <p:spPr>
              <a:xfrm>
                <a:off x="8185617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0" name="正方形/長方形 219">
                <a:extLst>
                  <a:ext uri="{FF2B5EF4-FFF2-40B4-BE49-F238E27FC236}">
                    <a16:creationId xmlns:a16="http://schemas.microsoft.com/office/drawing/2014/main" id="{750B8382-EEBC-407F-8C59-8A638EA1359B}"/>
                  </a:ext>
                </a:extLst>
              </p:cNvPr>
              <p:cNvSpPr/>
              <p:nvPr/>
            </p:nvSpPr>
            <p:spPr>
              <a:xfrm>
                <a:off x="8416910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1" name="正方形/長方形 220">
                <a:extLst>
                  <a:ext uri="{FF2B5EF4-FFF2-40B4-BE49-F238E27FC236}">
                    <a16:creationId xmlns:a16="http://schemas.microsoft.com/office/drawing/2014/main" id="{DC68F7B0-FD35-44F3-9BE4-97059DB4BB63}"/>
                  </a:ext>
                </a:extLst>
              </p:cNvPr>
              <p:cNvSpPr/>
              <p:nvPr/>
            </p:nvSpPr>
            <p:spPr>
              <a:xfrm>
                <a:off x="8648203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2" name="正方形/長方形 221">
                <a:extLst>
                  <a:ext uri="{FF2B5EF4-FFF2-40B4-BE49-F238E27FC236}">
                    <a16:creationId xmlns:a16="http://schemas.microsoft.com/office/drawing/2014/main" id="{EB75821D-5E59-4AD4-B669-C110758D407F}"/>
                  </a:ext>
                </a:extLst>
              </p:cNvPr>
              <p:cNvSpPr/>
              <p:nvPr/>
            </p:nvSpPr>
            <p:spPr>
              <a:xfrm>
                <a:off x="8881107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D5F18956-6596-42DD-B046-5924AFF3F73B}"/>
                  </a:ext>
                </a:extLst>
              </p:cNvPr>
              <p:cNvSpPr/>
              <p:nvPr/>
            </p:nvSpPr>
            <p:spPr>
              <a:xfrm>
                <a:off x="9112400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4" name="正方形/長方形 223">
                <a:extLst>
                  <a:ext uri="{FF2B5EF4-FFF2-40B4-BE49-F238E27FC236}">
                    <a16:creationId xmlns:a16="http://schemas.microsoft.com/office/drawing/2014/main" id="{C9EC3387-6E2C-40D5-8DE0-4D62E47AED7F}"/>
                  </a:ext>
                </a:extLst>
              </p:cNvPr>
              <p:cNvSpPr/>
              <p:nvPr/>
            </p:nvSpPr>
            <p:spPr>
              <a:xfrm>
                <a:off x="9343693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5" name="正方形/長方形 224">
                <a:extLst>
                  <a:ext uri="{FF2B5EF4-FFF2-40B4-BE49-F238E27FC236}">
                    <a16:creationId xmlns:a16="http://schemas.microsoft.com/office/drawing/2014/main" id="{C050BC3D-FE09-45AA-BFAF-0976265E1224}"/>
                  </a:ext>
                </a:extLst>
              </p:cNvPr>
              <p:cNvSpPr/>
              <p:nvPr/>
            </p:nvSpPr>
            <p:spPr>
              <a:xfrm>
                <a:off x="9574986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6" name="正方形/長方形 225">
                <a:extLst>
                  <a:ext uri="{FF2B5EF4-FFF2-40B4-BE49-F238E27FC236}">
                    <a16:creationId xmlns:a16="http://schemas.microsoft.com/office/drawing/2014/main" id="{A7329D4D-C5EB-4351-9675-33A776F8CF85}"/>
                  </a:ext>
                </a:extLst>
              </p:cNvPr>
              <p:cNvSpPr/>
              <p:nvPr/>
            </p:nvSpPr>
            <p:spPr>
              <a:xfrm>
                <a:off x="9806279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FB9132B9-33A8-4C06-B3E4-1C22989F8EA5}"/>
                  </a:ext>
                </a:extLst>
              </p:cNvPr>
              <p:cNvSpPr/>
              <p:nvPr/>
            </p:nvSpPr>
            <p:spPr>
              <a:xfrm>
                <a:off x="10037572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00C817ED-2B8B-4797-A29A-FF48C276ABCB}"/>
                  </a:ext>
                </a:extLst>
              </p:cNvPr>
              <p:cNvSpPr/>
              <p:nvPr/>
            </p:nvSpPr>
            <p:spPr>
              <a:xfrm>
                <a:off x="10268865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B75C0A14-F389-4551-B206-5082B3808409}"/>
                  </a:ext>
                </a:extLst>
              </p:cNvPr>
              <p:cNvSpPr/>
              <p:nvPr/>
            </p:nvSpPr>
            <p:spPr>
              <a:xfrm>
                <a:off x="10500158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0" name="正方形/長方形 229">
                <a:extLst>
                  <a:ext uri="{FF2B5EF4-FFF2-40B4-BE49-F238E27FC236}">
                    <a16:creationId xmlns:a16="http://schemas.microsoft.com/office/drawing/2014/main" id="{6D21BCDB-EC54-4B65-A075-4BD83233A36B}"/>
                  </a:ext>
                </a:extLst>
              </p:cNvPr>
              <p:cNvSpPr/>
              <p:nvPr/>
            </p:nvSpPr>
            <p:spPr>
              <a:xfrm>
                <a:off x="10731451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1" name="正方形/長方形 230">
                <a:extLst>
                  <a:ext uri="{FF2B5EF4-FFF2-40B4-BE49-F238E27FC236}">
                    <a16:creationId xmlns:a16="http://schemas.microsoft.com/office/drawing/2014/main" id="{AD42BF9C-C264-43BF-A18B-04C978AE2917}"/>
                  </a:ext>
                </a:extLst>
              </p:cNvPr>
              <p:cNvSpPr/>
              <p:nvPr/>
            </p:nvSpPr>
            <p:spPr>
              <a:xfrm>
                <a:off x="10962744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2" name="正方形/長方形 231">
                <a:extLst>
                  <a:ext uri="{FF2B5EF4-FFF2-40B4-BE49-F238E27FC236}">
                    <a16:creationId xmlns:a16="http://schemas.microsoft.com/office/drawing/2014/main" id="{6EAB9921-7835-4459-9369-0A1B91D4ADFC}"/>
                  </a:ext>
                </a:extLst>
              </p:cNvPr>
              <p:cNvSpPr/>
              <p:nvPr/>
            </p:nvSpPr>
            <p:spPr>
              <a:xfrm>
                <a:off x="11195648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3" name="正方形/長方形 232">
                <a:extLst>
                  <a:ext uri="{FF2B5EF4-FFF2-40B4-BE49-F238E27FC236}">
                    <a16:creationId xmlns:a16="http://schemas.microsoft.com/office/drawing/2014/main" id="{590B71E6-0ECF-4AE9-BF57-99013B8A48DF}"/>
                  </a:ext>
                </a:extLst>
              </p:cNvPr>
              <p:cNvSpPr/>
              <p:nvPr/>
            </p:nvSpPr>
            <p:spPr>
              <a:xfrm>
                <a:off x="11426941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86066596-05A4-460C-94BC-5FE944A78C5F}"/>
                  </a:ext>
                </a:extLst>
              </p:cNvPr>
              <p:cNvSpPr/>
              <p:nvPr/>
            </p:nvSpPr>
            <p:spPr>
              <a:xfrm>
                <a:off x="2169148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9C303B65-C590-4BE0-B0F3-DEE3D5325C01}"/>
                  </a:ext>
                </a:extLst>
              </p:cNvPr>
              <p:cNvSpPr/>
              <p:nvPr/>
            </p:nvSpPr>
            <p:spPr>
              <a:xfrm>
                <a:off x="2400441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5310D8D6-2DBD-4E73-BE5D-5AB5B8B6424E}"/>
                  </a:ext>
                </a:extLst>
              </p:cNvPr>
              <p:cNvSpPr/>
              <p:nvPr/>
            </p:nvSpPr>
            <p:spPr>
              <a:xfrm>
                <a:off x="2631734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C5986F58-01BA-4F41-9824-A21E9A928424}"/>
                  </a:ext>
                </a:extLst>
              </p:cNvPr>
              <p:cNvSpPr/>
              <p:nvPr/>
            </p:nvSpPr>
            <p:spPr>
              <a:xfrm>
                <a:off x="2863027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3" name="正方形/長方形 162">
                <a:extLst>
                  <a:ext uri="{FF2B5EF4-FFF2-40B4-BE49-F238E27FC236}">
                    <a16:creationId xmlns:a16="http://schemas.microsoft.com/office/drawing/2014/main" id="{450D2CD3-8472-4830-8B27-CAE34D81A615}"/>
                  </a:ext>
                </a:extLst>
              </p:cNvPr>
              <p:cNvSpPr/>
              <p:nvPr/>
            </p:nvSpPr>
            <p:spPr>
              <a:xfrm>
                <a:off x="3094320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4" name="正方形/長方形 163">
                <a:extLst>
                  <a:ext uri="{FF2B5EF4-FFF2-40B4-BE49-F238E27FC236}">
                    <a16:creationId xmlns:a16="http://schemas.microsoft.com/office/drawing/2014/main" id="{62E8BF4B-2F01-4287-91B4-CEE4A254FAB6}"/>
                  </a:ext>
                </a:extLst>
              </p:cNvPr>
              <p:cNvSpPr/>
              <p:nvPr/>
            </p:nvSpPr>
            <p:spPr>
              <a:xfrm>
                <a:off x="3325613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369500FF-E0CD-45CE-AB4A-ED6183E0CDB1}"/>
                  </a:ext>
                </a:extLst>
              </p:cNvPr>
              <p:cNvSpPr/>
              <p:nvPr/>
            </p:nvSpPr>
            <p:spPr>
              <a:xfrm>
                <a:off x="3556906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91AC67FE-35FF-4C80-A383-742D2A6D8BB5}"/>
                  </a:ext>
                </a:extLst>
              </p:cNvPr>
              <p:cNvSpPr/>
              <p:nvPr/>
            </p:nvSpPr>
            <p:spPr>
              <a:xfrm>
                <a:off x="3788199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B352E2E1-CDA4-4B1F-9C89-F22C86ED2A47}"/>
                  </a:ext>
                </a:extLst>
              </p:cNvPr>
              <p:cNvSpPr/>
              <p:nvPr/>
            </p:nvSpPr>
            <p:spPr>
              <a:xfrm>
                <a:off x="4021103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44CB7D7-3A08-4B51-86F4-18BA75865F6B}"/>
                  </a:ext>
                </a:extLst>
              </p:cNvPr>
              <p:cNvSpPr/>
              <p:nvPr/>
            </p:nvSpPr>
            <p:spPr>
              <a:xfrm>
                <a:off x="4252396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E0280570-468A-4774-9A45-2AE50A4CA1A3}"/>
                  </a:ext>
                </a:extLst>
              </p:cNvPr>
              <p:cNvSpPr/>
              <p:nvPr/>
            </p:nvSpPr>
            <p:spPr>
              <a:xfrm>
                <a:off x="4483689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0A1F8629-7FEF-45F9-ACF8-11E5DD58E15C}"/>
                  </a:ext>
                </a:extLst>
              </p:cNvPr>
              <p:cNvSpPr/>
              <p:nvPr/>
            </p:nvSpPr>
            <p:spPr>
              <a:xfrm>
                <a:off x="4714982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81E9D7A6-ECB3-4C6C-BD09-FD8E56EBD91E}"/>
                  </a:ext>
                </a:extLst>
              </p:cNvPr>
              <p:cNvSpPr/>
              <p:nvPr/>
            </p:nvSpPr>
            <p:spPr>
              <a:xfrm>
                <a:off x="4946275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0002CD07-50ED-4AF5-BF07-6F35CEA0109F}"/>
                  </a:ext>
                </a:extLst>
              </p:cNvPr>
              <p:cNvSpPr/>
              <p:nvPr/>
            </p:nvSpPr>
            <p:spPr>
              <a:xfrm>
                <a:off x="5177568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C4EFCAB-7720-4CA3-9035-EC1A5F3BB850}"/>
                  </a:ext>
                </a:extLst>
              </p:cNvPr>
              <p:cNvSpPr/>
              <p:nvPr/>
            </p:nvSpPr>
            <p:spPr>
              <a:xfrm>
                <a:off x="5408861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7" name="正方形/長方形 236">
                <a:extLst>
                  <a:ext uri="{FF2B5EF4-FFF2-40B4-BE49-F238E27FC236}">
                    <a16:creationId xmlns:a16="http://schemas.microsoft.com/office/drawing/2014/main" id="{B36818AA-8E40-4B7E-8537-D930043D1890}"/>
                  </a:ext>
                </a:extLst>
              </p:cNvPr>
              <p:cNvSpPr/>
              <p:nvPr/>
            </p:nvSpPr>
            <p:spPr>
              <a:xfrm>
                <a:off x="5640154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8" name="正方形/長方形 237">
                <a:extLst>
                  <a:ext uri="{FF2B5EF4-FFF2-40B4-BE49-F238E27FC236}">
                    <a16:creationId xmlns:a16="http://schemas.microsoft.com/office/drawing/2014/main" id="{EC0808F9-0B50-48F9-83BD-DD6D888A6771}"/>
                  </a:ext>
                </a:extLst>
              </p:cNvPr>
              <p:cNvSpPr/>
              <p:nvPr/>
            </p:nvSpPr>
            <p:spPr>
              <a:xfrm>
                <a:off x="5871447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75AF5EB2-1169-4D71-B89F-67E001FBBB6F}"/>
                  </a:ext>
                </a:extLst>
              </p:cNvPr>
              <p:cNvSpPr/>
              <p:nvPr/>
            </p:nvSpPr>
            <p:spPr>
              <a:xfrm>
                <a:off x="6102740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1C9E6D3A-6A53-4386-8CF3-1E007E54D10D}"/>
                  </a:ext>
                </a:extLst>
              </p:cNvPr>
              <p:cNvSpPr/>
              <p:nvPr/>
            </p:nvSpPr>
            <p:spPr>
              <a:xfrm>
                <a:off x="6335644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1" name="正方形/長方形 240">
                <a:extLst>
                  <a:ext uri="{FF2B5EF4-FFF2-40B4-BE49-F238E27FC236}">
                    <a16:creationId xmlns:a16="http://schemas.microsoft.com/office/drawing/2014/main" id="{0E926F12-D167-4C7A-A455-DA40C6B0037D}"/>
                  </a:ext>
                </a:extLst>
              </p:cNvPr>
              <p:cNvSpPr/>
              <p:nvPr/>
            </p:nvSpPr>
            <p:spPr>
              <a:xfrm>
                <a:off x="6566937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7D8991A1-59B1-45E1-9696-1D4FAF519A31}"/>
                  </a:ext>
                </a:extLst>
              </p:cNvPr>
              <p:cNvSpPr/>
              <p:nvPr/>
            </p:nvSpPr>
            <p:spPr>
              <a:xfrm>
                <a:off x="6798523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5DF31C9F-1A88-4086-A75A-B6CEBB711131}"/>
                  </a:ext>
                </a:extLst>
              </p:cNvPr>
              <p:cNvSpPr/>
              <p:nvPr/>
            </p:nvSpPr>
            <p:spPr>
              <a:xfrm>
                <a:off x="7029816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4" name="正方形/長方形 243">
                <a:extLst>
                  <a:ext uri="{FF2B5EF4-FFF2-40B4-BE49-F238E27FC236}">
                    <a16:creationId xmlns:a16="http://schemas.microsoft.com/office/drawing/2014/main" id="{A4BC4D31-3FE6-478B-8F26-446282379EF3}"/>
                  </a:ext>
                </a:extLst>
              </p:cNvPr>
              <p:cNvSpPr/>
              <p:nvPr/>
            </p:nvSpPr>
            <p:spPr>
              <a:xfrm>
                <a:off x="7261109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5" name="正方形/長方形 244">
                <a:extLst>
                  <a:ext uri="{FF2B5EF4-FFF2-40B4-BE49-F238E27FC236}">
                    <a16:creationId xmlns:a16="http://schemas.microsoft.com/office/drawing/2014/main" id="{3FA6C6A8-E160-4AE7-8451-E98D3FEE10C0}"/>
                  </a:ext>
                </a:extLst>
              </p:cNvPr>
              <p:cNvSpPr/>
              <p:nvPr/>
            </p:nvSpPr>
            <p:spPr>
              <a:xfrm>
                <a:off x="7492402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6" name="正方形/長方形 245">
                <a:extLst>
                  <a:ext uri="{FF2B5EF4-FFF2-40B4-BE49-F238E27FC236}">
                    <a16:creationId xmlns:a16="http://schemas.microsoft.com/office/drawing/2014/main" id="{90BB4A07-6660-43B4-80BE-3E5D6A7F78E6}"/>
                  </a:ext>
                </a:extLst>
              </p:cNvPr>
              <p:cNvSpPr/>
              <p:nvPr/>
            </p:nvSpPr>
            <p:spPr>
              <a:xfrm>
                <a:off x="7723695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4CF1AE5A-7DE9-4CA2-9494-D9D132031FB7}"/>
                  </a:ext>
                </a:extLst>
              </p:cNvPr>
              <p:cNvSpPr/>
              <p:nvPr/>
            </p:nvSpPr>
            <p:spPr>
              <a:xfrm>
                <a:off x="7954988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8" name="正方形/長方形 247">
                <a:extLst>
                  <a:ext uri="{FF2B5EF4-FFF2-40B4-BE49-F238E27FC236}">
                    <a16:creationId xmlns:a16="http://schemas.microsoft.com/office/drawing/2014/main" id="{C7EE2919-D8A7-4279-B3F3-4D168E5FD38F}"/>
                  </a:ext>
                </a:extLst>
              </p:cNvPr>
              <p:cNvSpPr/>
              <p:nvPr/>
            </p:nvSpPr>
            <p:spPr>
              <a:xfrm>
                <a:off x="8186281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9" name="正方形/長方形 248">
                <a:extLst>
                  <a:ext uri="{FF2B5EF4-FFF2-40B4-BE49-F238E27FC236}">
                    <a16:creationId xmlns:a16="http://schemas.microsoft.com/office/drawing/2014/main" id="{6D6C3496-30ED-44B3-8E16-ECB364609E37}"/>
                  </a:ext>
                </a:extLst>
              </p:cNvPr>
              <p:cNvSpPr/>
              <p:nvPr/>
            </p:nvSpPr>
            <p:spPr>
              <a:xfrm>
                <a:off x="8417574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0" name="正方形/長方形 249">
                <a:extLst>
                  <a:ext uri="{FF2B5EF4-FFF2-40B4-BE49-F238E27FC236}">
                    <a16:creationId xmlns:a16="http://schemas.microsoft.com/office/drawing/2014/main" id="{A7C31928-7B7E-4466-A270-68C0678F5A14}"/>
                  </a:ext>
                </a:extLst>
              </p:cNvPr>
              <p:cNvSpPr/>
              <p:nvPr/>
            </p:nvSpPr>
            <p:spPr>
              <a:xfrm>
                <a:off x="8650478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1" name="正方形/長方形 250">
                <a:extLst>
                  <a:ext uri="{FF2B5EF4-FFF2-40B4-BE49-F238E27FC236}">
                    <a16:creationId xmlns:a16="http://schemas.microsoft.com/office/drawing/2014/main" id="{8D095155-7DDD-42B5-B26D-030E8A843D1B}"/>
                  </a:ext>
                </a:extLst>
              </p:cNvPr>
              <p:cNvSpPr/>
              <p:nvPr/>
            </p:nvSpPr>
            <p:spPr>
              <a:xfrm>
                <a:off x="8881771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2482799A-9BD4-4551-BA9F-B8994FB7105F}"/>
                  </a:ext>
                </a:extLst>
              </p:cNvPr>
              <p:cNvSpPr/>
              <p:nvPr/>
            </p:nvSpPr>
            <p:spPr>
              <a:xfrm>
                <a:off x="9113064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3" name="正方形/長方形 252">
                <a:extLst>
                  <a:ext uri="{FF2B5EF4-FFF2-40B4-BE49-F238E27FC236}">
                    <a16:creationId xmlns:a16="http://schemas.microsoft.com/office/drawing/2014/main" id="{90C15804-4556-4446-A330-29F7115D3A08}"/>
                  </a:ext>
                </a:extLst>
              </p:cNvPr>
              <p:cNvSpPr/>
              <p:nvPr/>
            </p:nvSpPr>
            <p:spPr>
              <a:xfrm>
                <a:off x="9344357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4" name="正方形/長方形 253">
                <a:extLst>
                  <a:ext uri="{FF2B5EF4-FFF2-40B4-BE49-F238E27FC236}">
                    <a16:creationId xmlns:a16="http://schemas.microsoft.com/office/drawing/2014/main" id="{8E9DA129-6B99-4254-A73E-8C46336948F6}"/>
                  </a:ext>
                </a:extLst>
              </p:cNvPr>
              <p:cNvSpPr/>
              <p:nvPr/>
            </p:nvSpPr>
            <p:spPr>
              <a:xfrm>
                <a:off x="9575650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正方形/長方形 254">
                <a:extLst>
                  <a:ext uri="{FF2B5EF4-FFF2-40B4-BE49-F238E27FC236}">
                    <a16:creationId xmlns:a16="http://schemas.microsoft.com/office/drawing/2014/main" id="{9C38BA0B-6DBF-4BF5-BEB5-7E766DDD99F0}"/>
                  </a:ext>
                </a:extLst>
              </p:cNvPr>
              <p:cNvSpPr/>
              <p:nvPr/>
            </p:nvSpPr>
            <p:spPr>
              <a:xfrm>
                <a:off x="9806943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6" name="正方形/長方形 255">
                <a:extLst>
                  <a:ext uri="{FF2B5EF4-FFF2-40B4-BE49-F238E27FC236}">
                    <a16:creationId xmlns:a16="http://schemas.microsoft.com/office/drawing/2014/main" id="{6491B08C-D3DC-4220-89BB-4090B6E61FDC}"/>
                  </a:ext>
                </a:extLst>
              </p:cNvPr>
              <p:cNvSpPr/>
              <p:nvPr/>
            </p:nvSpPr>
            <p:spPr>
              <a:xfrm>
                <a:off x="10038236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7" name="正方形/長方形 256">
                <a:extLst>
                  <a:ext uri="{FF2B5EF4-FFF2-40B4-BE49-F238E27FC236}">
                    <a16:creationId xmlns:a16="http://schemas.microsoft.com/office/drawing/2014/main" id="{4A6EEC20-E106-4997-96CE-CE56115B0C48}"/>
                  </a:ext>
                </a:extLst>
              </p:cNvPr>
              <p:cNvSpPr/>
              <p:nvPr/>
            </p:nvSpPr>
            <p:spPr>
              <a:xfrm>
                <a:off x="10269529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8" name="正方形/長方形 257">
                <a:extLst>
                  <a:ext uri="{FF2B5EF4-FFF2-40B4-BE49-F238E27FC236}">
                    <a16:creationId xmlns:a16="http://schemas.microsoft.com/office/drawing/2014/main" id="{79E4498D-6A54-45B0-9D46-99A724F4CBB9}"/>
                  </a:ext>
                </a:extLst>
              </p:cNvPr>
              <p:cNvSpPr/>
              <p:nvPr/>
            </p:nvSpPr>
            <p:spPr>
              <a:xfrm>
                <a:off x="10500822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9" name="正方形/長方形 258">
                <a:extLst>
                  <a:ext uri="{FF2B5EF4-FFF2-40B4-BE49-F238E27FC236}">
                    <a16:creationId xmlns:a16="http://schemas.microsoft.com/office/drawing/2014/main" id="{D2F86C72-80B3-405E-BEB7-DB24511BE0F6}"/>
                  </a:ext>
                </a:extLst>
              </p:cNvPr>
              <p:cNvSpPr/>
              <p:nvPr/>
            </p:nvSpPr>
            <p:spPr>
              <a:xfrm>
                <a:off x="10732115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0" name="正方形/長方形 259">
                <a:extLst>
                  <a:ext uri="{FF2B5EF4-FFF2-40B4-BE49-F238E27FC236}">
                    <a16:creationId xmlns:a16="http://schemas.microsoft.com/office/drawing/2014/main" id="{6B83B082-2451-493B-B80A-73F4F521F1A6}"/>
                  </a:ext>
                </a:extLst>
              </p:cNvPr>
              <p:cNvSpPr/>
              <p:nvPr/>
            </p:nvSpPr>
            <p:spPr>
              <a:xfrm>
                <a:off x="10965019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1" name="正方形/長方形 260">
                <a:extLst>
                  <a:ext uri="{FF2B5EF4-FFF2-40B4-BE49-F238E27FC236}">
                    <a16:creationId xmlns:a16="http://schemas.microsoft.com/office/drawing/2014/main" id="{82A5741A-33FA-4B94-8AC0-4AD89EE0E3A5}"/>
                  </a:ext>
                </a:extLst>
              </p:cNvPr>
              <p:cNvSpPr/>
              <p:nvPr/>
            </p:nvSpPr>
            <p:spPr>
              <a:xfrm>
                <a:off x="11196312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4" name="正方形/長方形 263">
                <a:extLst>
                  <a:ext uri="{FF2B5EF4-FFF2-40B4-BE49-F238E27FC236}">
                    <a16:creationId xmlns:a16="http://schemas.microsoft.com/office/drawing/2014/main" id="{F24C54F7-B2CB-4D1A-AAEC-44D5E2A79FCD}"/>
                  </a:ext>
                </a:extLst>
              </p:cNvPr>
              <p:cNvSpPr/>
              <p:nvPr/>
            </p:nvSpPr>
            <p:spPr>
              <a:xfrm>
                <a:off x="1937855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5" name="正方形/長方形 264">
                <a:extLst>
                  <a:ext uri="{FF2B5EF4-FFF2-40B4-BE49-F238E27FC236}">
                    <a16:creationId xmlns:a16="http://schemas.microsoft.com/office/drawing/2014/main" id="{D9E2404C-DF92-44FB-A76F-882C01E86878}"/>
                  </a:ext>
                </a:extLst>
              </p:cNvPr>
              <p:cNvSpPr/>
              <p:nvPr/>
            </p:nvSpPr>
            <p:spPr>
              <a:xfrm>
                <a:off x="2169148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" name="正方形/長方形 265">
                <a:extLst>
                  <a:ext uri="{FF2B5EF4-FFF2-40B4-BE49-F238E27FC236}">
                    <a16:creationId xmlns:a16="http://schemas.microsoft.com/office/drawing/2014/main" id="{954A5E0F-47F7-4493-999D-82DDD1BFF1ED}"/>
                  </a:ext>
                </a:extLst>
              </p:cNvPr>
              <p:cNvSpPr/>
              <p:nvPr/>
            </p:nvSpPr>
            <p:spPr>
              <a:xfrm>
                <a:off x="2400441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7" name="正方形/長方形 266">
                <a:extLst>
                  <a:ext uri="{FF2B5EF4-FFF2-40B4-BE49-F238E27FC236}">
                    <a16:creationId xmlns:a16="http://schemas.microsoft.com/office/drawing/2014/main" id="{C2AF3377-0B87-4E2D-B5CE-96A5C52DEF04}"/>
                  </a:ext>
                </a:extLst>
              </p:cNvPr>
              <p:cNvSpPr/>
              <p:nvPr/>
            </p:nvSpPr>
            <p:spPr>
              <a:xfrm>
                <a:off x="2631734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8" name="正方形/長方形 267">
                <a:extLst>
                  <a:ext uri="{FF2B5EF4-FFF2-40B4-BE49-F238E27FC236}">
                    <a16:creationId xmlns:a16="http://schemas.microsoft.com/office/drawing/2014/main" id="{CFB8BB54-FACB-401B-9BC1-5C9D766DBCAF}"/>
                  </a:ext>
                </a:extLst>
              </p:cNvPr>
              <p:cNvSpPr/>
              <p:nvPr/>
            </p:nvSpPr>
            <p:spPr>
              <a:xfrm>
                <a:off x="2863027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9" name="正方形/長方形 268">
                <a:extLst>
                  <a:ext uri="{FF2B5EF4-FFF2-40B4-BE49-F238E27FC236}">
                    <a16:creationId xmlns:a16="http://schemas.microsoft.com/office/drawing/2014/main" id="{409E80DE-55D9-45A1-8B3B-C14E3B7DAAAC}"/>
                  </a:ext>
                </a:extLst>
              </p:cNvPr>
              <p:cNvSpPr/>
              <p:nvPr/>
            </p:nvSpPr>
            <p:spPr>
              <a:xfrm>
                <a:off x="3094320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0" name="正方形/長方形 269">
                <a:extLst>
                  <a:ext uri="{FF2B5EF4-FFF2-40B4-BE49-F238E27FC236}">
                    <a16:creationId xmlns:a16="http://schemas.microsoft.com/office/drawing/2014/main" id="{69D57EE9-1385-4AEF-B4E7-E45B92AA5991}"/>
                  </a:ext>
                </a:extLst>
              </p:cNvPr>
              <p:cNvSpPr/>
              <p:nvPr/>
            </p:nvSpPr>
            <p:spPr>
              <a:xfrm>
                <a:off x="3325613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1" name="正方形/長方形 270">
                <a:extLst>
                  <a:ext uri="{FF2B5EF4-FFF2-40B4-BE49-F238E27FC236}">
                    <a16:creationId xmlns:a16="http://schemas.microsoft.com/office/drawing/2014/main" id="{025C0F50-0978-4BEF-BD2F-D45FC06972EC}"/>
                  </a:ext>
                </a:extLst>
              </p:cNvPr>
              <p:cNvSpPr/>
              <p:nvPr/>
            </p:nvSpPr>
            <p:spPr>
              <a:xfrm>
                <a:off x="3556906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2" name="正方形/長方形 271">
                <a:extLst>
                  <a:ext uri="{FF2B5EF4-FFF2-40B4-BE49-F238E27FC236}">
                    <a16:creationId xmlns:a16="http://schemas.microsoft.com/office/drawing/2014/main" id="{5C59C7E2-8951-41C5-BEB3-CE0EB13C59B3}"/>
                  </a:ext>
                </a:extLst>
              </p:cNvPr>
              <p:cNvSpPr/>
              <p:nvPr/>
            </p:nvSpPr>
            <p:spPr>
              <a:xfrm>
                <a:off x="3789810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3" name="正方形/長方形 272">
                <a:extLst>
                  <a:ext uri="{FF2B5EF4-FFF2-40B4-BE49-F238E27FC236}">
                    <a16:creationId xmlns:a16="http://schemas.microsoft.com/office/drawing/2014/main" id="{259F1A59-1F57-4F1A-8275-75E0F5D26ADB}"/>
                  </a:ext>
                </a:extLst>
              </p:cNvPr>
              <p:cNvSpPr/>
              <p:nvPr/>
            </p:nvSpPr>
            <p:spPr>
              <a:xfrm>
                <a:off x="4021103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4" name="正方形/長方形 273">
                <a:extLst>
                  <a:ext uri="{FF2B5EF4-FFF2-40B4-BE49-F238E27FC236}">
                    <a16:creationId xmlns:a16="http://schemas.microsoft.com/office/drawing/2014/main" id="{837FA1EB-66D7-47E6-A6CC-D0D9E5E29D72}"/>
                  </a:ext>
                </a:extLst>
              </p:cNvPr>
              <p:cNvSpPr/>
              <p:nvPr/>
            </p:nvSpPr>
            <p:spPr>
              <a:xfrm>
                <a:off x="4252396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5" name="正方形/長方形 274">
                <a:extLst>
                  <a:ext uri="{FF2B5EF4-FFF2-40B4-BE49-F238E27FC236}">
                    <a16:creationId xmlns:a16="http://schemas.microsoft.com/office/drawing/2014/main" id="{FCA585C0-BB01-4D06-B692-686C34C11B2B}"/>
                  </a:ext>
                </a:extLst>
              </p:cNvPr>
              <p:cNvSpPr/>
              <p:nvPr/>
            </p:nvSpPr>
            <p:spPr>
              <a:xfrm>
                <a:off x="4483689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6" name="正方形/長方形 275">
                <a:extLst>
                  <a:ext uri="{FF2B5EF4-FFF2-40B4-BE49-F238E27FC236}">
                    <a16:creationId xmlns:a16="http://schemas.microsoft.com/office/drawing/2014/main" id="{E281C629-BB19-4745-A55F-1AEBF928F908}"/>
                  </a:ext>
                </a:extLst>
              </p:cNvPr>
              <p:cNvSpPr/>
              <p:nvPr/>
            </p:nvSpPr>
            <p:spPr>
              <a:xfrm>
                <a:off x="4714982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7" name="正方形/長方形 276">
                <a:extLst>
                  <a:ext uri="{FF2B5EF4-FFF2-40B4-BE49-F238E27FC236}">
                    <a16:creationId xmlns:a16="http://schemas.microsoft.com/office/drawing/2014/main" id="{15DC315D-F761-46E6-BE15-EC85A5A6DD8F}"/>
                  </a:ext>
                </a:extLst>
              </p:cNvPr>
              <p:cNvSpPr/>
              <p:nvPr/>
            </p:nvSpPr>
            <p:spPr>
              <a:xfrm>
                <a:off x="4946275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3773B290-752D-4C1F-B424-7F5F952DD625}"/>
                  </a:ext>
                </a:extLst>
              </p:cNvPr>
              <p:cNvSpPr/>
              <p:nvPr/>
            </p:nvSpPr>
            <p:spPr>
              <a:xfrm>
                <a:off x="5177568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9" name="正方形/長方形 278">
                <a:extLst>
                  <a:ext uri="{FF2B5EF4-FFF2-40B4-BE49-F238E27FC236}">
                    <a16:creationId xmlns:a16="http://schemas.microsoft.com/office/drawing/2014/main" id="{CCFE5DD0-E627-43BA-B511-67FBDF2412CD}"/>
                  </a:ext>
                </a:extLst>
              </p:cNvPr>
              <p:cNvSpPr/>
              <p:nvPr/>
            </p:nvSpPr>
            <p:spPr>
              <a:xfrm>
                <a:off x="5408861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0" name="正方形/長方形 279">
                <a:extLst>
                  <a:ext uri="{FF2B5EF4-FFF2-40B4-BE49-F238E27FC236}">
                    <a16:creationId xmlns:a16="http://schemas.microsoft.com/office/drawing/2014/main" id="{0F8159A9-A3D4-406F-8B95-28F373DAD353}"/>
                  </a:ext>
                </a:extLst>
              </p:cNvPr>
              <p:cNvSpPr/>
              <p:nvPr/>
            </p:nvSpPr>
            <p:spPr>
              <a:xfrm>
                <a:off x="5640154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1" name="正方形/長方形 280">
                <a:extLst>
                  <a:ext uri="{FF2B5EF4-FFF2-40B4-BE49-F238E27FC236}">
                    <a16:creationId xmlns:a16="http://schemas.microsoft.com/office/drawing/2014/main" id="{EA12E1DF-2414-4E2E-842F-D5C4A40EC8B6}"/>
                  </a:ext>
                </a:extLst>
              </p:cNvPr>
              <p:cNvSpPr/>
              <p:nvPr/>
            </p:nvSpPr>
            <p:spPr>
              <a:xfrm>
                <a:off x="5871447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1AE002B8-58F1-4D2F-AF65-0BE3E75FA02A}"/>
                  </a:ext>
                </a:extLst>
              </p:cNvPr>
              <p:cNvSpPr/>
              <p:nvPr/>
            </p:nvSpPr>
            <p:spPr>
              <a:xfrm>
                <a:off x="6104351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3" name="正方形/長方形 282">
                <a:extLst>
                  <a:ext uri="{FF2B5EF4-FFF2-40B4-BE49-F238E27FC236}">
                    <a16:creationId xmlns:a16="http://schemas.microsoft.com/office/drawing/2014/main" id="{529558E0-C8D4-43E3-BBE5-09031AA52ED5}"/>
                  </a:ext>
                </a:extLst>
              </p:cNvPr>
              <p:cNvSpPr/>
              <p:nvPr/>
            </p:nvSpPr>
            <p:spPr>
              <a:xfrm>
                <a:off x="6335644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4" name="正方形/長方形 283">
                <a:extLst>
                  <a:ext uri="{FF2B5EF4-FFF2-40B4-BE49-F238E27FC236}">
                    <a16:creationId xmlns:a16="http://schemas.microsoft.com/office/drawing/2014/main" id="{DE0C42EF-EAAA-4F7E-B83E-7E3F275FAE84}"/>
                  </a:ext>
                </a:extLst>
              </p:cNvPr>
              <p:cNvSpPr/>
              <p:nvPr/>
            </p:nvSpPr>
            <p:spPr>
              <a:xfrm>
                <a:off x="6567230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5" name="正方形/長方形 284">
                <a:extLst>
                  <a:ext uri="{FF2B5EF4-FFF2-40B4-BE49-F238E27FC236}">
                    <a16:creationId xmlns:a16="http://schemas.microsoft.com/office/drawing/2014/main" id="{D0F907F8-4028-4092-AE03-4F08858EC317}"/>
                  </a:ext>
                </a:extLst>
              </p:cNvPr>
              <p:cNvSpPr/>
              <p:nvPr/>
            </p:nvSpPr>
            <p:spPr>
              <a:xfrm>
                <a:off x="6798523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6" name="正方形/長方形 285">
                <a:extLst>
                  <a:ext uri="{FF2B5EF4-FFF2-40B4-BE49-F238E27FC236}">
                    <a16:creationId xmlns:a16="http://schemas.microsoft.com/office/drawing/2014/main" id="{A087AC68-B7A1-4524-84F9-04F826890D15}"/>
                  </a:ext>
                </a:extLst>
              </p:cNvPr>
              <p:cNvSpPr/>
              <p:nvPr/>
            </p:nvSpPr>
            <p:spPr>
              <a:xfrm>
                <a:off x="7029816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7" name="正方形/長方形 286">
                <a:extLst>
                  <a:ext uri="{FF2B5EF4-FFF2-40B4-BE49-F238E27FC236}">
                    <a16:creationId xmlns:a16="http://schemas.microsoft.com/office/drawing/2014/main" id="{1E888E6E-7FD6-4827-A12D-F24692D37D9A}"/>
                  </a:ext>
                </a:extLst>
              </p:cNvPr>
              <p:cNvSpPr/>
              <p:nvPr/>
            </p:nvSpPr>
            <p:spPr>
              <a:xfrm>
                <a:off x="7261109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8" name="正方形/長方形 287">
                <a:extLst>
                  <a:ext uri="{FF2B5EF4-FFF2-40B4-BE49-F238E27FC236}">
                    <a16:creationId xmlns:a16="http://schemas.microsoft.com/office/drawing/2014/main" id="{22811180-7804-4F9A-B13D-56A87D3FB5AB}"/>
                  </a:ext>
                </a:extLst>
              </p:cNvPr>
              <p:cNvSpPr/>
              <p:nvPr/>
            </p:nvSpPr>
            <p:spPr>
              <a:xfrm>
                <a:off x="7492402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9" name="正方形/長方形 288">
                <a:extLst>
                  <a:ext uri="{FF2B5EF4-FFF2-40B4-BE49-F238E27FC236}">
                    <a16:creationId xmlns:a16="http://schemas.microsoft.com/office/drawing/2014/main" id="{08F492EE-0640-418D-A2E2-7CFAF21FAE07}"/>
                  </a:ext>
                </a:extLst>
              </p:cNvPr>
              <p:cNvSpPr/>
              <p:nvPr/>
            </p:nvSpPr>
            <p:spPr>
              <a:xfrm>
                <a:off x="7723695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0" name="正方形/長方形 289">
                <a:extLst>
                  <a:ext uri="{FF2B5EF4-FFF2-40B4-BE49-F238E27FC236}">
                    <a16:creationId xmlns:a16="http://schemas.microsoft.com/office/drawing/2014/main" id="{02963525-59FE-406E-B6DA-F5F6CE7C9661}"/>
                  </a:ext>
                </a:extLst>
              </p:cNvPr>
              <p:cNvSpPr/>
              <p:nvPr/>
            </p:nvSpPr>
            <p:spPr>
              <a:xfrm>
                <a:off x="7954988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1" name="正方形/長方形 290">
                <a:extLst>
                  <a:ext uri="{FF2B5EF4-FFF2-40B4-BE49-F238E27FC236}">
                    <a16:creationId xmlns:a16="http://schemas.microsoft.com/office/drawing/2014/main" id="{B0F3E3AA-3876-4B7B-8500-7C9C81F03A54}"/>
                  </a:ext>
                </a:extLst>
              </p:cNvPr>
              <p:cNvSpPr/>
              <p:nvPr/>
            </p:nvSpPr>
            <p:spPr>
              <a:xfrm>
                <a:off x="8186281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2" name="正方形/長方形 291">
                <a:extLst>
                  <a:ext uri="{FF2B5EF4-FFF2-40B4-BE49-F238E27FC236}">
                    <a16:creationId xmlns:a16="http://schemas.microsoft.com/office/drawing/2014/main" id="{4438524D-2303-4AAB-AA19-E8F328C169E9}"/>
                  </a:ext>
                </a:extLst>
              </p:cNvPr>
              <p:cNvSpPr/>
              <p:nvPr/>
            </p:nvSpPr>
            <p:spPr>
              <a:xfrm>
                <a:off x="8419185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3" name="正方形/長方形 292">
                <a:extLst>
                  <a:ext uri="{FF2B5EF4-FFF2-40B4-BE49-F238E27FC236}">
                    <a16:creationId xmlns:a16="http://schemas.microsoft.com/office/drawing/2014/main" id="{292FD512-3048-4463-8B4C-68FD12376AB4}"/>
                  </a:ext>
                </a:extLst>
              </p:cNvPr>
              <p:cNvSpPr/>
              <p:nvPr/>
            </p:nvSpPr>
            <p:spPr>
              <a:xfrm>
                <a:off x="8650478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4" name="正方形/長方形 293">
                <a:extLst>
                  <a:ext uri="{FF2B5EF4-FFF2-40B4-BE49-F238E27FC236}">
                    <a16:creationId xmlns:a16="http://schemas.microsoft.com/office/drawing/2014/main" id="{A23573B3-5663-4ED5-9B27-4788B04D2FE3}"/>
                  </a:ext>
                </a:extLst>
              </p:cNvPr>
              <p:cNvSpPr/>
              <p:nvPr/>
            </p:nvSpPr>
            <p:spPr>
              <a:xfrm>
                <a:off x="8881771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5" name="正方形/長方形 294">
                <a:extLst>
                  <a:ext uri="{FF2B5EF4-FFF2-40B4-BE49-F238E27FC236}">
                    <a16:creationId xmlns:a16="http://schemas.microsoft.com/office/drawing/2014/main" id="{B75A069C-30EF-4DA1-992F-EDD994A04B90}"/>
                  </a:ext>
                </a:extLst>
              </p:cNvPr>
              <p:cNvSpPr/>
              <p:nvPr/>
            </p:nvSpPr>
            <p:spPr>
              <a:xfrm>
                <a:off x="9113064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6" name="正方形/長方形 295">
                <a:extLst>
                  <a:ext uri="{FF2B5EF4-FFF2-40B4-BE49-F238E27FC236}">
                    <a16:creationId xmlns:a16="http://schemas.microsoft.com/office/drawing/2014/main" id="{63D30E59-09B2-456D-A68E-6D114E4A9CAE}"/>
                  </a:ext>
                </a:extLst>
              </p:cNvPr>
              <p:cNvSpPr/>
              <p:nvPr/>
            </p:nvSpPr>
            <p:spPr>
              <a:xfrm>
                <a:off x="9344357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7" name="正方形/長方形 296">
                <a:extLst>
                  <a:ext uri="{FF2B5EF4-FFF2-40B4-BE49-F238E27FC236}">
                    <a16:creationId xmlns:a16="http://schemas.microsoft.com/office/drawing/2014/main" id="{AB73E110-42FB-4A6C-BC90-0EC3E0104D6C}"/>
                  </a:ext>
                </a:extLst>
              </p:cNvPr>
              <p:cNvSpPr/>
              <p:nvPr/>
            </p:nvSpPr>
            <p:spPr>
              <a:xfrm>
                <a:off x="9575650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8" name="正方形/長方形 297">
                <a:extLst>
                  <a:ext uri="{FF2B5EF4-FFF2-40B4-BE49-F238E27FC236}">
                    <a16:creationId xmlns:a16="http://schemas.microsoft.com/office/drawing/2014/main" id="{582754A9-9178-490E-AD7E-E6D7F89A9F6C}"/>
                  </a:ext>
                </a:extLst>
              </p:cNvPr>
              <p:cNvSpPr/>
              <p:nvPr/>
            </p:nvSpPr>
            <p:spPr>
              <a:xfrm>
                <a:off x="9806943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77553775-E9C9-4B6D-993F-789A5DF5145D}"/>
                  </a:ext>
                </a:extLst>
              </p:cNvPr>
              <p:cNvSpPr/>
              <p:nvPr/>
            </p:nvSpPr>
            <p:spPr>
              <a:xfrm>
                <a:off x="10038236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B5358B30-E8DF-46B5-A380-9A7E8EEBA15E}"/>
                  </a:ext>
                </a:extLst>
              </p:cNvPr>
              <p:cNvSpPr/>
              <p:nvPr/>
            </p:nvSpPr>
            <p:spPr>
              <a:xfrm>
                <a:off x="10269529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1" name="正方形/長方形 300">
                <a:extLst>
                  <a:ext uri="{FF2B5EF4-FFF2-40B4-BE49-F238E27FC236}">
                    <a16:creationId xmlns:a16="http://schemas.microsoft.com/office/drawing/2014/main" id="{A4E017F1-1B0A-4A65-8FC7-FCB653F8CCA9}"/>
                  </a:ext>
                </a:extLst>
              </p:cNvPr>
              <p:cNvSpPr/>
              <p:nvPr/>
            </p:nvSpPr>
            <p:spPr>
              <a:xfrm>
                <a:off x="10500822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A156EA26-25EE-4B13-ACF4-5FD0AE46CEB5}"/>
                  </a:ext>
                </a:extLst>
              </p:cNvPr>
              <p:cNvSpPr/>
              <p:nvPr/>
            </p:nvSpPr>
            <p:spPr>
              <a:xfrm>
                <a:off x="10733726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3" name="正方形/長方形 302">
                <a:extLst>
                  <a:ext uri="{FF2B5EF4-FFF2-40B4-BE49-F238E27FC236}">
                    <a16:creationId xmlns:a16="http://schemas.microsoft.com/office/drawing/2014/main" id="{4E77A824-C46F-4781-A3BB-768D767FC6F5}"/>
                  </a:ext>
                </a:extLst>
              </p:cNvPr>
              <p:cNvSpPr/>
              <p:nvPr/>
            </p:nvSpPr>
            <p:spPr>
              <a:xfrm>
                <a:off x="10965019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6" name="正方形/長方形 305">
                <a:extLst>
                  <a:ext uri="{FF2B5EF4-FFF2-40B4-BE49-F238E27FC236}">
                    <a16:creationId xmlns:a16="http://schemas.microsoft.com/office/drawing/2014/main" id="{2770ED3C-A53F-4328-94FC-41F473D52C82}"/>
                  </a:ext>
                </a:extLst>
              </p:cNvPr>
              <p:cNvSpPr/>
              <p:nvPr/>
            </p:nvSpPr>
            <p:spPr>
              <a:xfrm>
                <a:off x="1704287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7" name="正方形/長方形 306">
                <a:extLst>
                  <a:ext uri="{FF2B5EF4-FFF2-40B4-BE49-F238E27FC236}">
                    <a16:creationId xmlns:a16="http://schemas.microsoft.com/office/drawing/2014/main" id="{A1CAC51C-512A-47DF-9B3C-58ECC47898AD}"/>
                  </a:ext>
                </a:extLst>
              </p:cNvPr>
              <p:cNvSpPr/>
              <p:nvPr/>
            </p:nvSpPr>
            <p:spPr>
              <a:xfrm>
                <a:off x="1935580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8" name="正方形/長方形 307">
                <a:extLst>
                  <a:ext uri="{FF2B5EF4-FFF2-40B4-BE49-F238E27FC236}">
                    <a16:creationId xmlns:a16="http://schemas.microsoft.com/office/drawing/2014/main" id="{36D7D084-5DA5-455A-9BF3-F75B4E5C4196}"/>
                  </a:ext>
                </a:extLst>
              </p:cNvPr>
              <p:cNvSpPr/>
              <p:nvPr/>
            </p:nvSpPr>
            <p:spPr>
              <a:xfrm>
                <a:off x="2166873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9" name="正方形/長方形 308">
                <a:extLst>
                  <a:ext uri="{FF2B5EF4-FFF2-40B4-BE49-F238E27FC236}">
                    <a16:creationId xmlns:a16="http://schemas.microsoft.com/office/drawing/2014/main" id="{8F7E7771-C53F-4543-A455-DA0497B4F151}"/>
                  </a:ext>
                </a:extLst>
              </p:cNvPr>
              <p:cNvSpPr/>
              <p:nvPr/>
            </p:nvSpPr>
            <p:spPr>
              <a:xfrm>
                <a:off x="2398166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0" name="正方形/長方形 309">
                <a:extLst>
                  <a:ext uri="{FF2B5EF4-FFF2-40B4-BE49-F238E27FC236}">
                    <a16:creationId xmlns:a16="http://schemas.microsoft.com/office/drawing/2014/main" id="{A6FDF3C9-7897-4647-95A6-1785052775B8}"/>
                  </a:ext>
                </a:extLst>
              </p:cNvPr>
              <p:cNvSpPr/>
              <p:nvPr/>
            </p:nvSpPr>
            <p:spPr>
              <a:xfrm>
                <a:off x="2629459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1" name="正方形/長方形 310">
                <a:extLst>
                  <a:ext uri="{FF2B5EF4-FFF2-40B4-BE49-F238E27FC236}">
                    <a16:creationId xmlns:a16="http://schemas.microsoft.com/office/drawing/2014/main" id="{20D5E558-E14E-4423-80CE-172E1495739E}"/>
                  </a:ext>
                </a:extLst>
              </p:cNvPr>
              <p:cNvSpPr/>
              <p:nvPr/>
            </p:nvSpPr>
            <p:spPr>
              <a:xfrm>
                <a:off x="2860752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2" name="正方形/長方形 311">
                <a:extLst>
                  <a:ext uri="{FF2B5EF4-FFF2-40B4-BE49-F238E27FC236}">
                    <a16:creationId xmlns:a16="http://schemas.microsoft.com/office/drawing/2014/main" id="{FB26C472-93F3-49FB-B184-77B57D7E9A4D}"/>
                  </a:ext>
                </a:extLst>
              </p:cNvPr>
              <p:cNvSpPr/>
              <p:nvPr/>
            </p:nvSpPr>
            <p:spPr>
              <a:xfrm>
                <a:off x="3092045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3" name="正方形/長方形 312">
                <a:extLst>
                  <a:ext uri="{FF2B5EF4-FFF2-40B4-BE49-F238E27FC236}">
                    <a16:creationId xmlns:a16="http://schemas.microsoft.com/office/drawing/2014/main" id="{F3917687-47FC-44E2-AD40-759EA3838801}"/>
                  </a:ext>
                </a:extLst>
              </p:cNvPr>
              <p:cNvSpPr/>
              <p:nvPr/>
            </p:nvSpPr>
            <p:spPr>
              <a:xfrm>
                <a:off x="3323338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4" name="正方形/長方形 313">
                <a:extLst>
                  <a:ext uri="{FF2B5EF4-FFF2-40B4-BE49-F238E27FC236}">
                    <a16:creationId xmlns:a16="http://schemas.microsoft.com/office/drawing/2014/main" id="{DED2B254-2EA8-4FF7-B767-26BFFCB1338E}"/>
                  </a:ext>
                </a:extLst>
              </p:cNvPr>
              <p:cNvSpPr/>
              <p:nvPr/>
            </p:nvSpPr>
            <p:spPr>
              <a:xfrm>
                <a:off x="3556242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5" name="正方形/長方形 314">
                <a:extLst>
                  <a:ext uri="{FF2B5EF4-FFF2-40B4-BE49-F238E27FC236}">
                    <a16:creationId xmlns:a16="http://schemas.microsoft.com/office/drawing/2014/main" id="{C3195EEC-54C5-4024-A2DB-2D1C9D19242D}"/>
                  </a:ext>
                </a:extLst>
              </p:cNvPr>
              <p:cNvSpPr/>
              <p:nvPr/>
            </p:nvSpPr>
            <p:spPr>
              <a:xfrm>
                <a:off x="3787535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6" name="正方形/長方形 315">
                <a:extLst>
                  <a:ext uri="{FF2B5EF4-FFF2-40B4-BE49-F238E27FC236}">
                    <a16:creationId xmlns:a16="http://schemas.microsoft.com/office/drawing/2014/main" id="{5CB60982-5E0F-4F58-A338-4084845FC1E0}"/>
                  </a:ext>
                </a:extLst>
              </p:cNvPr>
              <p:cNvSpPr/>
              <p:nvPr/>
            </p:nvSpPr>
            <p:spPr>
              <a:xfrm>
                <a:off x="4018828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7" name="正方形/長方形 316">
                <a:extLst>
                  <a:ext uri="{FF2B5EF4-FFF2-40B4-BE49-F238E27FC236}">
                    <a16:creationId xmlns:a16="http://schemas.microsoft.com/office/drawing/2014/main" id="{EAF660F9-299B-429F-AB99-F8E21F3C5F7B}"/>
                  </a:ext>
                </a:extLst>
              </p:cNvPr>
              <p:cNvSpPr/>
              <p:nvPr/>
            </p:nvSpPr>
            <p:spPr>
              <a:xfrm>
                <a:off x="4250121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8" name="正方形/長方形 317">
                <a:extLst>
                  <a:ext uri="{FF2B5EF4-FFF2-40B4-BE49-F238E27FC236}">
                    <a16:creationId xmlns:a16="http://schemas.microsoft.com/office/drawing/2014/main" id="{48CFE0D4-7600-4CF0-BCC8-F4F14A382BFF}"/>
                  </a:ext>
                </a:extLst>
              </p:cNvPr>
              <p:cNvSpPr/>
              <p:nvPr/>
            </p:nvSpPr>
            <p:spPr>
              <a:xfrm>
                <a:off x="4481414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9" name="正方形/長方形 318">
                <a:extLst>
                  <a:ext uri="{FF2B5EF4-FFF2-40B4-BE49-F238E27FC236}">
                    <a16:creationId xmlns:a16="http://schemas.microsoft.com/office/drawing/2014/main" id="{3D03AA49-0265-4B54-88FB-E9953594F322}"/>
                  </a:ext>
                </a:extLst>
              </p:cNvPr>
              <p:cNvSpPr/>
              <p:nvPr/>
            </p:nvSpPr>
            <p:spPr>
              <a:xfrm>
                <a:off x="4712707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0" name="正方形/長方形 319">
                <a:extLst>
                  <a:ext uri="{FF2B5EF4-FFF2-40B4-BE49-F238E27FC236}">
                    <a16:creationId xmlns:a16="http://schemas.microsoft.com/office/drawing/2014/main" id="{DDBACA57-00EE-49A6-8492-E7E3553C7F0D}"/>
                  </a:ext>
                </a:extLst>
              </p:cNvPr>
              <p:cNvSpPr/>
              <p:nvPr/>
            </p:nvSpPr>
            <p:spPr>
              <a:xfrm>
                <a:off x="4944000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1" name="正方形/長方形 320">
                <a:extLst>
                  <a:ext uri="{FF2B5EF4-FFF2-40B4-BE49-F238E27FC236}">
                    <a16:creationId xmlns:a16="http://schemas.microsoft.com/office/drawing/2014/main" id="{487313DA-1086-4DB1-AFC7-2C77E24EC6DF}"/>
                  </a:ext>
                </a:extLst>
              </p:cNvPr>
              <p:cNvSpPr/>
              <p:nvPr/>
            </p:nvSpPr>
            <p:spPr>
              <a:xfrm>
                <a:off x="5175293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2" name="正方形/長方形 321">
                <a:extLst>
                  <a:ext uri="{FF2B5EF4-FFF2-40B4-BE49-F238E27FC236}">
                    <a16:creationId xmlns:a16="http://schemas.microsoft.com/office/drawing/2014/main" id="{7ADAB092-0FA4-4D8C-A5D5-F6418BA4051C}"/>
                  </a:ext>
                </a:extLst>
              </p:cNvPr>
              <p:cNvSpPr/>
              <p:nvPr/>
            </p:nvSpPr>
            <p:spPr>
              <a:xfrm>
                <a:off x="5406586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5067A6A4-AB67-4B0F-8F91-E9B33526CC98}"/>
                  </a:ext>
                </a:extLst>
              </p:cNvPr>
              <p:cNvSpPr/>
              <p:nvPr/>
            </p:nvSpPr>
            <p:spPr>
              <a:xfrm>
                <a:off x="5637879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16341E83-3050-419D-BBE0-F838B484DD78}"/>
                  </a:ext>
                </a:extLst>
              </p:cNvPr>
              <p:cNvSpPr/>
              <p:nvPr/>
            </p:nvSpPr>
            <p:spPr>
              <a:xfrm>
                <a:off x="5870783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6E833608-7E15-485C-983D-0CED7311B7C5}"/>
                  </a:ext>
                </a:extLst>
              </p:cNvPr>
              <p:cNvSpPr/>
              <p:nvPr/>
            </p:nvSpPr>
            <p:spPr>
              <a:xfrm>
                <a:off x="6102076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6" name="正方形/長方形 325">
                <a:extLst>
                  <a:ext uri="{FF2B5EF4-FFF2-40B4-BE49-F238E27FC236}">
                    <a16:creationId xmlns:a16="http://schemas.microsoft.com/office/drawing/2014/main" id="{FF82886B-953B-4C1F-B7F0-749E9CC0D023}"/>
                  </a:ext>
                </a:extLst>
              </p:cNvPr>
              <p:cNvSpPr/>
              <p:nvPr/>
            </p:nvSpPr>
            <p:spPr>
              <a:xfrm>
                <a:off x="6333662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7" name="正方形/長方形 326">
                <a:extLst>
                  <a:ext uri="{FF2B5EF4-FFF2-40B4-BE49-F238E27FC236}">
                    <a16:creationId xmlns:a16="http://schemas.microsoft.com/office/drawing/2014/main" id="{C62110D7-4F3A-4919-B1E7-210B5E631EF8}"/>
                  </a:ext>
                </a:extLst>
              </p:cNvPr>
              <p:cNvSpPr/>
              <p:nvPr/>
            </p:nvSpPr>
            <p:spPr>
              <a:xfrm>
                <a:off x="6564955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8" name="正方形/長方形 327">
                <a:extLst>
                  <a:ext uri="{FF2B5EF4-FFF2-40B4-BE49-F238E27FC236}">
                    <a16:creationId xmlns:a16="http://schemas.microsoft.com/office/drawing/2014/main" id="{0B4E847D-D0C2-4DD9-A7DC-AF0FE14CCFB2}"/>
                  </a:ext>
                </a:extLst>
              </p:cNvPr>
              <p:cNvSpPr/>
              <p:nvPr/>
            </p:nvSpPr>
            <p:spPr>
              <a:xfrm>
                <a:off x="6796248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9" name="正方形/長方形 328">
                <a:extLst>
                  <a:ext uri="{FF2B5EF4-FFF2-40B4-BE49-F238E27FC236}">
                    <a16:creationId xmlns:a16="http://schemas.microsoft.com/office/drawing/2014/main" id="{8AE310FB-83C8-443A-90DC-1F4842C29FC0}"/>
                  </a:ext>
                </a:extLst>
              </p:cNvPr>
              <p:cNvSpPr/>
              <p:nvPr/>
            </p:nvSpPr>
            <p:spPr>
              <a:xfrm>
                <a:off x="7027541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0" name="正方形/長方形 329">
                <a:extLst>
                  <a:ext uri="{FF2B5EF4-FFF2-40B4-BE49-F238E27FC236}">
                    <a16:creationId xmlns:a16="http://schemas.microsoft.com/office/drawing/2014/main" id="{35E36BAD-EF0E-45E8-B078-4212CC4AB471}"/>
                  </a:ext>
                </a:extLst>
              </p:cNvPr>
              <p:cNvSpPr/>
              <p:nvPr/>
            </p:nvSpPr>
            <p:spPr>
              <a:xfrm>
                <a:off x="7258834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1" name="正方形/長方形 330">
                <a:extLst>
                  <a:ext uri="{FF2B5EF4-FFF2-40B4-BE49-F238E27FC236}">
                    <a16:creationId xmlns:a16="http://schemas.microsoft.com/office/drawing/2014/main" id="{6D92F35B-0BC5-4761-BD64-DC174243DB82}"/>
                  </a:ext>
                </a:extLst>
              </p:cNvPr>
              <p:cNvSpPr/>
              <p:nvPr/>
            </p:nvSpPr>
            <p:spPr>
              <a:xfrm>
                <a:off x="7490127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2" name="正方形/長方形 331">
                <a:extLst>
                  <a:ext uri="{FF2B5EF4-FFF2-40B4-BE49-F238E27FC236}">
                    <a16:creationId xmlns:a16="http://schemas.microsoft.com/office/drawing/2014/main" id="{26FE8C30-5803-4D42-8AD0-839EF0C2DB6D}"/>
                  </a:ext>
                </a:extLst>
              </p:cNvPr>
              <p:cNvSpPr/>
              <p:nvPr/>
            </p:nvSpPr>
            <p:spPr>
              <a:xfrm>
                <a:off x="7721420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3" name="正方形/長方形 332">
                <a:extLst>
                  <a:ext uri="{FF2B5EF4-FFF2-40B4-BE49-F238E27FC236}">
                    <a16:creationId xmlns:a16="http://schemas.microsoft.com/office/drawing/2014/main" id="{4E95EE18-2C7D-4805-B17B-2DEC47090418}"/>
                  </a:ext>
                </a:extLst>
              </p:cNvPr>
              <p:cNvSpPr/>
              <p:nvPr/>
            </p:nvSpPr>
            <p:spPr>
              <a:xfrm>
                <a:off x="7952713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4" name="正方形/長方形 333">
                <a:extLst>
                  <a:ext uri="{FF2B5EF4-FFF2-40B4-BE49-F238E27FC236}">
                    <a16:creationId xmlns:a16="http://schemas.microsoft.com/office/drawing/2014/main" id="{EE0D1C8B-CD24-4F42-AE39-0676AF593FE0}"/>
                  </a:ext>
                </a:extLst>
              </p:cNvPr>
              <p:cNvSpPr/>
              <p:nvPr/>
            </p:nvSpPr>
            <p:spPr>
              <a:xfrm>
                <a:off x="8185617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5" name="正方形/長方形 334">
                <a:extLst>
                  <a:ext uri="{FF2B5EF4-FFF2-40B4-BE49-F238E27FC236}">
                    <a16:creationId xmlns:a16="http://schemas.microsoft.com/office/drawing/2014/main" id="{A4F05B85-239F-493A-9418-F028ED1AFA8D}"/>
                  </a:ext>
                </a:extLst>
              </p:cNvPr>
              <p:cNvSpPr/>
              <p:nvPr/>
            </p:nvSpPr>
            <p:spPr>
              <a:xfrm>
                <a:off x="8416910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6" name="正方形/長方形 335">
                <a:extLst>
                  <a:ext uri="{FF2B5EF4-FFF2-40B4-BE49-F238E27FC236}">
                    <a16:creationId xmlns:a16="http://schemas.microsoft.com/office/drawing/2014/main" id="{9DF12DC5-64E7-4A97-832B-516ADC9C8AF5}"/>
                  </a:ext>
                </a:extLst>
              </p:cNvPr>
              <p:cNvSpPr/>
              <p:nvPr/>
            </p:nvSpPr>
            <p:spPr>
              <a:xfrm>
                <a:off x="8648203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7" name="正方形/長方形 336">
                <a:extLst>
                  <a:ext uri="{FF2B5EF4-FFF2-40B4-BE49-F238E27FC236}">
                    <a16:creationId xmlns:a16="http://schemas.microsoft.com/office/drawing/2014/main" id="{35D9E88D-F66F-4D8E-BCF0-2F121D6F2CDC}"/>
                  </a:ext>
                </a:extLst>
              </p:cNvPr>
              <p:cNvSpPr/>
              <p:nvPr/>
            </p:nvSpPr>
            <p:spPr>
              <a:xfrm>
                <a:off x="8879496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8" name="正方形/長方形 337">
                <a:extLst>
                  <a:ext uri="{FF2B5EF4-FFF2-40B4-BE49-F238E27FC236}">
                    <a16:creationId xmlns:a16="http://schemas.microsoft.com/office/drawing/2014/main" id="{D1512CB6-EA13-46CF-8337-92056346B0D9}"/>
                  </a:ext>
                </a:extLst>
              </p:cNvPr>
              <p:cNvSpPr/>
              <p:nvPr/>
            </p:nvSpPr>
            <p:spPr>
              <a:xfrm>
                <a:off x="9110789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9" name="正方形/長方形 338">
                <a:extLst>
                  <a:ext uri="{FF2B5EF4-FFF2-40B4-BE49-F238E27FC236}">
                    <a16:creationId xmlns:a16="http://schemas.microsoft.com/office/drawing/2014/main" id="{DEF6471A-6418-4B73-8580-21DE4F0A77E4}"/>
                  </a:ext>
                </a:extLst>
              </p:cNvPr>
              <p:cNvSpPr/>
              <p:nvPr/>
            </p:nvSpPr>
            <p:spPr>
              <a:xfrm>
                <a:off x="9342082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0" name="正方形/長方形 339">
                <a:extLst>
                  <a:ext uri="{FF2B5EF4-FFF2-40B4-BE49-F238E27FC236}">
                    <a16:creationId xmlns:a16="http://schemas.microsoft.com/office/drawing/2014/main" id="{A4432925-E3D0-4F31-9B24-016F63C92298}"/>
                  </a:ext>
                </a:extLst>
              </p:cNvPr>
              <p:cNvSpPr/>
              <p:nvPr/>
            </p:nvSpPr>
            <p:spPr>
              <a:xfrm>
                <a:off x="9573375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1" name="正方形/長方形 340">
                <a:extLst>
                  <a:ext uri="{FF2B5EF4-FFF2-40B4-BE49-F238E27FC236}">
                    <a16:creationId xmlns:a16="http://schemas.microsoft.com/office/drawing/2014/main" id="{070CA9A7-84F5-402C-8C37-5E7AEBFC4F58}"/>
                  </a:ext>
                </a:extLst>
              </p:cNvPr>
              <p:cNvSpPr/>
              <p:nvPr/>
            </p:nvSpPr>
            <p:spPr>
              <a:xfrm>
                <a:off x="9804668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2" name="正方形/長方形 341">
                <a:extLst>
                  <a:ext uri="{FF2B5EF4-FFF2-40B4-BE49-F238E27FC236}">
                    <a16:creationId xmlns:a16="http://schemas.microsoft.com/office/drawing/2014/main" id="{3A0094E5-F5A2-401D-ADDC-107B4CE2C4E7}"/>
                  </a:ext>
                </a:extLst>
              </p:cNvPr>
              <p:cNvSpPr/>
              <p:nvPr/>
            </p:nvSpPr>
            <p:spPr>
              <a:xfrm>
                <a:off x="10035961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3" name="正方形/長方形 342">
                <a:extLst>
                  <a:ext uri="{FF2B5EF4-FFF2-40B4-BE49-F238E27FC236}">
                    <a16:creationId xmlns:a16="http://schemas.microsoft.com/office/drawing/2014/main" id="{E4396F1B-8CBA-4F3E-9F55-74DBA44806B0}"/>
                  </a:ext>
                </a:extLst>
              </p:cNvPr>
              <p:cNvSpPr/>
              <p:nvPr/>
            </p:nvSpPr>
            <p:spPr>
              <a:xfrm>
                <a:off x="10267254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4" name="正方形/長方形 343">
                <a:extLst>
                  <a:ext uri="{FF2B5EF4-FFF2-40B4-BE49-F238E27FC236}">
                    <a16:creationId xmlns:a16="http://schemas.microsoft.com/office/drawing/2014/main" id="{8507AEDA-F742-46C0-9497-95DD1CA5C12C}"/>
                  </a:ext>
                </a:extLst>
              </p:cNvPr>
              <p:cNvSpPr/>
              <p:nvPr/>
            </p:nvSpPr>
            <p:spPr>
              <a:xfrm>
                <a:off x="10500158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5" name="正方形/長方形 344">
                <a:extLst>
                  <a:ext uri="{FF2B5EF4-FFF2-40B4-BE49-F238E27FC236}">
                    <a16:creationId xmlns:a16="http://schemas.microsoft.com/office/drawing/2014/main" id="{49DB0877-2CF5-4AAD-BFD6-C2B91817F8C0}"/>
                  </a:ext>
                </a:extLst>
              </p:cNvPr>
              <p:cNvSpPr/>
              <p:nvPr/>
            </p:nvSpPr>
            <p:spPr>
              <a:xfrm>
                <a:off x="10731451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8" name="正方形/長方形 347">
                <a:extLst>
                  <a:ext uri="{FF2B5EF4-FFF2-40B4-BE49-F238E27FC236}">
                    <a16:creationId xmlns:a16="http://schemas.microsoft.com/office/drawing/2014/main" id="{CD97D833-8CFB-4674-B778-97A8FF112A72}"/>
                  </a:ext>
                </a:extLst>
              </p:cNvPr>
              <p:cNvSpPr/>
              <p:nvPr/>
            </p:nvSpPr>
            <p:spPr>
              <a:xfrm>
                <a:off x="1472994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9" name="正方形/長方形 348">
                <a:extLst>
                  <a:ext uri="{FF2B5EF4-FFF2-40B4-BE49-F238E27FC236}">
                    <a16:creationId xmlns:a16="http://schemas.microsoft.com/office/drawing/2014/main" id="{39E1DA6E-68A2-41A4-8541-51F7C634EF33}"/>
                  </a:ext>
                </a:extLst>
              </p:cNvPr>
              <p:cNvSpPr/>
              <p:nvPr/>
            </p:nvSpPr>
            <p:spPr>
              <a:xfrm>
                <a:off x="1704287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0" name="正方形/長方形 349">
                <a:extLst>
                  <a:ext uri="{FF2B5EF4-FFF2-40B4-BE49-F238E27FC236}">
                    <a16:creationId xmlns:a16="http://schemas.microsoft.com/office/drawing/2014/main" id="{F2FAAD51-2803-4EEA-BB36-A9F21E89C3B1}"/>
                  </a:ext>
                </a:extLst>
              </p:cNvPr>
              <p:cNvSpPr/>
              <p:nvPr/>
            </p:nvSpPr>
            <p:spPr>
              <a:xfrm>
                <a:off x="1935580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1" name="正方形/長方形 350">
                <a:extLst>
                  <a:ext uri="{FF2B5EF4-FFF2-40B4-BE49-F238E27FC236}">
                    <a16:creationId xmlns:a16="http://schemas.microsoft.com/office/drawing/2014/main" id="{581667B7-DC25-4D12-8B9A-0FD94651FAB0}"/>
                  </a:ext>
                </a:extLst>
              </p:cNvPr>
              <p:cNvSpPr/>
              <p:nvPr/>
            </p:nvSpPr>
            <p:spPr>
              <a:xfrm>
                <a:off x="2166873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2" name="正方形/長方形 351">
                <a:extLst>
                  <a:ext uri="{FF2B5EF4-FFF2-40B4-BE49-F238E27FC236}">
                    <a16:creationId xmlns:a16="http://schemas.microsoft.com/office/drawing/2014/main" id="{82E616BF-CD1E-4B36-8743-AD601EE567B8}"/>
                  </a:ext>
                </a:extLst>
              </p:cNvPr>
              <p:cNvSpPr/>
              <p:nvPr/>
            </p:nvSpPr>
            <p:spPr>
              <a:xfrm>
                <a:off x="2398166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3" name="正方形/長方形 352">
                <a:extLst>
                  <a:ext uri="{FF2B5EF4-FFF2-40B4-BE49-F238E27FC236}">
                    <a16:creationId xmlns:a16="http://schemas.microsoft.com/office/drawing/2014/main" id="{4FC93EB7-EF52-4423-ABEF-93805AD197D6}"/>
                  </a:ext>
                </a:extLst>
              </p:cNvPr>
              <p:cNvSpPr/>
              <p:nvPr/>
            </p:nvSpPr>
            <p:spPr>
              <a:xfrm>
                <a:off x="2629459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4" name="正方形/長方形 353">
                <a:extLst>
                  <a:ext uri="{FF2B5EF4-FFF2-40B4-BE49-F238E27FC236}">
                    <a16:creationId xmlns:a16="http://schemas.microsoft.com/office/drawing/2014/main" id="{B04F7D2A-2FE4-494E-AF74-5B1753879043}"/>
                  </a:ext>
                </a:extLst>
              </p:cNvPr>
              <p:cNvSpPr/>
              <p:nvPr/>
            </p:nvSpPr>
            <p:spPr>
              <a:xfrm>
                <a:off x="2860752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5" name="正方形/長方形 354">
                <a:extLst>
                  <a:ext uri="{FF2B5EF4-FFF2-40B4-BE49-F238E27FC236}">
                    <a16:creationId xmlns:a16="http://schemas.microsoft.com/office/drawing/2014/main" id="{C4D2EDB7-4CAC-49B7-ADEB-B119EED8E87E}"/>
                  </a:ext>
                </a:extLst>
              </p:cNvPr>
              <p:cNvSpPr/>
              <p:nvPr/>
            </p:nvSpPr>
            <p:spPr>
              <a:xfrm>
                <a:off x="3092045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6" name="正方形/長方形 355">
                <a:extLst>
                  <a:ext uri="{FF2B5EF4-FFF2-40B4-BE49-F238E27FC236}">
                    <a16:creationId xmlns:a16="http://schemas.microsoft.com/office/drawing/2014/main" id="{3B1531CA-0F34-4D02-97F9-F1A9D3B69FB6}"/>
                  </a:ext>
                </a:extLst>
              </p:cNvPr>
              <p:cNvSpPr/>
              <p:nvPr/>
            </p:nvSpPr>
            <p:spPr>
              <a:xfrm>
                <a:off x="3324949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7" name="正方形/長方形 356">
                <a:extLst>
                  <a:ext uri="{FF2B5EF4-FFF2-40B4-BE49-F238E27FC236}">
                    <a16:creationId xmlns:a16="http://schemas.microsoft.com/office/drawing/2014/main" id="{929F9CFE-95BC-42ED-B368-71B93448EAA6}"/>
                  </a:ext>
                </a:extLst>
              </p:cNvPr>
              <p:cNvSpPr/>
              <p:nvPr/>
            </p:nvSpPr>
            <p:spPr>
              <a:xfrm>
                <a:off x="3556242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8" name="正方形/長方形 357">
                <a:extLst>
                  <a:ext uri="{FF2B5EF4-FFF2-40B4-BE49-F238E27FC236}">
                    <a16:creationId xmlns:a16="http://schemas.microsoft.com/office/drawing/2014/main" id="{027FC413-CA7D-4DFA-A711-23848503FA81}"/>
                  </a:ext>
                </a:extLst>
              </p:cNvPr>
              <p:cNvSpPr/>
              <p:nvPr/>
            </p:nvSpPr>
            <p:spPr>
              <a:xfrm>
                <a:off x="3787535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9" name="正方形/長方形 358">
                <a:extLst>
                  <a:ext uri="{FF2B5EF4-FFF2-40B4-BE49-F238E27FC236}">
                    <a16:creationId xmlns:a16="http://schemas.microsoft.com/office/drawing/2014/main" id="{C07C29F9-1C7E-40DA-BB3F-43E209652DE2}"/>
                  </a:ext>
                </a:extLst>
              </p:cNvPr>
              <p:cNvSpPr/>
              <p:nvPr/>
            </p:nvSpPr>
            <p:spPr>
              <a:xfrm>
                <a:off x="4018828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0" name="正方形/長方形 359">
                <a:extLst>
                  <a:ext uri="{FF2B5EF4-FFF2-40B4-BE49-F238E27FC236}">
                    <a16:creationId xmlns:a16="http://schemas.microsoft.com/office/drawing/2014/main" id="{27CBFED9-5A09-4830-A927-FDC36620D783}"/>
                  </a:ext>
                </a:extLst>
              </p:cNvPr>
              <p:cNvSpPr/>
              <p:nvPr/>
            </p:nvSpPr>
            <p:spPr>
              <a:xfrm>
                <a:off x="4250121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1" name="正方形/長方形 360">
                <a:extLst>
                  <a:ext uri="{FF2B5EF4-FFF2-40B4-BE49-F238E27FC236}">
                    <a16:creationId xmlns:a16="http://schemas.microsoft.com/office/drawing/2014/main" id="{AFF6C374-52F5-443B-9528-F2842BC5C8BB}"/>
                  </a:ext>
                </a:extLst>
              </p:cNvPr>
              <p:cNvSpPr/>
              <p:nvPr/>
            </p:nvSpPr>
            <p:spPr>
              <a:xfrm>
                <a:off x="4481414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2" name="正方形/長方形 361">
                <a:extLst>
                  <a:ext uri="{FF2B5EF4-FFF2-40B4-BE49-F238E27FC236}">
                    <a16:creationId xmlns:a16="http://schemas.microsoft.com/office/drawing/2014/main" id="{ADF50940-7E04-430B-A78D-78DCE314815F}"/>
                  </a:ext>
                </a:extLst>
              </p:cNvPr>
              <p:cNvSpPr/>
              <p:nvPr/>
            </p:nvSpPr>
            <p:spPr>
              <a:xfrm>
                <a:off x="4712707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3" name="正方形/長方形 362">
                <a:extLst>
                  <a:ext uri="{FF2B5EF4-FFF2-40B4-BE49-F238E27FC236}">
                    <a16:creationId xmlns:a16="http://schemas.microsoft.com/office/drawing/2014/main" id="{B96FB641-4B58-4535-A3F4-50F73B0A54B1}"/>
                  </a:ext>
                </a:extLst>
              </p:cNvPr>
              <p:cNvSpPr/>
              <p:nvPr/>
            </p:nvSpPr>
            <p:spPr>
              <a:xfrm>
                <a:off x="4944000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4" name="正方形/長方形 363">
                <a:extLst>
                  <a:ext uri="{FF2B5EF4-FFF2-40B4-BE49-F238E27FC236}">
                    <a16:creationId xmlns:a16="http://schemas.microsoft.com/office/drawing/2014/main" id="{D22E9205-4076-4A43-A71C-A58F647D9621}"/>
                  </a:ext>
                </a:extLst>
              </p:cNvPr>
              <p:cNvSpPr/>
              <p:nvPr/>
            </p:nvSpPr>
            <p:spPr>
              <a:xfrm>
                <a:off x="5175293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5" name="正方形/長方形 364">
                <a:extLst>
                  <a:ext uri="{FF2B5EF4-FFF2-40B4-BE49-F238E27FC236}">
                    <a16:creationId xmlns:a16="http://schemas.microsoft.com/office/drawing/2014/main" id="{986A890B-3487-46B1-AA0B-61D43DF30CE2}"/>
                  </a:ext>
                </a:extLst>
              </p:cNvPr>
              <p:cNvSpPr/>
              <p:nvPr/>
            </p:nvSpPr>
            <p:spPr>
              <a:xfrm>
                <a:off x="5406586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6" name="正方形/長方形 365">
                <a:extLst>
                  <a:ext uri="{FF2B5EF4-FFF2-40B4-BE49-F238E27FC236}">
                    <a16:creationId xmlns:a16="http://schemas.microsoft.com/office/drawing/2014/main" id="{9CA8407E-85C5-40EF-97F9-0E2D9F069B58}"/>
                  </a:ext>
                </a:extLst>
              </p:cNvPr>
              <p:cNvSpPr/>
              <p:nvPr/>
            </p:nvSpPr>
            <p:spPr>
              <a:xfrm>
                <a:off x="5639490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7" name="正方形/長方形 366">
                <a:extLst>
                  <a:ext uri="{FF2B5EF4-FFF2-40B4-BE49-F238E27FC236}">
                    <a16:creationId xmlns:a16="http://schemas.microsoft.com/office/drawing/2014/main" id="{93C1EE02-0F78-42E0-8DB7-CE105C9389A3}"/>
                  </a:ext>
                </a:extLst>
              </p:cNvPr>
              <p:cNvSpPr/>
              <p:nvPr/>
            </p:nvSpPr>
            <p:spPr>
              <a:xfrm>
                <a:off x="5870783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8" name="正方形/長方形 367">
                <a:extLst>
                  <a:ext uri="{FF2B5EF4-FFF2-40B4-BE49-F238E27FC236}">
                    <a16:creationId xmlns:a16="http://schemas.microsoft.com/office/drawing/2014/main" id="{8F7E9168-A6C3-42AB-BF5C-CE62DA987ED1}"/>
                  </a:ext>
                </a:extLst>
              </p:cNvPr>
              <p:cNvSpPr/>
              <p:nvPr/>
            </p:nvSpPr>
            <p:spPr>
              <a:xfrm>
                <a:off x="6102369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9" name="正方形/長方形 368">
                <a:extLst>
                  <a:ext uri="{FF2B5EF4-FFF2-40B4-BE49-F238E27FC236}">
                    <a16:creationId xmlns:a16="http://schemas.microsoft.com/office/drawing/2014/main" id="{95974A76-D9B1-4465-B397-51A23EEE9DD4}"/>
                  </a:ext>
                </a:extLst>
              </p:cNvPr>
              <p:cNvSpPr/>
              <p:nvPr/>
            </p:nvSpPr>
            <p:spPr>
              <a:xfrm>
                <a:off x="6333662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0" name="正方形/長方形 369">
                <a:extLst>
                  <a:ext uri="{FF2B5EF4-FFF2-40B4-BE49-F238E27FC236}">
                    <a16:creationId xmlns:a16="http://schemas.microsoft.com/office/drawing/2014/main" id="{08498F20-4DB6-4F0A-9317-AA0C6A55E3CE}"/>
                  </a:ext>
                </a:extLst>
              </p:cNvPr>
              <p:cNvSpPr/>
              <p:nvPr/>
            </p:nvSpPr>
            <p:spPr>
              <a:xfrm>
                <a:off x="6564955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1" name="正方形/長方形 370">
                <a:extLst>
                  <a:ext uri="{FF2B5EF4-FFF2-40B4-BE49-F238E27FC236}">
                    <a16:creationId xmlns:a16="http://schemas.microsoft.com/office/drawing/2014/main" id="{A4DD7C0F-C8AC-4B4A-8983-3DA23E60514A}"/>
                  </a:ext>
                </a:extLst>
              </p:cNvPr>
              <p:cNvSpPr/>
              <p:nvPr/>
            </p:nvSpPr>
            <p:spPr>
              <a:xfrm>
                <a:off x="6796248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2" name="正方形/長方形 371">
                <a:extLst>
                  <a:ext uri="{FF2B5EF4-FFF2-40B4-BE49-F238E27FC236}">
                    <a16:creationId xmlns:a16="http://schemas.microsoft.com/office/drawing/2014/main" id="{ABECE460-1660-4FAB-AD91-9FC10CE8BF33}"/>
                  </a:ext>
                </a:extLst>
              </p:cNvPr>
              <p:cNvSpPr/>
              <p:nvPr/>
            </p:nvSpPr>
            <p:spPr>
              <a:xfrm>
                <a:off x="7027541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3" name="正方形/長方形 372">
                <a:extLst>
                  <a:ext uri="{FF2B5EF4-FFF2-40B4-BE49-F238E27FC236}">
                    <a16:creationId xmlns:a16="http://schemas.microsoft.com/office/drawing/2014/main" id="{F4EBCB50-D012-414C-8928-432FA929BEA1}"/>
                  </a:ext>
                </a:extLst>
              </p:cNvPr>
              <p:cNvSpPr/>
              <p:nvPr/>
            </p:nvSpPr>
            <p:spPr>
              <a:xfrm>
                <a:off x="7258834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4" name="正方形/長方形 373">
                <a:extLst>
                  <a:ext uri="{FF2B5EF4-FFF2-40B4-BE49-F238E27FC236}">
                    <a16:creationId xmlns:a16="http://schemas.microsoft.com/office/drawing/2014/main" id="{06B5359A-296D-40BF-BE00-031A33A94F86}"/>
                  </a:ext>
                </a:extLst>
              </p:cNvPr>
              <p:cNvSpPr/>
              <p:nvPr/>
            </p:nvSpPr>
            <p:spPr>
              <a:xfrm>
                <a:off x="7490127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5" name="正方形/長方形 374">
                <a:extLst>
                  <a:ext uri="{FF2B5EF4-FFF2-40B4-BE49-F238E27FC236}">
                    <a16:creationId xmlns:a16="http://schemas.microsoft.com/office/drawing/2014/main" id="{8FA0A81E-7578-4F2B-BC5E-C14A4E4269D3}"/>
                  </a:ext>
                </a:extLst>
              </p:cNvPr>
              <p:cNvSpPr/>
              <p:nvPr/>
            </p:nvSpPr>
            <p:spPr>
              <a:xfrm>
                <a:off x="7721420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A3336664-28D0-40CD-9DEB-205DA96A4F15}"/>
                  </a:ext>
                </a:extLst>
              </p:cNvPr>
              <p:cNvSpPr/>
              <p:nvPr/>
            </p:nvSpPr>
            <p:spPr>
              <a:xfrm>
                <a:off x="7954324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835E3E1C-6E8A-4022-A796-9A88FC49AE62}"/>
                  </a:ext>
                </a:extLst>
              </p:cNvPr>
              <p:cNvSpPr/>
              <p:nvPr/>
            </p:nvSpPr>
            <p:spPr>
              <a:xfrm>
                <a:off x="8185617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8" name="正方形/長方形 377">
                <a:extLst>
                  <a:ext uri="{FF2B5EF4-FFF2-40B4-BE49-F238E27FC236}">
                    <a16:creationId xmlns:a16="http://schemas.microsoft.com/office/drawing/2014/main" id="{F40346D2-F0C1-4222-88B0-6494FC1828DF}"/>
                  </a:ext>
                </a:extLst>
              </p:cNvPr>
              <p:cNvSpPr/>
              <p:nvPr/>
            </p:nvSpPr>
            <p:spPr>
              <a:xfrm>
                <a:off x="8416910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9" name="正方形/長方形 378">
                <a:extLst>
                  <a:ext uri="{FF2B5EF4-FFF2-40B4-BE49-F238E27FC236}">
                    <a16:creationId xmlns:a16="http://schemas.microsoft.com/office/drawing/2014/main" id="{1C47B973-561B-4C66-BA01-1B498C67BC27}"/>
                  </a:ext>
                </a:extLst>
              </p:cNvPr>
              <p:cNvSpPr/>
              <p:nvPr/>
            </p:nvSpPr>
            <p:spPr>
              <a:xfrm>
                <a:off x="8648203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0" name="正方形/長方形 379">
                <a:extLst>
                  <a:ext uri="{FF2B5EF4-FFF2-40B4-BE49-F238E27FC236}">
                    <a16:creationId xmlns:a16="http://schemas.microsoft.com/office/drawing/2014/main" id="{D76A148A-BB85-4536-9A01-9726FF58A75A}"/>
                  </a:ext>
                </a:extLst>
              </p:cNvPr>
              <p:cNvSpPr/>
              <p:nvPr/>
            </p:nvSpPr>
            <p:spPr>
              <a:xfrm>
                <a:off x="8879496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1" name="正方形/長方形 380">
                <a:extLst>
                  <a:ext uri="{FF2B5EF4-FFF2-40B4-BE49-F238E27FC236}">
                    <a16:creationId xmlns:a16="http://schemas.microsoft.com/office/drawing/2014/main" id="{272A52C4-AA5B-4F8A-BDE6-C36E3DE318AF}"/>
                  </a:ext>
                </a:extLst>
              </p:cNvPr>
              <p:cNvSpPr/>
              <p:nvPr/>
            </p:nvSpPr>
            <p:spPr>
              <a:xfrm>
                <a:off x="9110789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2" name="正方形/長方形 381">
                <a:extLst>
                  <a:ext uri="{FF2B5EF4-FFF2-40B4-BE49-F238E27FC236}">
                    <a16:creationId xmlns:a16="http://schemas.microsoft.com/office/drawing/2014/main" id="{8785D781-21AA-48D0-9518-A461BEDBCC9A}"/>
                  </a:ext>
                </a:extLst>
              </p:cNvPr>
              <p:cNvSpPr/>
              <p:nvPr/>
            </p:nvSpPr>
            <p:spPr>
              <a:xfrm>
                <a:off x="9342082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3" name="正方形/長方形 382">
                <a:extLst>
                  <a:ext uri="{FF2B5EF4-FFF2-40B4-BE49-F238E27FC236}">
                    <a16:creationId xmlns:a16="http://schemas.microsoft.com/office/drawing/2014/main" id="{C11E5D49-DD8A-45C4-B211-AE4DC37AC625}"/>
                  </a:ext>
                </a:extLst>
              </p:cNvPr>
              <p:cNvSpPr/>
              <p:nvPr/>
            </p:nvSpPr>
            <p:spPr>
              <a:xfrm>
                <a:off x="9573375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301A57A7-2EF2-4875-B160-E87F1E6E3BA4}"/>
                  </a:ext>
                </a:extLst>
              </p:cNvPr>
              <p:cNvSpPr/>
              <p:nvPr/>
            </p:nvSpPr>
            <p:spPr>
              <a:xfrm>
                <a:off x="9804668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BCA45C0F-38E5-491B-B19C-B69AC6613D17}"/>
                  </a:ext>
                </a:extLst>
              </p:cNvPr>
              <p:cNvSpPr/>
              <p:nvPr/>
            </p:nvSpPr>
            <p:spPr>
              <a:xfrm>
                <a:off x="10035961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6" name="正方形/長方形 385">
                <a:extLst>
                  <a:ext uri="{FF2B5EF4-FFF2-40B4-BE49-F238E27FC236}">
                    <a16:creationId xmlns:a16="http://schemas.microsoft.com/office/drawing/2014/main" id="{AD2149AD-6517-4C43-9051-0D6CA9113ADA}"/>
                  </a:ext>
                </a:extLst>
              </p:cNvPr>
              <p:cNvSpPr/>
              <p:nvPr/>
            </p:nvSpPr>
            <p:spPr>
              <a:xfrm>
                <a:off x="10268865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7" name="正方形/長方形 386">
                <a:extLst>
                  <a:ext uri="{FF2B5EF4-FFF2-40B4-BE49-F238E27FC236}">
                    <a16:creationId xmlns:a16="http://schemas.microsoft.com/office/drawing/2014/main" id="{AE9685F5-3913-4814-B82E-97006AE798A6}"/>
                  </a:ext>
                </a:extLst>
              </p:cNvPr>
              <p:cNvSpPr/>
              <p:nvPr/>
            </p:nvSpPr>
            <p:spPr>
              <a:xfrm>
                <a:off x="10500158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0" name="正方形/長方形 389">
                <a:extLst>
                  <a:ext uri="{FF2B5EF4-FFF2-40B4-BE49-F238E27FC236}">
                    <a16:creationId xmlns:a16="http://schemas.microsoft.com/office/drawing/2014/main" id="{258E1A0A-758E-4BF9-B082-7FDBF36AA21E}"/>
                  </a:ext>
                </a:extLst>
              </p:cNvPr>
              <p:cNvSpPr/>
              <p:nvPr/>
            </p:nvSpPr>
            <p:spPr>
              <a:xfrm>
                <a:off x="1241701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1" name="正方形/長方形 390">
                <a:extLst>
                  <a:ext uri="{FF2B5EF4-FFF2-40B4-BE49-F238E27FC236}">
                    <a16:creationId xmlns:a16="http://schemas.microsoft.com/office/drawing/2014/main" id="{D68B7AA5-0187-42D0-B181-37A9D2BD9222}"/>
                  </a:ext>
                </a:extLst>
              </p:cNvPr>
              <p:cNvSpPr/>
              <p:nvPr/>
            </p:nvSpPr>
            <p:spPr>
              <a:xfrm>
                <a:off x="1472994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2" name="正方形/長方形 391">
                <a:extLst>
                  <a:ext uri="{FF2B5EF4-FFF2-40B4-BE49-F238E27FC236}">
                    <a16:creationId xmlns:a16="http://schemas.microsoft.com/office/drawing/2014/main" id="{01F2180F-8698-4FFA-AA26-4D1A454F9344}"/>
                  </a:ext>
                </a:extLst>
              </p:cNvPr>
              <p:cNvSpPr/>
              <p:nvPr/>
            </p:nvSpPr>
            <p:spPr>
              <a:xfrm>
                <a:off x="1704287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3" name="正方形/長方形 392">
                <a:extLst>
                  <a:ext uri="{FF2B5EF4-FFF2-40B4-BE49-F238E27FC236}">
                    <a16:creationId xmlns:a16="http://schemas.microsoft.com/office/drawing/2014/main" id="{1FA0B3F7-8A11-4C8B-96C9-7F49429E50B8}"/>
                  </a:ext>
                </a:extLst>
              </p:cNvPr>
              <p:cNvSpPr/>
              <p:nvPr/>
            </p:nvSpPr>
            <p:spPr>
              <a:xfrm>
                <a:off x="1935580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4" name="正方形/長方形 393">
                <a:extLst>
                  <a:ext uri="{FF2B5EF4-FFF2-40B4-BE49-F238E27FC236}">
                    <a16:creationId xmlns:a16="http://schemas.microsoft.com/office/drawing/2014/main" id="{2C51FDB8-D2E5-4D87-806E-29460F58D3FC}"/>
                  </a:ext>
                </a:extLst>
              </p:cNvPr>
              <p:cNvSpPr/>
              <p:nvPr/>
            </p:nvSpPr>
            <p:spPr>
              <a:xfrm>
                <a:off x="2166873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5" name="正方形/長方形 394">
                <a:extLst>
                  <a:ext uri="{FF2B5EF4-FFF2-40B4-BE49-F238E27FC236}">
                    <a16:creationId xmlns:a16="http://schemas.microsoft.com/office/drawing/2014/main" id="{482DCA37-27F1-45BA-BBBD-6F0BFE2090D1}"/>
                  </a:ext>
                </a:extLst>
              </p:cNvPr>
              <p:cNvSpPr/>
              <p:nvPr/>
            </p:nvSpPr>
            <p:spPr>
              <a:xfrm>
                <a:off x="2398166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6" name="正方形/長方形 395">
                <a:extLst>
                  <a:ext uri="{FF2B5EF4-FFF2-40B4-BE49-F238E27FC236}">
                    <a16:creationId xmlns:a16="http://schemas.microsoft.com/office/drawing/2014/main" id="{6956101E-2095-4221-97F7-7E75A7664947}"/>
                  </a:ext>
                </a:extLst>
              </p:cNvPr>
              <p:cNvSpPr/>
              <p:nvPr/>
            </p:nvSpPr>
            <p:spPr>
              <a:xfrm>
                <a:off x="2629459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7" name="正方形/長方形 396">
                <a:extLst>
                  <a:ext uri="{FF2B5EF4-FFF2-40B4-BE49-F238E27FC236}">
                    <a16:creationId xmlns:a16="http://schemas.microsoft.com/office/drawing/2014/main" id="{205DF302-3161-4CBA-8B16-D5C7127912AB}"/>
                  </a:ext>
                </a:extLst>
              </p:cNvPr>
              <p:cNvSpPr/>
              <p:nvPr/>
            </p:nvSpPr>
            <p:spPr>
              <a:xfrm>
                <a:off x="2860752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8" name="正方形/長方形 397">
                <a:extLst>
                  <a:ext uri="{FF2B5EF4-FFF2-40B4-BE49-F238E27FC236}">
                    <a16:creationId xmlns:a16="http://schemas.microsoft.com/office/drawing/2014/main" id="{9F16F36B-77AF-44AE-AE71-A0056DB03769}"/>
                  </a:ext>
                </a:extLst>
              </p:cNvPr>
              <p:cNvSpPr/>
              <p:nvPr/>
            </p:nvSpPr>
            <p:spPr>
              <a:xfrm>
                <a:off x="3093656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9" name="正方形/長方形 398">
                <a:extLst>
                  <a:ext uri="{FF2B5EF4-FFF2-40B4-BE49-F238E27FC236}">
                    <a16:creationId xmlns:a16="http://schemas.microsoft.com/office/drawing/2014/main" id="{FF5C0DD2-1444-4763-8AEB-7EE71A538E74}"/>
                  </a:ext>
                </a:extLst>
              </p:cNvPr>
              <p:cNvSpPr/>
              <p:nvPr/>
            </p:nvSpPr>
            <p:spPr>
              <a:xfrm>
                <a:off x="3324949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0" name="正方形/長方形 399">
                <a:extLst>
                  <a:ext uri="{FF2B5EF4-FFF2-40B4-BE49-F238E27FC236}">
                    <a16:creationId xmlns:a16="http://schemas.microsoft.com/office/drawing/2014/main" id="{243C3260-07E5-4354-8889-004F65C6B71D}"/>
                  </a:ext>
                </a:extLst>
              </p:cNvPr>
              <p:cNvSpPr/>
              <p:nvPr/>
            </p:nvSpPr>
            <p:spPr>
              <a:xfrm>
                <a:off x="3556242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1" name="正方形/長方形 400">
                <a:extLst>
                  <a:ext uri="{FF2B5EF4-FFF2-40B4-BE49-F238E27FC236}">
                    <a16:creationId xmlns:a16="http://schemas.microsoft.com/office/drawing/2014/main" id="{2175BA3F-69A8-4374-8806-78B85478F9D2}"/>
                  </a:ext>
                </a:extLst>
              </p:cNvPr>
              <p:cNvSpPr/>
              <p:nvPr/>
            </p:nvSpPr>
            <p:spPr>
              <a:xfrm>
                <a:off x="3787535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2" name="正方形/長方形 401">
                <a:extLst>
                  <a:ext uri="{FF2B5EF4-FFF2-40B4-BE49-F238E27FC236}">
                    <a16:creationId xmlns:a16="http://schemas.microsoft.com/office/drawing/2014/main" id="{E14D885B-46B9-441A-8020-FC1FCA090B65}"/>
                  </a:ext>
                </a:extLst>
              </p:cNvPr>
              <p:cNvSpPr/>
              <p:nvPr/>
            </p:nvSpPr>
            <p:spPr>
              <a:xfrm>
                <a:off x="4018828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3" name="正方形/長方形 402">
                <a:extLst>
                  <a:ext uri="{FF2B5EF4-FFF2-40B4-BE49-F238E27FC236}">
                    <a16:creationId xmlns:a16="http://schemas.microsoft.com/office/drawing/2014/main" id="{EC15929C-4BB7-4F25-8A8E-D1263CE6C89F}"/>
                  </a:ext>
                </a:extLst>
              </p:cNvPr>
              <p:cNvSpPr/>
              <p:nvPr/>
            </p:nvSpPr>
            <p:spPr>
              <a:xfrm>
                <a:off x="4250121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4" name="正方形/長方形 403">
                <a:extLst>
                  <a:ext uri="{FF2B5EF4-FFF2-40B4-BE49-F238E27FC236}">
                    <a16:creationId xmlns:a16="http://schemas.microsoft.com/office/drawing/2014/main" id="{9AB86F04-5ECC-42B3-AC29-1619CD8CECED}"/>
                  </a:ext>
                </a:extLst>
              </p:cNvPr>
              <p:cNvSpPr/>
              <p:nvPr/>
            </p:nvSpPr>
            <p:spPr>
              <a:xfrm>
                <a:off x="4481414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5" name="正方形/長方形 404">
                <a:extLst>
                  <a:ext uri="{FF2B5EF4-FFF2-40B4-BE49-F238E27FC236}">
                    <a16:creationId xmlns:a16="http://schemas.microsoft.com/office/drawing/2014/main" id="{6381BC1C-E453-42CE-899E-5A471D1C104C}"/>
                  </a:ext>
                </a:extLst>
              </p:cNvPr>
              <p:cNvSpPr/>
              <p:nvPr/>
            </p:nvSpPr>
            <p:spPr>
              <a:xfrm>
                <a:off x="4712707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6" name="正方形/長方形 405">
                <a:extLst>
                  <a:ext uri="{FF2B5EF4-FFF2-40B4-BE49-F238E27FC236}">
                    <a16:creationId xmlns:a16="http://schemas.microsoft.com/office/drawing/2014/main" id="{706E4DDD-9FBC-4F41-9D8F-585D64191356}"/>
                  </a:ext>
                </a:extLst>
              </p:cNvPr>
              <p:cNvSpPr/>
              <p:nvPr/>
            </p:nvSpPr>
            <p:spPr>
              <a:xfrm>
                <a:off x="4944000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7" name="正方形/長方形 406">
                <a:extLst>
                  <a:ext uri="{FF2B5EF4-FFF2-40B4-BE49-F238E27FC236}">
                    <a16:creationId xmlns:a16="http://schemas.microsoft.com/office/drawing/2014/main" id="{442B3E9B-2B2E-489C-B2D6-FF8327DE93C7}"/>
                  </a:ext>
                </a:extLst>
              </p:cNvPr>
              <p:cNvSpPr/>
              <p:nvPr/>
            </p:nvSpPr>
            <p:spPr>
              <a:xfrm>
                <a:off x="5175293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8" name="正方形/長方形 407">
                <a:extLst>
                  <a:ext uri="{FF2B5EF4-FFF2-40B4-BE49-F238E27FC236}">
                    <a16:creationId xmlns:a16="http://schemas.microsoft.com/office/drawing/2014/main" id="{7DF3D3B2-303B-4AA8-8A48-8921D2F4C276}"/>
                  </a:ext>
                </a:extLst>
              </p:cNvPr>
              <p:cNvSpPr/>
              <p:nvPr/>
            </p:nvSpPr>
            <p:spPr>
              <a:xfrm>
                <a:off x="5408197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9" name="正方形/長方形 408">
                <a:extLst>
                  <a:ext uri="{FF2B5EF4-FFF2-40B4-BE49-F238E27FC236}">
                    <a16:creationId xmlns:a16="http://schemas.microsoft.com/office/drawing/2014/main" id="{57E87BD1-C253-40E4-ABD4-C97CB96152FA}"/>
                  </a:ext>
                </a:extLst>
              </p:cNvPr>
              <p:cNvSpPr/>
              <p:nvPr/>
            </p:nvSpPr>
            <p:spPr>
              <a:xfrm>
                <a:off x="5639490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0" name="正方形/長方形 409">
                <a:extLst>
                  <a:ext uri="{FF2B5EF4-FFF2-40B4-BE49-F238E27FC236}">
                    <a16:creationId xmlns:a16="http://schemas.microsoft.com/office/drawing/2014/main" id="{F377A3E4-A2BD-4A5B-9F42-30F4AC99E371}"/>
                  </a:ext>
                </a:extLst>
              </p:cNvPr>
              <p:cNvSpPr/>
              <p:nvPr/>
            </p:nvSpPr>
            <p:spPr>
              <a:xfrm>
                <a:off x="5871076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1" name="正方形/長方形 410">
                <a:extLst>
                  <a:ext uri="{FF2B5EF4-FFF2-40B4-BE49-F238E27FC236}">
                    <a16:creationId xmlns:a16="http://schemas.microsoft.com/office/drawing/2014/main" id="{4FAFA345-D860-4962-AB85-A2D6E660C709}"/>
                  </a:ext>
                </a:extLst>
              </p:cNvPr>
              <p:cNvSpPr/>
              <p:nvPr/>
            </p:nvSpPr>
            <p:spPr>
              <a:xfrm>
                <a:off x="6102369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2" name="正方形/長方形 411">
                <a:extLst>
                  <a:ext uri="{FF2B5EF4-FFF2-40B4-BE49-F238E27FC236}">
                    <a16:creationId xmlns:a16="http://schemas.microsoft.com/office/drawing/2014/main" id="{D843558F-B6C0-4E25-8538-969947B8B7AE}"/>
                  </a:ext>
                </a:extLst>
              </p:cNvPr>
              <p:cNvSpPr/>
              <p:nvPr/>
            </p:nvSpPr>
            <p:spPr>
              <a:xfrm>
                <a:off x="6333662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3" name="正方形/長方形 412">
                <a:extLst>
                  <a:ext uri="{FF2B5EF4-FFF2-40B4-BE49-F238E27FC236}">
                    <a16:creationId xmlns:a16="http://schemas.microsoft.com/office/drawing/2014/main" id="{234C1DAE-5633-4A93-A328-D8FFBAE2F173}"/>
                  </a:ext>
                </a:extLst>
              </p:cNvPr>
              <p:cNvSpPr/>
              <p:nvPr/>
            </p:nvSpPr>
            <p:spPr>
              <a:xfrm>
                <a:off x="6564955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4" name="正方形/長方形 413">
                <a:extLst>
                  <a:ext uri="{FF2B5EF4-FFF2-40B4-BE49-F238E27FC236}">
                    <a16:creationId xmlns:a16="http://schemas.microsoft.com/office/drawing/2014/main" id="{5BE709C3-6B4F-47F5-94E5-A1A0F64D77FA}"/>
                  </a:ext>
                </a:extLst>
              </p:cNvPr>
              <p:cNvSpPr/>
              <p:nvPr/>
            </p:nvSpPr>
            <p:spPr>
              <a:xfrm>
                <a:off x="6796248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5" name="正方形/長方形 414">
                <a:extLst>
                  <a:ext uri="{FF2B5EF4-FFF2-40B4-BE49-F238E27FC236}">
                    <a16:creationId xmlns:a16="http://schemas.microsoft.com/office/drawing/2014/main" id="{6971197F-39D4-4162-B056-02098AA9C422}"/>
                  </a:ext>
                </a:extLst>
              </p:cNvPr>
              <p:cNvSpPr/>
              <p:nvPr/>
            </p:nvSpPr>
            <p:spPr>
              <a:xfrm>
                <a:off x="7027541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6" name="正方形/長方形 415">
                <a:extLst>
                  <a:ext uri="{FF2B5EF4-FFF2-40B4-BE49-F238E27FC236}">
                    <a16:creationId xmlns:a16="http://schemas.microsoft.com/office/drawing/2014/main" id="{C98206C4-4E4D-4DF7-9298-74EA545C9D67}"/>
                  </a:ext>
                </a:extLst>
              </p:cNvPr>
              <p:cNvSpPr/>
              <p:nvPr/>
            </p:nvSpPr>
            <p:spPr>
              <a:xfrm>
                <a:off x="7258834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7" name="正方形/長方形 416">
                <a:extLst>
                  <a:ext uri="{FF2B5EF4-FFF2-40B4-BE49-F238E27FC236}">
                    <a16:creationId xmlns:a16="http://schemas.microsoft.com/office/drawing/2014/main" id="{3455D2C8-6CF2-4065-9343-C967B36038BE}"/>
                  </a:ext>
                </a:extLst>
              </p:cNvPr>
              <p:cNvSpPr/>
              <p:nvPr/>
            </p:nvSpPr>
            <p:spPr>
              <a:xfrm>
                <a:off x="7490127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8" name="正方形/長方形 417">
                <a:extLst>
                  <a:ext uri="{FF2B5EF4-FFF2-40B4-BE49-F238E27FC236}">
                    <a16:creationId xmlns:a16="http://schemas.microsoft.com/office/drawing/2014/main" id="{360CD7F4-5AFB-4CDC-9F04-306AD81A3813}"/>
                  </a:ext>
                </a:extLst>
              </p:cNvPr>
              <p:cNvSpPr/>
              <p:nvPr/>
            </p:nvSpPr>
            <p:spPr>
              <a:xfrm>
                <a:off x="7723031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9" name="正方形/長方形 418">
                <a:extLst>
                  <a:ext uri="{FF2B5EF4-FFF2-40B4-BE49-F238E27FC236}">
                    <a16:creationId xmlns:a16="http://schemas.microsoft.com/office/drawing/2014/main" id="{BDC370E7-9FFC-45AC-9D65-F68B0F68E1E0}"/>
                  </a:ext>
                </a:extLst>
              </p:cNvPr>
              <p:cNvSpPr/>
              <p:nvPr/>
            </p:nvSpPr>
            <p:spPr>
              <a:xfrm>
                <a:off x="7954324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0" name="正方形/長方形 419">
                <a:extLst>
                  <a:ext uri="{FF2B5EF4-FFF2-40B4-BE49-F238E27FC236}">
                    <a16:creationId xmlns:a16="http://schemas.microsoft.com/office/drawing/2014/main" id="{C04A2858-E1BE-4B2E-BBBA-32D47EE87B0C}"/>
                  </a:ext>
                </a:extLst>
              </p:cNvPr>
              <p:cNvSpPr/>
              <p:nvPr/>
            </p:nvSpPr>
            <p:spPr>
              <a:xfrm>
                <a:off x="8185617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1" name="正方形/長方形 420">
                <a:extLst>
                  <a:ext uri="{FF2B5EF4-FFF2-40B4-BE49-F238E27FC236}">
                    <a16:creationId xmlns:a16="http://schemas.microsoft.com/office/drawing/2014/main" id="{5BDCECCA-23B6-4134-B619-9F162848402A}"/>
                  </a:ext>
                </a:extLst>
              </p:cNvPr>
              <p:cNvSpPr/>
              <p:nvPr/>
            </p:nvSpPr>
            <p:spPr>
              <a:xfrm>
                <a:off x="8416910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2" name="正方形/長方形 421">
                <a:extLst>
                  <a:ext uri="{FF2B5EF4-FFF2-40B4-BE49-F238E27FC236}">
                    <a16:creationId xmlns:a16="http://schemas.microsoft.com/office/drawing/2014/main" id="{FEC5DD35-305B-4F2E-BCC6-49AF98D7445E}"/>
                  </a:ext>
                </a:extLst>
              </p:cNvPr>
              <p:cNvSpPr/>
              <p:nvPr/>
            </p:nvSpPr>
            <p:spPr>
              <a:xfrm>
                <a:off x="8648203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3" name="正方形/長方形 422">
                <a:extLst>
                  <a:ext uri="{FF2B5EF4-FFF2-40B4-BE49-F238E27FC236}">
                    <a16:creationId xmlns:a16="http://schemas.microsoft.com/office/drawing/2014/main" id="{95FD064F-C0C3-4779-86BC-2FFAE3E0E8FE}"/>
                  </a:ext>
                </a:extLst>
              </p:cNvPr>
              <p:cNvSpPr/>
              <p:nvPr/>
            </p:nvSpPr>
            <p:spPr>
              <a:xfrm>
                <a:off x="8879496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4" name="正方形/長方形 423">
                <a:extLst>
                  <a:ext uri="{FF2B5EF4-FFF2-40B4-BE49-F238E27FC236}">
                    <a16:creationId xmlns:a16="http://schemas.microsoft.com/office/drawing/2014/main" id="{C7755900-EDF3-44D6-B048-1276F2FB1F30}"/>
                  </a:ext>
                </a:extLst>
              </p:cNvPr>
              <p:cNvSpPr/>
              <p:nvPr/>
            </p:nvSpPr>
            <p:spPr>
              <a:xfrm>
                <a:off x="9110789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5" name="正方形/長方形 424">
                <a:extLst>
                  <a:ext uri="{FF2B5EF4-FFF2-40B4-BE49-F238E27FC236}">
                    <a16:creationId xmlns:a16="http://schemas.microsoft.com/office/drawing/2014/main" id="{A3D5321C-23EA-4D5F-8C6B-D1E1DD9CE1B6}"/>
                  </a:ext>
                </a:extLst>
              </p:cNvPr>
              <p:cNvSpPr/>
              <p:nvPr/>
            </p:nvSpPr>
            <p:spPr>
              <a:xfrm>
                <a:off x="9342082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6" name="正方形/長方形 425">
                <a:extLst>
                  <a:ext uri="{FF2B5EF4-FFF2-40B4-BE49-F238E27FC236}">
                    <a16:creationId xmlns:a16="http://schemas.microsoft.com/office/drawing/2014/main" id="{5E30ACA5-0CB3-4546-834F-DE235D83EC5E}"/>
                  </a:ext>
                </a:extLst>
              </p:cNvPr>
              <p:cNvSpPr/>
              <p:nvPr/>
            </p:nvSpPr>
            <p:spPr>
              <a:xfrm>
                <a:off x="9573375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7" name="正方形/長方形 426">
                <a:extLst>
                  <a:ext uri="{FF2B5EF4-FFF2-40B4-BE49-F238E27FC236}">
                    <a16:creationId xmlns:a16="http://schemas.microsoft.com/office/drawing/2014/main" id="{F0DF88CE-4A0E-41BD-8C7B-BE2C48EBCE5B}"/>
                  </a:ext>
                </a:extLst>
              </p:cNvPr>
              <p:cNvSpPr/>
              <p:nvPr/>
            </p:nvSpPr>
            <p:spPr>
              <a:xfrm>
                <a:off x="9804668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8" name="正方形/長方形 427">
                <a:extLst>
                  <a:ext uri="{FF2B5EF4-FFF2-40B4-BE49-F238E27FC236}">
                    <a16:creationId xmlns:a16="http://schemas.microsoft.com/office/drawing/2014/main" id="{C322F50A-C9B8-4340-B8DF-7125A9C80FDE}"/>
                  </a:ext>
                </a:extLst>
              </p:cNvPr>
              <p:cNvSpPr/>
              <p:nvPr/>
            </p:nvSpPr>
            <p:spPr>
              <a:xfrm>
                <a:off x="10037572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9" name="正方形/長方形 428">
                <a:extLst>
                  <a:ext uri="{FF2B5EF4-FFF2-40B4-BE49-F238E27FC236}">
                    <a16:creationId xmlns:a16="http://schemas.microsoft.com/office/drawing/2014/main" id="{DD0FBE56-6DD2-46E9-B8FC-80DD611F5D47}"/>
                  </a:ext>
                </a:extLst>
              </p:cNvPr>
              <p:cNvSpPr/>
              <p:nvPr/>
            </p:nvSpPr>
            <p:spPr>
              <a:xfrm>
                <a:off x="10268865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2" name="正方形/長方形 431">
                <a:extLst>
                  <a:ext uri="{FF2B5EF4-FFF2-40B4-BE49-F238E27FC236}">
                    <a16:creationId xmlns:a16="http://schemas.microsoft.com/office/drawing/2014/main" id="{90BA26FD-BD3A-418C-8BBA-08143576619A}"/>
                  </a:ext>
                </a:extLst>
              </p:cNvPr>
              <p:cNvSpPr/>
              <p:nvPr/>
            </p:nvSpPr>
            <p:spPr>
              <a:xfrm>
                <a:off x="1011071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3" name="正方形/長方形 432">
                <a:extLst>
                  <a:ext uri="{FF2B5EF4-FFF2-40B4-BE49-F238E27FC236}">
                    <a16:creationId xmlns:a16="http://schemas.microsoft.com/office/drawing/2014/main" id="{C05DCEE1-1FBB-4FD3-9FE1-D049371282CA}"/>
                  </a:ext>
                </a:extLst>
              </p:cNvPr>
              <p:cNvSpPr/>
              <p:nvPr/>
            </p:nvSpPr>
            <p:spPr>
              <a:xfrm>
                <a:off x="1242364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4" name="正方形/長方形 433">
                <a:extLst>
                  <a:ext uri="{FF2B5EF4-FFF2-40B4-BE49-F238E27FC236}">
                    <a16:creationId xmlns:a16="http://schemas.microsoft.com/office/drawing/2014/main" id="{BF4F320F-9E93-4E98-B1D5-10AE63E34B55}"/>
                  </a:ext>
                </a:extLst>
              </p:cNvPr>
              <p:cNvSpPr/>
              <p:nvPr/>
            </p:nvSpPr>
            <p:spPr>
              <a:xfrm>
                <a:off x="1473657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5" name="正方形/長方形 434">
                <a:extLst>
                  <a:ext uri="{FF2B5EF4-FFF2-40B4-BE49-F238E27FC236}">
                    <a16:creationId xmlns:a16="http://schemas.microsoft.com/office/drawing/2014/main" id="{1E4C4093-1FE4-4A88-9C36-CB6B78112A6B}"/>
                  </a:ext>
                </a:extLst>
              </p:cNvPr>
              <p:cNvSpPr/>
              <p:nvPr/>
            </p:nvSpPr>
            <p:spPr>
              <a:xfrm>
                <a:off x="1704950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6" name="正方形/長方形 435">
                <a:extLst>
                  <a:ext uri="{FF2B5EF4-FFF2-40B4-BE49-F238E27FC236}">
                    <a16:creationId xmlns:a16="http://schemas.microsoft.com/office/drawing/2014/main" id="{C6243270-E79E-4621-A5CE-AAAF079DC8C5}"/>
                  </a:ext>
                </a:extLst>
              </p:cNvPr>
              <p:cNvSpPr/>
              <p:nvPr/>
            </p:nvSpPr>
            <p:spPr>
              <a:xfrm>
                <a:off x="1936243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7" name="正方形/長方形 436">
                <a:extLst>
                  <a:ext uri="{FF2B5EF4-FFF2-40B4-BE49-F238E27FC236}">
                    <a16:creationId xmlns:a16="http://schemas.microsoft.com/office/drawing/2014/main" id="{1EB26E4F-F268-4289-8950-73DFD984F44A}"/>
                  </a:ext>
                </a:extLst>
              </p:cNvPr>
              <p:cNvSpPr/>
              <p:nvPr/>
            </p:nvSpPr>
            <p:spPr>
              <a:xfrm>
                <a:off x="2167536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8" name="正方形/長方形 437">
                <a:extLst>
                  <a:ext uri="{FF2B5EF4-FFF2-40B4-BE49-F238E27FC236}">
                    <a16:creationId xmlns:a16="http://schemas.microsoft.com/office/drawing/2014/main" id="{B571D970-7AC4-4992-B23B-14C253190F17}"/>
                  </a:ext>
                </a:extLst>
              </p:cNvPr>
              <p:cNvSpPr/>
              <p:nvPr/>
            </p:nvSpPr>
            <p:spPr>
              <a:xfrm>
                <a:off x="2398829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9" name="正方形/長方形 438">
                <a:extLst>
                  <a:ext uri="{FF2B5EF4-FFF2-40B4-BE49-F238E27FC236}">
                    <a16:creationId xmlns:a16="http://schemas.microsoft.com/office/drawing/2014/main" id="{73409105-C8DE-4B63-B1BB-F1FB3E14C6B2}"/>
                  </a:ext>
                </a:extLst>
              </p:cNvPr>
              <p:cNvSpPr/>
              <p:nvPr/>
            </p:nvSpPr>
            <p:spPr>
              <a:xfrm>
                <a:off x="2630122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0" name="正方形/長方形 439">
                <a:extLst>
                  <a:ext uri="{FF2B5EF4-FFF2-40B4-BE49-F238E27FC236}">
                    <a16:creationId xmlns:a16="http://schemas.microsoft.com/office/drawing/2014/main" id="{77C07FBE-465E-4C77-BAFC-D926E4371A55}"/>
                  </a:ext>
                </a:extLst>
              </p:cNvPr>
              <p:cNvSpPr/>
              <p:nvPr/>
            </p:nvSpPr>
            <p:spPr>
              <a:xfrm>
                <a:off x="2863026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1" name="正方形/長方形 440">
                <a:extLst>
                  <a:ext uri="{FF2B5EF4-FFF2-40B4-BE49-F238E27FC236}">
                    <a16:creationId xmlns:a16="http://schemas.microsoft.com/office/drawing/2014/main" id="{237FBA0F-1ECA-46CD-830B-314A5BED4486}"/>
                  </a:ext>
                </a:extLst>
              </p:cNvPr>
              <p:cNvSpPr/>
              <p:nvPr/>
            </p:nvSpPr>
            <p:spPr>
              <a:xfrm>
                <a:off x="3094319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2" name="正方形/長方形 441">
                <a:extLst>
                  <a:ext uri="{FF2B5EF4-FFF2-40B4-BE49-F238E27FC236}">
                    <a16:creationId xmlns:a16="http://schemas.microsoft.com/office/drawing/2014/main" id="{87E632BC-7D75-4B19-B16D-B26EA20D500F}"/>
                  </a:ext>
                </a:extLst>
              </p:cNvPr>
              <p:cNvSpPr/>
              <p:nvPr/>
            </p:nvSpPr>
            <p:spPr>
              <a:xfrm>
                <a:off x="3325612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3" name="正方形/長方形 442">
                <a:extLst>
                  <a:ext uri="{FF2B5EF4-FFF2-40B4-BE49-F238E27FC236}">
                    <a16:creationId xmlns:a16="http://schemas.microsoft.com/office/drawing/2014/main" id="{9E770A35-A232-446B-AE1E-213C0DF3AA62}"/>
                  </a:ext>
                </a:extLst>
              </p:cNvPr>
              <p:cNvSpPr/>
              <p:nvPr/>
            </p:nvSpPr>
            <p:spPr>
              <a:xfrm>
                <a:off x="3556905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4" name="正方形/長方形 443">
                <a:extLst>
                  <a:ext uri="{FF2B5EF4-FFF2-40B4-BE49-F238E27FC236}">
                    <a16:creationId xmlns:a16="http://schemas.microsoft.com/office/drawing/2014/main" id="{FB8F0BF9-CAA1-4BA3-9714-C3A37120455F}"/>
                  </a:ext>
                </a:extLst>
              </p:cNvPr>
              <p:cNvSpPr/>
              <p:nvPr/>
            </p:nvSpPr>
            <p:spPr>
              <a:xfrm>
                <a:off x="3788198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5" name="正方形/長方形 444">
                <a:extLst>
                  <a:ext uri="{FF2B5EF4-FFF2-40B4-BE49-F238E27FC236}">
                    <a16:creationId xmlns:a16="http://schemas.microsoft.com/office/drawing/2014/main" id="{E8103AFC-EB40-4C97-AA27-CE9314A16469}"/>
                  </a:ext>
                </a:extLst>
              </p:cNvPr>
              <p:cNvSpPr/>
              <p:nvPr/>
            </p:nvSpPr>
            <p:spPr>
              <a:xfrm>
                <a:off x="4019491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6" name="正方形/長方形 445">
                <a:extLst>
                  <a:ext uri="{FF2B5EF4-FFF2-40B4-BE49-F238E27FC236}">
                    <a16:creationId xmlns:a16="http://schemas.microsoft.com/office/drawing/2014/main" id="{01FDAA6E-1FEF-4985-B94A-D426DDF32F55}"/>
                  </a:ext>
                </a:extLst>
              </p:cNvPr>
              <p:cNvSpPr/>
              <p:nvPr/>
            </p:nvSpPr>
            <p:spPr>
              <a:xfrm>
                <a:off x="4250784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7" name="正方形/長方形 446">
                <a:extLst>
                  <a:ext uri="{FF2B5EF4-FFF2-40B4-BE49-F238E27FC236}">
                    <a16:creationId xmlns:a16="http://schemas.microsoft.com/office/drawing/2014/main" id="{258056ED-6367-403E-9018-44AC076F5575}"/>
                  </a:ext>
                </a:extLst>
              </p:cNvPr>
              <p:cNvSpPr/>
              <p:nvPr/>
            </p:nvSpPr>
            <p:spPr>
              <a:xfrm>
                <a:off x="4482077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8" name="正方形/長方形 447">
                <a:extLst>
                  <a:ext uri="{FF2B5EF4-FFF2-40B4-BE49-F238E27FC236}">
                    <a16:creationId xmlns:a16="http://schemas.microsoft.com/office/drawing/2014/main" id="{CFA94352-2F77-421A-819F-F6642CDCAE1D}"/>
                  </a:ext>
                </a:extLst>
              </p:cNvPr>
              <p:cNvSpPr/>
              <p:nvPr/>
            </p:nvSpPr>
            <p:spPr>
              <a:xfrm>
                <a:off x="4713370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9" name="正方形/長方形 448">
                <a:extLst>
                  <a:ext uri="{FF2B5EF4-FFF2-40B4-BE49-F238E27FC236}">
                    <a16:creationId xmlns:a16="http://schemas.microsoft.com/office/drawing/2014/main" id="{B77D8C37-2C66-4441-978F-61DCACC51868}"/>
                  </a:ext>
                </a:extLst>
              </p:cNvPr>
              <p:cNvSpPr/>
              <p:nvPr/>
            </p:nvSpPr>
            <p:spPr>
              <a:xfrm>
                <a:off x="4944663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0" name="正方形/長方形 449">
                <a:extLst>
                  <a:ext uri="{FF2B5EF4-FFF2-40B4-BE49-F238E27FC236}">
                    <a16:creationId xmlns:a16="http://schemas.microsoft.com/office/drawing/2014/main" id="{01D3B1BB-A39D-41C6-816E-362D0DD6BACF}"/>
                  </a:ext>
                </a:extLst>
              </p:cNvPr>
              <p:cNvSpPr/>
              <p:nvPr/>
            </p:nvSpPr>
            <p:spPr>
              <a:xfrm>
                <a:off x="5177567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1" name="正方形/長方形 450">
                <a:extLst>
                  <a:ext uri="{FF2B5EF4-FFF2-40B4-BE49-F238E27FC236}">
                    <a16:creationId xmlns:a16="http://schemas.microsoft.com/office/drawing/2014/main" id="{A6B2ADE3-3635-44B2-839A-36F3BC8D3141}"/>
                  </a:ext>
                </a:extLst>
              </p:cNvPr>
              <p:cNvSpPr/>
              <p:nvPr/>
            </p:nvSpPr>
            <p:spPr>
              <a:xfrm>
                <a:off x="5408860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2" name="正方形/長方形 451">
                <a:extLst>
                  <a:ext uri="{FF2B5EF4-FFF2-40B4-BE49-F238E27FC236}">
                    <a16:creationId xmlns:a16="http://schemas.microsoft.com/office/drawing/2014/main" id="{5B5DC974-0DF2-428D-B89C-947D7CADE706}"/>
                  </a:ext>
                </a:extLst>
              </p:cNvPr>
              <p:cNvSpPr/>
              <p:nvPr/>
            </p:nvSpPr>
            <p:spPr>
              <a:xfrm>
                <a:off x="5640446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3" name="正方形/長方形 452">
                <a:extLst>
                  <a:ext uri="{FF2B5EF4-FFF2-40B4-BE49-F238E27FC236}">
                    <a16:creationId xmlns:a16="http://schemas.microsoft.com/office/drawing/2014/main" id="{43666069-803F-4AC4-BDAE-EF1F26C8AE0B}"/>
                  </a:ext>
                </a:extLst>
              </p:cNvPr>
              <p:cNvSpPr/>
              <p:nvPr/>
            </p:nvSpPr>
            <p:spPr>
              <a:xfrm>
                <a:off x="5871739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4" name="正方形/長方形 453">
                <a:extLst>
                  <a:ext uri="{FF2B5EF4-FFF2-40B4-BE49-F238E27FC236}">
                    <a16:creationId xmlns:a16="http://schemas.microsoft.com/office/drawing/2014/main" id="{5B4203E3-2025-4528-865F-A74CE6E6FACD}"/>
                  </a:ext>
                </a:extLst>
              </p:cNvPr>
              <p:cNvSpPr/>
              <p:nvPr/>
            </p:nvSpPr>
            <p:spPr>
              <a:xfrm>
                <a:off x="6103032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5" name="正方形/長方形 454">
                <a:extLst>
                  <a:ext uri="{FF2B5EF4-FFF2-40B4-BE49-F238E27FC236}">
                    <a16:creationId xmlns:a16="http://schemas.microsoft.com/office/drawing/2014/main" id="{95F3E78B-098A-40A6-BC69-FFBBE043A4FB}"/>
                  </a:ext>
                </a:extLst>
              </p:cNvPr>
              <p:cNvSpPr/>
              <p:nvPr/>
            </p:nvSpPr>
            <p:spPr>
              <a:xfrm>
                <a:off x="6334325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6" name="正方形/長方形 455">
                <a:extLst>
                  <a:ext uri="{FF2B5EF4-FFF2-40B4-BE49-F238E27FC236}">
                    <a16:creationId xmlns:a16="http://schemas.microsoft.com/office/drawing/2014/main" id="{CC815575-C973-445F-A2B5-2F5874900E74}"/>
                  </a:ext>
                </a:extLst>
              </p:cNvPr>
              <p:cNvSpPr/>
              <p:nvPr/>
            </p:nvSpPr>
            <p:spPr>
              <a:xfrm>
                <a:off x="6565618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7" name="正方形/長方形 456">
                <a:extLst>
                  <a:ext uri="{FF2B5EF4-FFF2-40B4-BE49-F238E27FC236}">
                    <a16:creationId xmlns:a16="http://schemas.microsoft.com/office/drawing/2014/main" id="{F9E67096-6341-4452-A312-9EC82321FCF6}"/>
                  </a:ext>
                </a:extLst>
              </p:cNvPr>
              <p:cNvSpPr/>
              <p:nvPr/>
            </p:nvSpPr>
            <p:spPr>
              <a:xfrm>
                <a:off x="6796911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8" name="正方形/長方形 457">
                <a:extLst>
                  <a:ext uri="{FF2B5EF4-FFF2-40B4-BE49-F238E27FC236}">
                    <a16:creationId xmlns:a16="http://schemas.microsoft.com/office/drawing/2014/main" id="{C8794850-60A8-428A-98E1-4E5536AD2273}"/>
                  </a:ext>
                </a:extLst>
              </p:cNvPr>
              <p:cNvSpPr/>
              <p:nvPr/>
            </p:nvSpPr>
            <p:spPr>
              <a:xfrm>
                <a:off x="7028204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9" name="正方形/長方形 458">
                <a:extLst>
                  <a:ext uri="{FF2B5EF4-FFF2-40B4-BE49-F238E27FC236}">
                    <a16:creationId xmlns:a16="http://schemas.microsoft.com/office/drawing/2014/main" id="{8722C16D-646A-4650-A1D3-A8E7563B7585}"/>
                  </a:ext>
                </a:extLst>
              </p:cNvPr>
              <p:cNvSpPr/>
              <p:nvPr/>
            </p:nvSpPr>
            <p:spPr>
              <a:xfrm>
                <a:off x="7259497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0" name="正方形/長方形 459">
                <a:extLst>
                  <a:ext uri="{FF2B5EF4-FFF2-40B4-BE49-F238E27FC236}">
                    <a16:creationId xmlns:a16="http://schemas.microsoft.com/office/drawing/2014/main" id="{011246B7-DB7F-4C60-87AE-ED18354C760F}"/>
                  </a:ext>
                </a:extLst>
              </p:cNvPr>
              <p:cNvSpPr/>
              <p:nvPr/>
            </p:nvSpPr>
            <p:spPr>
              <a:xfrm>
                <a:off x="7492401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1" name="正方形/長方形 460">
                <a:extLst>
                  <a:ext uri="{FF2B5EF4-FFF2-40B4-BE49-F238E27FC236}">
                    <a16:creationId xmlns:a16="http://schemas.microsoft.com/office/drawing/2014/main" id="{89CD3E41-64E8-4C07-948C-B661DEBE35EC}"/>
                  </a:ext>
                </a:extLst>
              </p:cNvPr>
              <p:cNvSpPr/>
              <p:nvPr/>
            </p:nvSpPr>
            <p:spPr>
              <a:xfrm>
                <a:off x="7723694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2" name="正方形/長方形 461">
                <a:extLst>
                  <a:ext uri="{FF2B5EF4-FFF2-40B4-BE49-F238E27FC236}">
                    <a16:creationId xmlns:a16="http://schemas.microsoft.com/office/drawing/2014/main" id="{BEF5B33A-4D3E-47F1-851A-DA36046E3AFD}"/>
                  </a:ext>
                </a:extLst>
              </p:cNvPr>
              <p:cNvSpPr/>
              <p:nvPr/>
            </p:nvSpPr>
            <p:spPr>
              <a:xfrm>
                <a:off x="7954987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3" name="正方形/長方形 462">
                <a:extLst>
                  <a:ext uri="{FF2B5EF4-FFF2-40B4-BE49-F238E27FC236}">
                    <a16:creationId xmlns:a16="http://schemas.microsoft.com/office/drawing/2014/main" id="{2E4DB776-4849-4804-A54C-F721B7774F18}"/>
                  </a:ext>
                </a:extLst>
              </p:cNvPr>
              <p:cNvSpPr/>
              <p:nvPr/>
            </p:nvSpPr>
            <p:spPr>
              <a:xfrm>
                <a:off x="8186280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4" name="正方形/長方形 463">
                <a:extLst>
                  <a:ext uri="{FF2B5EF4-FFF2-40B4-BE49-F238E27FC236}">
                    <a16:creationId xmlns:a16="http://schemas.microsoft.com/office/drawing/2014/main" id="{0CBDCC78-E23D-4499-8181-CD1A8877A009}"/>
                  </a:ext>
                </a:extLst>
              </p:cNvPr>
              <p:cNvSpPr/>
              <p:nvPr/>
            </p:nvSpPr>
            <p:spPr>
              <a:xfrm>
                <a:off x="8417573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5" name="正方形/長方形 464">
                <a:extLst>
                  <a:ext uri="{FF2B5EF4-FFF2-40B4-BE49-F238E27FC236}">
                    <a16:creationId xmlns:a16="http://schemas.microsoft.com/office/drawing/2014/main" id="{5C157508-BC58-4DBC-8648-FF1C11808881}"/>
                  </a:ext>
                </a:extLst>
              </p:cNvPr>
              <p:cNvSpPr/>
              <p:nvPr/>
            </p:nvSpPr>
            <p:spPr>
              <a:xfrm>
                <a:off x="8648866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6" name="正方形/長方形 465">
                <a:extLst>
                  <a:ext uri="{FF2B5EF4-FFF2-40B4-BE49-F238E27FC236}">
                    <a16:creationId xmlns:a16="http://schemas.microsoft.com/office/drawing/2014/main" id="{AE49DDD2-13BB-41B0-8A27-7C2812260626}"/>
                  </a:ext>
                </a:extLst>
              </p:cNvPr>
              <p:cNvSpPr/>
              <p:nvPr/>
            </p:nvSpPr>
            <p:spPr>
              <a:xfrm>
                <a:off x="8880159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7" name="正方形/長方形 466">
                <a:extLst>
                  <a:ext uri="{FF2B5EF4-FFF2-40B4-BE49-F238E27FC236}">
                    <a16:creationId xmlns:a16="http://schemas.microsoft.com/office/drawing/2014/main" id="{CF462343-DA2B-4B1E-B204-4BA58BD4FDF8}"/>
                  </a:ext>
                </a:extLst>
              </p:cNvPr>
              <p:cNvSpPr/>
              <p:nvPr/>
            </p:nvSpPr>
            <p:spPr>
              <a:xfrm>
                <a:off x="9111452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8" name="正方形/長方形 467">
                <a:extLst>
                  <a:ext uri="{FF2B5EF4-FFF2-40B4-BE49-F238E27FC236}">
                    <a16:creationId xmlns:a16="http://schemas.microsoft.com/office/drawing/2014/main" id="{86F8B995-6810-4420-91ED-FDDA1021F274}"/>
                  </a:ext>
                </a:extLst>
              </p:cNvPr>
              <p:cNvSpPr/>
              <p:nvPr/>
            </p:nvSpPr>
            <p:spPr>
              <a:xfrm>
                <a:off x="9342745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9" name="正方形/長方形 468">
                <a:extLst>
                  <a:ext uri="{FF2B5EF4-FFF2-40B4-BE49-F238E27FC236}">
                    <a16:creationId xmlns:a16="http://schemas.microsoft.com/office/drawing/2014/main" id="{6B00ED1A-FBBA-4CC2-9C9E-41374FB6799A}"/>
                  </a:ext>
                </a:extLst>
              </p:cNvPr>
              <p:cNvSpPr/>
              <p:nvPr/>
            </p:nvSpPr>
            <p:spPr>
              <a:xfrm>
                <a:off x="9574038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0" name="正方形/長方形 469">
                <a:extLst>
                  <a:ext uri="{FF2B5EF4-FFF2-40B4-BE49-F238E27FC236}">
                    <a16:creationId xmlns:a16="http://schemas.microsoft.com/office/drawing/2014/main" id="{1E489073-85AE-4B33-AFB6-2EC2D06FFEEE}"/>
                  </a:ext>
                </a:extLst>
              </p:cNvPr>
              <p:cNvSpPr/>
              <p:nvPr/>
            </p:nvSpPr>
            <p:spPr>
              <a:xfrm>
                <a:off x="9806942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1" name="正方形/長方形 470">
                <a:extLst>
                  <a:ext uri="{FF2B5EF4-FFF2-40B4-BE49-F238E27FC236}">
                    <a16:creationId xmlns:a16="http://schemas.microsoft.com/office/drawing/2014/main" id="{B056393A-F7D3-47F1-A989-359D4852768C}"/>
                  </a:ext>
                </a:extLst>
              </p:cNvPr>
              <p:cNvSpPr/>
              <p:nvPr/>
            </p:nvSpPr>
            <p:spPr>
              <a:xfrm>
                <a:off x="10038235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4" name="正方形/長方形 473">
                <a:extLst>
                  <a:ext uri="{FF2B5EF4-FFF2-40B4-BE49-F238E27FC236}">
                    <a16:creationId xmlns:a16="http://schemas.microsoft.com/office/drawing/2014/main" id="{01C8980F-F04A-4144-8221-E3008AC406AA}"/>
                  </a:ext>
                </a:extLst>
              </p:cNvPr>
              <p:cNvSpPr/>
              <p:nvPr/>
            </p:nvSpPr>
            <p:spPr>
              <a:xfrm>
                <a:off x="777492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5" name="正方形/長方形 474">
                <a:extLst>
                  <a:ext uri="{FF2B5EF4-FFF2-40B4-BE49-F238E27FC236}">
                    <a16:creationId xmlns:a16="http://schemas.microsoft.com/office/drawing/2014/main" id="{BD2A3444-A4FA-46E7-8720-8153E98FC2FB}"/>
                  </a:ext>
                </a:extLst>
              </p:cNvPr>
              <p:cNvSpPr/>
              <p:nvPr/>
            </p:nvSpPr>
            <p:spPr>
              <a:xfrm>
                <a:off x="1008785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6" name="正方形/長方形 475">
                <a:extLst>
                  <a:ext uri="{FF2B5EF4-FFF2-40B4-BE49-F238E27FC236}">
                    <a16:creationId xmlns:a16="http://schemas.microsoft.com/office/drawing/2014/main" id="{53386010-111D-49FC-9A5D-DB3889C8CA03}"/>
                  </a:ext>
                </a:extLst>
              </p:cNvPr>
              <p:cNvSpPr/>
              <p:nvPr/>
            </p:nvSpPr>
            <p:spPr>
              <a:xfrm>
                <a:off x="1240078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7" name="正方形/長方形 476">
                <a:extLst>
                  <a:ext uri="{FF2B5EF4-FFF2-40B4-BE49-F238E27FC236}">
                    <a16:creationId xmlns:a16="http://schemas.microsoft.com/office/drawing/2014/main" id="{4CC91426-93A9-42D8-BF0A-39D188812CDB}"/>
                  </a:ext>
                </a:extLst>
              </p:cNvPr>
              <p:cNvSpPr/>
              <p:nvPr/>
            </p:nvSpPr>
            <p:spPr>
              <a:xfrm>
                <a:off x="1471371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8" name="正方形/長方形 477">
                <a:extLst>
                  <a:ext uri="{FF2B5EF4-FFF2-40B4-BE49-F238E27FC236}">
                    <a16:creationId xmlns:a16="http://schemas.microsoft.com/office/drawing/2014/main" id="{47C5557C-E275-4CD1-801F-5F9474482EE5}"/>
                  </a:ext>
                </a:extLst>
              </p:cNvPr>
              <p:cNvSpPr/>
              <p:nvPr/>
            </p:nvSpPr>
            <p:spPr>
              <a:xfrm>
                <a:off x="1702664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9" name="正方形/長方形 478">
                <a:extLst>
                  <a:ext uri="{FF2B5EF4-FFF2-40B4-BE49-F238E27FC236}">
                    <a16:creationId xmlns:a16="http://schemas.microsoft.com/office/drawing/2014/main" id="{E2E2590C-6709-4343-9F7D-80AA6B31B551}"/>
                  </a:ext>
                </a:extLst>
              </p:cNvPr>
              <p:cNvSpPr/>
              <p:nvPr/>
            </p:nvSpPr>
            <p:spPr>
              <a:xfrm>
                <a:off x="1933957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0" name="正方形/長方形 479">
                <a:extLst>
                  <a:ext uri="{FF2B5EF4-FFF2-40B4-BE49-F238E27FC236}">
                    <a16:creationId xmlns:a16="http://schemas.microsoft.com/office/drawing/2014/main" id="{C80D2845-9330-4BD0-8A04-44F6705C2683}"/>
                  </a:ext>
                </a:extLst>
              </p:cNvPr>
              <p:cNvSpPr/>
              <p:nvPr/>
            </p:nvSpPr>
            <p:spPr>
              <a:xfrm>
                <a:off x="2165250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1" name="正方形/長方形 480">
                <a:extLst>
                  <a:ext uri="{FF2B5EF4-FFF2-40B4-BE49-F238E27FC236}">
                    <a16:creationId xmlns:a16="http://schemas.microsoft.com/office/drawing/2014/main" id="{741C91DD-98F7-49B1-9670-9445BCEC5B94}"/>
                  </a:ext>
                </a:extLst>
              </p:cNvPr>
              <p:cNvSpPr/>
              <p:nvPr/>
            </p:nvSpPr>
            <p:spPr>
              <a:xfrm>
                <a:off x="2396543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2" name="正方形/長方形 481">
                <a:extLst>
                  <a:ext uri="{FF2B5EF4-FFF2-40B4-BE49-F238E27FC236}">
                    <a16:creationId xmlns:a16="http://schemas.microsoft.com/office/drawing/2014/main" id="{EA5AE958-7B20-414B-AA25-93D8D01EA72C}"/>
                  </a:ext>
                </a:extLst>
              </p:cNvPr>
              <p:cNvSpPr/>
              <p:nvPr/>
            </p:nvSpPr>
            <p:spPr>
              <a:xfrm>
                <a:off x="2629447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3" name="正方形/長方形 482">
                <a:extLst>
                  <a:ext uri="{FF2B5EF4-FFF2-40B4-BE49-F238E27FC236}">
                    <a16:creationId xmlns:a16="http://schemas.microsoft.com/office/drawing/2014/main" id="{B30C2D41-0841-4B6E-B9A4-26B7329373CA}"/>
                  </a:ext>
                </a:extLst>
              </p:cNvPr>
              <p:cNvSpPr/>
              <p:nvPr/>
            </p:nvSpPr>
            <p:spPr>
              <a:xfrm>
                <a:off x="2860740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4" name="正方形/長方形 483">
                <a:extLst>
                  <a:ext uri="{FF2B5EF4-FFF2-40B4-BE49-F238E27FC236}">
                    <a16:creationId xmlns:a16="http://schemas.microsoft.com/office/drawing/2014/main" id="{50E73644-A9BD-40B2-AD43-7AC6CA2A5767}"/>
                  </a:ext>
                </a:extLst>
              </p:cNvPr>
              <p:cNvSpPr/>
              <p:nvPr/>
            </p:nvSpPr>
            <p:spPr>
              <a:xfrm>
                <a:off x="3092033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5" name="正方形/長方形 484">
                <a:extLst>
                  <a:ext uri="{FF2B5EF4-FFF2-40B4-BE49-F238E27FC236}">
                    <a16:creationId xmlns:a16="http://schemas.microsoft.com/office/drawing/2014/main" id="{B8805FD2-39EF-4D80-B4D6-DD1DD7080A51}"/>
                  </a:ext>
                </a:extLst>
              </p:cNvPr>
              <p:cNvSpPr/>
              <p:nvPr/>
            </p:nvSpPr>
            <p:spPr>
              <a:xfrm>
                <a:off x="3323326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6" name="正方形/長方形 485">
                <a:extLst>
                  <a:ext uri="{FF2B5EF4-FFF2-40B4-BE49-F238E27FC236}">
                    <a16:creationId xmlns:a16="http://schemas.microsoft.com/office/drawing/2014/main" id="{C4458621-7156-4253-BA7B-D61DCFD072DF}"/>
                  </a:ext>
                </a:extLst>
              </p:cNvPr>
              <p:cNvSpPr/>
              <p:nvPr/>
            </p:nvSpPr>
            <p:spPr>
              <a:xfrm>
                <a:off x="3554619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7" name="正方形/長方形 486">
                <a:extLst>
                  <a:ext uri="{FF2B5EF4-FFF2-40B4-BE49-F238E27FC236}">
                    <a16:creationId xmlns:a16="http://schemas.microsoft.com/office/drawing/2014/main" id="{A0ACB7CD-9510-4D81-B8A2-82DB57649104}"/>
                  </a:ext>
                </a:extLst>
              </p:cNvPr>
              <p:cNvSpPr/>
              <p:nvPr/>
            </p:nvSpPr>
            <p:spPr>
              <a:xfrm>
                <a:off x="3785912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8" name="正方形/長方形 487">
                <a:extLst>
                  <a:ext uri="{FF2B5EF4-FFF2-40B4-BE49-F238E27FC236}">
                    <a16:creationId xmlns:a16="http://schemas.microsoft.com/office/drawing/2014/main" id="{0297AC00-5368-483C-8E94-5610318C257D}"/>
                  </a:ext>
                </a:extLst>
              </p:cNvPr>
              <p:cNvSpPr/>
              <p:nvPr/>
            </p:nvSpPr>
            <p:spPr>
              <a:xfrm>
                <a:off x="4017205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9" name="正方形/長方形 488">
                <a:extLst>
                  <a:ext uri="{FF2B5EF4-FFF2-40B4-BE49-F238E27FC236}">
                    <a16:creationId xmlns:a16="http://schemas.microsoft.com/office/drawing/2014/main" id="{A76FD872-853E-443D-8F24-D58A201FAD94}"/>
                  </a:ext>
                </a:extLst>
              </p:cNvPr>
              <p:cNvSpPr/>
              <p:nvPr/>
            </p:nvSpPr>
            <p:spPr>
              <a:xfrm>
                <a:off x="4248498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0" name="正方形/長方形 489">
                <a:extLst>
                  <a:ext uri="{FF2B5EF4-FFF2-40B4-BE49-F238E27FC236}">
                    <a16:creationId xmlns:a16="http://schemas.microsoft.com/office/drawing/2014/main" id="{3BECDCC7-956B-43E0-996B-C2F0D5B71B87}"/>
                  </a:ext>
                </a:extLst>
              </p:cNvPr>
              <p:cNvSpPr/>
              <p:nvPr/>
            </p:nvSpPr>
            <p:spPr>
              <a:xfrm>
                <a:off x="4479791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1" name="正方形/長方形 490">
                <a:extLst>
                  <a:ext uri="{FF2B5EF4-FFF2-40B4-BE49-F238E27FC236}">
                    <a16:creationId xmlns:a16="http://schemas.microsoft.com/office/drawing/2014/main" id="{55757C86-571C-4EAC-81EA-CF11808BBC6C}"/>
                  </a:ext>
                </a:extLst>
              </p:cNvPr>
              <p:cNvSpPr/>
              <p:nvPr/>
            </p:nvSpPr>
            <p:spPr>
              <a:xfrm>
                <a:off x="4711084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2" name="正方形/長方形 491">
                <a:extLst>
                  <a:ext uri="{FF2B5EF4-FFF2-40B4-BE49-F238E27FC236}">
                    <a16:creationId xmlns:a16="http://schemas.microsoft.com/office/drawing/2014/main" id="{26C6A484-D908-45A1-988A-C7D50E36D24E}"/>
                  </a:ext>
                </a:extLst>
              </p:cNvPr>
              <p:cNvSpPr/>
              <p:nvPr/>
            </p:nvSpPr>
            <p:spPr>
              <a:xfrm>
                <a:off x="4943988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3" name="正方形/長方形 492">
                <a:extLst>
                  <a:ext uri="{FF2B5EF4-FFF2-40B4-BE49-F238E27FC236}">
                    <a16:creationId xmlns:a16="http://schemas.microsoft.com/office/drawing/2014/main" id="{F6848851-31A6-4476-A08E-0B795CAB7F42}"/>
                  </a:ext>
                </a:extLst>
              </p:cNvPr>
              <p:cNvSpPr/>
              <p:nvPr/>
            </p:nvSpPr>
            <p:spPr>
              <a:xfrm>
                <a:off x="5175281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4" name="正方形/長方形 493">
                <a:extLst>
                  <a:ext uri="{FF2B5EF4-FFF2-40B4-BE49-F238E27FC236}">
                    <a16:creationId xmlns:a16="http://schemas.microsoft.com/office/drawing/2014/main" id="{80F985D5-075D-4F56-A96C-F1632A25E257}"/>
                  </a:ext>
                </a:extLst>
              </p:cNvPr>
              <p:cNvSpPr/>
              <p:nvPr/>
            </p:nvSpPr>
            <p:spPr>
              <a:xfrm>
                <a:off x="5406867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5" name="正方形/長方形 494">
                <a:extLst>
                  <a:ext uri="{FF2B5EF4-FFF2-40B4-BE49-F238E27FC236}">
                    <a16:creationId xmlns:a16="http://schemas.microsoft.com/office/drawing/2014/main" id="{5EB99C02-4646-4208-9BC8-B80B2E349700}"/>
                  </a:ext>
                </a:extLst>
              </p:cNvPr>
              <p:cNvSpPr/>
              <p:nvPr/>
            </p:nvSpPr>
            <p:spPr>
              <a:xfrm>
                <a:off x="5638160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6" name="正方形/長方形 495">
                <a:extLst>
                  <a:ext uri="{FF2B5EF4-FFF2-40B4-BE49-F238E27FC236}">
                    <a16:creationId xmlns:a16="http://schemas.microsoft.com/office/drawing/2014/main" id="{8ACEC3D4-DC03-4383-A6D1-23E4A896E000}"/>
                  </a:ext>
                </a:extLst>
              </p:cNvPr>
              <p:cNvSpPr/>
              <p:nvPr/>
            </p:nvSpPr>
            <p:spPr>
              <a:xfrm>
                <a:off x="5869453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7" name="正方形/長方形 496">
                <a:extLst>
                  <a:ext uri="{FF2B5EF4-FFF2-40B4-BE49-F238E27FC236}">
                    <a16:creationId xmlns:a16="http://schemas.microsoft.com/office/drawing/2014/main" id="{22E26ECE-4CFF-4385-B345-103D7ACF635B}"/>
                  </a:ext>
                </a:extLst>
              </p:cNvPr>
              <p:cNvSpPr/>
              <p:nvPr/>
            </p:nvSpPr>
            <p:spPr>
              <a:xfrm>
                <a:off x="6100746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8" name="正方形/長方形 497">
                <a:extLst>
                  <a:ext uri="{FF2B5EF4-FFF2-40B4-BE49-F238E27FC236}">
                    <a16:creationId xmlns:a16="http://schemas.microsoft.com/office/drawing/2014/main" id="{66AC9E18-0603-412B-9F39-63353FB3344E}"/>
                  </a:ext>
                </a:extLst>
              </p:cNvPr>
              <p:cNvSpPr/>
              <p:nvPr/>
            </p:nvSpPr>
            <p:spPr>
              <a:xfrm>
                <a:off x="6332039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9" name="正方形/長方形 498">
                <a:extLst>
                  <a:ext uri="{FF2B5EF4-FFF2-40B4-BE49-F238E27FC236}">
                    <a16:creationId xmlns:a16="http://schemas.microsoft.com/office/drawing/2014/main" id="{1F401355-D626-48FC-A47A-647FA5445564}"/>
                  </a:ext>
                </a:extLst>
              </p:cNvPr>
              <p:cNvSpPr/>
              <p:nvPr/>
            </p:nvSpPr>
            <p:spPr>
              <a:xfrm>
                <a:off x="6563332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0" name="正方形/長方形 499">
                <a:extLst>
                  <a:ext uri="{FF2B5EF4-FFF2-40B4-BE49-F238E27FC236}">
                    <a16:creationId xmlns:a16="http://schemas.microsoft.com/office/drawing/2014/main" id="{80F224FF-C132-450F-99C3-9816A259B10D}"/>
                  </a:ext>
                </a:extLst>
              </p:cNvPr>
              <p:cNvSpPr/>
              <p:nvPr/>
            </p:nvSpPr>
            <p:spPr>
              <a:xfrm>
                <a:off x="6794625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1" name="正方形/長方形 500">
                <a:extLst>
                  <a:ext uri="{FF2B5EF4-FFF2-40B4-BE49-F238E27FC236}">
                    <a16:creationId xmlns:a16="http://schemas.microsoft.com/office/drawing/2014/main" id="{7D0E68D1-6EF6-45CC-AF3D-D86478B4258A}"/>
                  </a:ext>
                </a:extLst>
              </p:cNvPr>
              <p:cNvSpPr/>
              <p:nvPr/>
            </p:nvSpPr>
            <p:spPr>
              <a:xfrm>
                <a:off x="7025918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2" name="正方形/長方形 501">
                <a:extLst>
                  <a:ext uri="{FF2B5EF4-FFF2-40B4-BE49-F238E27FC236}">
                    <a16:creationId xmlns:a16="http://schemas.microsoft.com/office/drawing/2014/main" id="{4C82AD16-6DC8-475E-936B-F1C3015B31F2}"/>
                  </a:ext>
                </a:extLst>
              </p:cNvPr>
              <p:cNvSpPr/>
              <p:nvPr/>
            </p:nvSpPr>
            <p:spPr>
              <a:xfrm>
                <a:off x="7258822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3" name="正方形/長方形 502">
                <a:extLst>
                  <a:ext uri="{FF2B5EF4-FFF2-40B4-BE49-F238E27FC236}">
                    <a16:creationId xmlns:a16="http://schemas.microsoft.com/office/drawing/2014/main" id="{6451E818-9E86-4C30-9C6E-A0FCCB433180}"/>
                  </a:ext>
                </a:extLst>
              </p:cNvPr>
              <p:cNvSpPr/>
              <p:nvPr/>
            </p:nvSpPr>
            <p:spPr>
              <a:xfrm>
                <a:off x="7490115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4" name="正方形/長方形 503">
                <a:extLst>
                  <a:ext uri="{FF2B5EF4-FFF2-40B4-BE49-F238E27FC236}">
                    <a16:creationId xmlns:a16="http://schemas.microsoft.com/office/drawing/2014/main" id="{F8278A6C-D696-4B78-976F-7A2ED275B9A7}"/>
                  </a:ext>
                </a:extLst>
              </p:cNvPr>
              <p:cNvSpPr/>
              <p:nvPr/>
            </p:nvSpPr>
            <p:spPr>
              <a:xfrm>
                <a:off x="7721408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5" name="正方形/長方形 504">
                <a:extLst>
                  <a:ext uri="{FF2B5EF4-FFF2-40B4-BE49-F238E27FC236}">
                    <a16:creationId xmlns:a16="http://schemas.microsoft.com/office/drawing/2014/main" id="{2397BDAD-0E65-4BDD-8872-5120BAF914AD}"/>
                  </a:ext>
                </a:extLst>
              </p:cNvPr>
              <p:cNvSpPr/>
              <p:nvPr/>
            </p:nvSpPr>
            <p:spPr>
              <a:xfrm>
                <a:off x="7952701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6" name="正方形/長方形 505">
                <a:extLst>
                  <a:ext uri="{FF2B5EF4-FFF2-40B4-BE49-F238E27FC236}">
                    <a16:creationId xmlns:a16="http://schemas.microsoft.com/office/drawing/2014/main" id="{27FD8915-F1D9-42FE-A3B8-3DFC6B0029F0}"/>
                  </a:ext>
                </a:extLst>
              </p:cNvPr>
              <p:cNvSpPr/>
              <p:nvPr/>
            </p:nvSpPr>
            <p:spPr>
              <a:xfrm>
                <a:off x="8183994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7" name="正方形/長方形 506">
                <a:extLst>
                  <a:ext uri="{FF2B5EF4-FFF2-40B4-BE49-F238E27FC236}">
                    <a16:creationId xmlns:a16="http://schemas.microsoft.com/office/drawing/2014/main" id="{02E2BB74-02E9-4E1C-BE2D-DF1B85A73A4E}"/>
                  </a:ext>
                </a:extLst>
              </p:cNvPr>
              <p:cNvSpPr/>
              <p:nvPr/>
            </p:nvSpPr>
            <p:spPr>
              <a:xfrm>
                <a:off x="8415287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8" name="正方形/長方形 507">
                <a:extLst>
                  <a:ext uri="{FF2B5EF4-FFF2-40B4-BE49-F238E27FC236}">
                    <a16:creationId xmlns:a16="http://schemas.microsoft.com/office/drawing/2014/main" id="{7C7A5ACC-A512-4504-9AD1-5F694016A248}"/>
                  </a:ext>
                </a:extLst>
              </p:cNvPr>
              <p:cNvSpPr/>
              <p:nvPr/>
            </p:nvSpPr>
            <p:spPr>
              <a:xfrm>
                <a:off x="8646580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9" name="正方形/長方形 508">
                <a:extLst>
                  <a:ext uri="{FF2B5EF4-FFF2-40B4-BE49-F238E27FC236}">
                    <a16:creationId xmlns:a16="http://schemas.microsoft.com/office/drawing/2014/main" id="{9A09DDA5-3DD4-47C9-9C35-04BD8F966939}"/>
                  </a:ext>
                </a:extLst>
              </p:cNvPr>
              <p:cNvSpPr/>
              <p:nvPr/>
            </p:nvSpPr>
            <p:spPr>
              <a:xfrm>
                <a:off x="8877873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0" name="正方形/長方形 509">
                <a:extLst>
                  <a:ext uri="{FF2B5EF4-FFF2-40B4-BE49-F238E27FC236}">
                    <a16:creationId xmlns:a16="http://schemas.microsoft.com/office/drawing/2014/main" id="{E8811AE6-0746-4027-9D92-66D074C2CEDB}"/>
                  </a:ext>
                </a:extLst>
              </p:cNvPr>
              <p:cNvSpPr/>
              <p:nvPr/>
            </p:nvSpPr>
            <p:spPr>
              <a:xfrm>
                <a:off x="9109166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1" name="正方形/長方形 510">
                <a:extLst>
                  <a:ext uri="{FF2B5EF4-FFF2-40B4-BE49-F238E27FC236}">
                    <a16:creationId xmlns:a16="http://schemas.microsoft.com/office/drawing/2014/main" id="{D71080B8-B701-47E5-8466-0A9EFD940715}"/>
                  </a:ext>
                </a:extLst>
              </p:cNvPr>
              <p:cNvSpPr/>
              <p:nvPr/>
            </p:nvSpPr>
            <p:spPr>
              <a:xfrm>
                <a:off x="9340459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2" name="正方形/長方形 511">
                <a:extLst>
                  <a:ext uri="{FF2B5EF4-FFF2-40B4-BE49-F238E27FC236}">
                    <a16:creationId xmlns:a16="http://schemas.microsoft.com/office/drawing/2014/main" id="{99425DE6-3394-4A65-848F-10B56253698F}"/>
                  </a:ext>
                </a:extLst>
              </p:cNvPr>
              <p:cNvSpPr/>
              <p:nvPr/>
            </p:nvSpPr>
            <p:spPr>
              <a:xfrm>
                <a:off x="9573363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3" name="正方形/長方形 512">
                <a:extLst>
                  <a:ext uri="{FF2B5EF4-FFF2-40B4-BE49-F238E27FC236}">
                    <a16:creationId xmlns:a16="http://schemas.microsoft.com/office/drawing/2014/main" id="{DA03CECB-32EF-477F-8BBA-0DD491C6BD61}"/>
                  </a:ext>
                </a:extLst>
              </p:cNvPr>
              <p:cNvSpPr/>
              <p:nvPr/>
            </p:nvSpPr>
            <p:spPr>
              <a:xfrm>
                <a:off x="9804656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6" name="正方形/長方形 515">
                <a:extLst>
                  <a:ext uri="{FF2B5EF4-FFF2-40B4-BE49-F238E27FC236}">
                    <a16:creationId xmlns:a16="http://schemas.microsoft.com/office/drawing/2014/main" id="{E9C10271-D1A0-4DB3-9CC4-EE14BA03CAB2}"/>
                  </a:ext>
                </a:extLst>
              </p:cNvPr>
              <p:cNvSpPr/>
              <p:nvPr/>
            </p:nvSpPr>
            <p:spPr>
              <a:xfrm>
                <a:off x="545004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7" name="正方形/長方形 516">
                <a:extLst>
                  <a:ext uri="{FF2B5EF4-FFF2-40B4-BE49-F238E27FC236}">
                    <a16:creationId xmlns:a16="http://schemas.microsoft.com/office/drawing/2014/main" id="{17D0EEAE-325C-45C1-8427-759B2472F4D2}"/>
                  </a:ext>
                </a:extLst>
              </p:cNvPr>
              <p:cNvSpPr/>
              <p:nvPr/>
            </p:nvSpPr>
            <p:spPr>
              <a:xfrm>
                <a:off x="776297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8" name="正方形/長方形 517">
                <a:extLst>
                  <a:ext uri="{FF2B5EF4-FFF2-40B4-BE49-F238E27FC236}">
                    <a16:creationId xmlns:a16="http://schemas.microsoft.com/office/drawing/2014/main" id="{53C13D1D-1DF8-4601-8515-E7CB6D8627CB}"/>
                  </a:ext>
                </a:extLst>
              </p:cNvPr>
              <p:cNvSpPr/>
              <p:nvPr/>
            </p:nvSpPr>
            <p:spPr>
              <a:xfrm>
                <a:off x="1007590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9" name="正方形/長方形 518">
                <a:extLst>
                  <a:ext uri="{FF2B5EF4-FFF2-40B4-BE49-F238E27FC236}">
                    <a16:creationId xmlns:a16="http://schemas.microsoft.com/office/drawing/2014/main" id="{43A109F7-B73D-4D66-B5A7-4E6A6159D87A}"/>
                  </a:ext>
                </a:extLst>
              </p:cNvPr>
              <p:cNvSpPr/>
              <p:nvPr/>
            </p:nvSpPr>
            <p:spPr>
              <a:xfrm>
                <a:off x="1238883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0" name="正方形/長方形 519">
                <a:extLst>
                  <a:ext uri="{FF2B5EF4-FFF2-40B4-BE49-F238E27FC236}">
                    <a16:creationId xmlns:a16="http://schemas.microsoft.com/office/drawing/2014/main" id="{FEA08896-65E6-479D-B94E-5C7887B19472}"/>
                  </a:ext>
                </a:extLst>
              </p:cNvPr>
              <p:cNvSpPr/>
              <p:nvPr/>
            </p:nvSpPr>
            <p:spPr>
              <a:xfrm>
                <a:off x="1470176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1" name="正方形/長方形 520">
                <a:extLst>
                  <a:ext uri="{FF2B5EF4-FFF2-40B4-BE49-F238E27FC236}">
                    <a16:creationId xmlns:a16="http://schemas.microsoft.com/office/drawing/2014/main" id="{AF8B4DA1-18F4-4C37-908A-5813F16C7729}"/>
                  </a:ext>
                </a:extLst>
              </p:cNvPr>
              <p:cNvSpPr/>
              <p:nvPr/>
            </p:nvSpPr>
            <p:spPr>
              <a:xfrm>
                <a:off x="1701469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" name="正方形/長方形 521">
                <a:extLst>
                  <a:ext uri="{FF2B5EF4-FFF2-40B4-BE49-F238E27FC236}">
                    <a16:creationId xmlns:a16="http://schemas.microsoft.com/office/drawing/2014/main" id="{202C0BEF-BAE6-444E-ABF1-465E349464A6}"/>
                  </a:ext>
                </a:extLst>
              </p:cNvPr>
              <p:cNvSpPr/>
              <p:nvPr/>
            </p:nvSpPr>
            <p:spPr>
              <a:xfrm>
                <a:off x="1932762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3" name="正方形/長方形 522">
                <a:extLst>
                  <a:ext uri="{FF2B5EF4-FFF2-40B4-BE49-F238E27FC236}">
                    <a16:creationId xmlns:a16="http://schemas.microsoft.com/office/drawing/2014/main" id="{7CB61F8F-6F6D-437A-8F35-E8C6144CC256}"/>
                  </a:ext>
                </a:extLst>
              </p:cNvPr>
              <p:cNvSpPr/>
              <p:nvPr/>
            </p:nvSpPr>
            <p:spPr>
              <a:xfrm>
                <a:off x="2164055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4" name="正方形/長方形 523">
                <a:extLst>
                  <a:ext uri="{FF2B5EF4-FFF2-40B4-BE49-F238E27FC236}">
                    <a16:creationId xmlns:a16="http://schemas.microsoft.com/office/drawing/2014/main" id="{01D07CBA-DD25-492D-812A-613B19C03AFF}"/>
                  </a:ext>
                </a:extLst>
              </p:cNvPr>
              <p:cNvSpPr/>
              <p:nvPr/>
            </p:nvSpPr>
            <p:spPr>
              <a:xfrm>
                <a:off x="2396959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5" name="正方形/長方形 524">
                <a:extLst>
                  <a:ext uri="{FF2B5EF4-FFF2-40B4-BE49-F238E27FC236}">
                    <a16:creationId xmlns:a16="http://schemas.microsoft.com/office/drawing/2014/main" id="{283315FC-029E-465E-9BA2-DF48A9C8F663}"/>
                  </a:ext>
                </a:extLst>
              </p:cNvPr>
              <p:cNvSpPr/>
              <p:nvPr/>
            </p:nvSpPr>
            <p:spPr>
              <a:xfrm>
                <a:off x="2628252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6" name="正方形/長方形 525">
                <a:extLst>
                  <a:ext uri="{FF2B5EF4-FFF2-40B4-BE49-F238E27FC236}">
                    <a16:creationId xmlns:a16="http://schemas.microsoft.com/office/drawing/2014/main" id="{09C43F26-0510-41DE-A3FC-5D379B6B142D}"/>
                  </a:ext>
                </a:extLst>
              </p:cNvPr>
              <p:cNvSpPr/>
              <p:nvPr/>
            </p:nvSpPr>
            <p:spPr>
              <a:xfrm>
                <a:off x="2859545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7" name="正方形/長方形 526">
                <a:extLst>
                  <a:ext uri="{FF2B5EF4-FFF2-40B4-BE49-F238E27FC236}">
                    <a16:creationId xmlns:a16="http://schemas.microsoft.com/office/drawing/2014/main" id="{22012612-8B96-48D5-B84F-802D6325EFB4}"/>
                  </a:ext>
                </a:extLst>
              </p:cNvPr>
              <p:cNvSpPr/>
              <p:nvPr/>
            </p:nvSpPr>
            <p:spPr>
              <a:xfrm>
                <a:off x="3090838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8" name="正方形/長方形 527">
                <a:extLst>
                  <a:ext uri="{FF2B5EF4-FFF2-40B4-BE49-F238E27FC236}">
                    <a16:creationId xmlns:a16="http://schemas.microsoft.com/office/drawing/2014/main" id="{C9489953-F67E-4F3A-927E-5C4ABB61E004}"/>
                  </a:ext>
                </a:extLst>
              </p:cNvPr>
              <p:cNvSpPr/>
              <p:nvPr/>
            </p:nvSpPr>
            <p:spPr>
              <a:xfrm>
                <a:off x="3322131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9" name="正方形/長方形 528">
                <a:extLst>
                  <a:ext uri="{FF2B5EF4-FFF2-40B4-BE49-F238E27FC236}">
                    <a16:creationId xmlns:a16="http://schemas.microsoft.com/office/drawing/2014/main" id="{72C21134-E291-462F-9514-1A40ABC7B4EE}"/>
                  </a:ext>
                </a:extLst>
              </p:cNvPr>
              <p:cNvSpPr/>
              <p:nvPr/>
            </p:nvSpPr>
            <p:spPr>
              <a:xfrm>
                <a:off x="3553424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0" name="正方形/長方形 529">
                <a:extLst>
                  <a:ext uri="{FF2B5EF4-FFF2-40B4-BE49-F238E27FC236}">
                    <a16:creationId xmlns:a16="http://schemas.microsoft.com/office/drawing/2014/main" id="{E49559B8-DB7C-4D15-B102-7C302E5BE294}"/>
                  </a:ext>
                </a:extLst>
              </p:cNvPr>
              <p:cNvSpPr/>
              <p:nvPr/>
            </p:nvSpPr>
            <p:spPr>
              <a:xfrm>
                <a:off x="3784717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1" name="正方形/長方形 530">
                <a:extLst>
                  <a:ext uri="{FF2B5EF4-FFF2-40B4-BE49-F238E27FC236}">
                    <a16:creationId xmlns:a16="http://schemas.microsoft.com/office/drawing/2014/main" id="{1F8C056B-6B9F-4087-A77E-5332FBB73CF7}"/>
                  </a:ext>
                </a:extLst>
              </p:cNvPr>
              <p:cNvSpPr/>
              <p:nvPr/>
            </p:nvSpPr>
            <p:spPr>
              <a:xfrm>
                <a:off x="4016010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2" name="正方形/長方形 531">
                <a:extLst>
                  <a:ext uri="{FF2B5EF4-FFF2-40B4-BE49-F238E27FC236}">
                    <a16:creationId xmlns:a16="http://schemas.microsoft.com/office/drawing/2014/main" id="{E5E816DC-C868-4F1D-A843-FC5F3EF07119}"/>
                  </a:ext>
                </a:extLst>
              </p:cNvPr>
              <p:cNvSpPr/>
              <p:nvPr/>
            </p:nvSpPr>
            <p:spPr>
              <a:xfrm>
                <a:off x="4247303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3" name="正方形/長方形 532">
                <a:extLst>
                  <a:ext uri="{FF2B5EF4-FFF2-40B4-BE49-F238E27FC236}">
                    <a16:creationId xmlns:a16="http://schemas.microsoft.com/office/drawing/2014/main" id="{F2758870-F58E-49A4-B008-1F61BCABB34B}"/>
                  </a:ext>
                </a:extLst>
              </p:cNvPr>
              <p:cNvSpPr/>
              <p:nvPr/>
            </p:nvSpPr>
            <p:spPr>
              <a:xfrm>
                <a:off x="4478596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4" name="正方形/長方形 533">
                <a:extLst>
                  <a:ext uri="{FF2B5EF4-FFF2-40B4-BE49-F238E27FC236}">
                    <a16:creationId xmlns:a16="http://schemas.microsoft.com/office/drawing/2014/main" id="{9BC97759-EE6E-437E-A11A-CEB0839571E8}"/>
                  </a:ext>
                </a:extLst>
              </p:cNvPr>
              <p:cNvSpPr/>
              <p:nvPr/>
            </p:nvSpPr>
            <p:spPr>
              <a:xfrm>
                <a:off x="4711500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5" name="正方形/長方形 534">
                <a:extLst>
                  <a:ext uri="{FF2B5EF4-FFF2-40B4-BE49-F238E27FC236}">
                    <a16:creationId xmlns:a16="http://schemas.microsoft.com/office/drawing/2014/main" id="{DBACCEA2-E0C6-456E-823A-2D9E1739B341}"/>
                  </a:ext>
                </a:extLst>
              </p:cNvPr>
              <p:cNvSpPr/>
              <p:nvPr/>
            </p:nvSpPr>
            <p:spPr>
              <a:xfrm>
                <a:off x="4942793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6" name="正方形/長方形 535">
                <a:extLst>
                  <a:ext uri="{FF2B5EF4-FFF2-40B4-BE49-F238E27FC236}">
                    <a16:creationId xmlns:a16="http://schemas.microsoft.com/office/drawing/2014/main" id="{39F43E1F-3D5A-4C6F-B52C-FCDDE90B7EB7}"/>
                  </a:ext>
                </a:extLst>
              </p:cNvPr>
              <p:cNvSpPr/>
              <p:nvPr/>
            </p:nvSpPr>
            <p:spPr>
              <a:xfrm>
                <a:off x="5174379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7" name="正方形/長方形 536">
                <a:extLst>
                  <a:ext uri="{FF2B5EF4-FFF2-40B4-BE49-F238E27FC236}">
                    <a16:creationId xmlns:a16="http://schemas.microsoft.com/office/drawing/2014/main" id="{933F8EFD-47C0-456F-B214-AD64A95B9BB5}"/>
                  </a:ext>
                </a:extLst>
              </p:cNvPr>
              <p:cNvSpPr/>
              <p:nvPr/>
            </p:nvSpPr>
            <p:spPr>
              <a:xfrm>
                <a:off x="5405672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8" name="正方形/長方形 537">
                <a:extLst>
                  <a:ext uri="{FF2B5EF4-FFF2-40B4-BE49-F238E27FC236}">
                    <a16:creationId xmlns:a16="http://schemas.microsoft.com/office/drawing/2014/main" id="{3835C51E-BDDC-4C77-BF26-4D3D5F274FA9}"/>
                  </a:ext>
                </a:extLst>
              </p:cNvPr>
              <p:cNvSpPr/>
              <p:nvPr/>
            </p:nvSpPr>
            <p:spPr>
              <a:xfrm>
                <a:off x="5636965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9" name="正方形/長方形 538">
                <a:extLst>
                  <a:ext uri="{FF2B5EF4-FFF2-40B4-BE49-F238E27FC236}">
                    <a16:creationId xmlns:a16="http://schemas.microsoft.com/office/drawing/2014/main" id="{A36A63C5-148C-4CD1-B676-84C4970EB6F6}"/>
                  </a:ext>
                </a:extLst>
              </p:cNvPr>
              <p:cNvSpPr/>
              <p:nvPr/>
            </p:nvSpPr>
            <p:spPr>
              <a:xfrm>
                <a:off x="5868258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0" name="正方形/長方形 539">
                <a:extLst>
                  <a:ext uri="{FF2B5EF4-FFF2-40B4-BE49-F238E27FC236}">
                    <a16:creationId xmlns:a16="http://schemas.microsoft.com/office/drawing/2014/main" id="{E9E38FA4-FCA3-4DCD-9DB1-BC2B21D763D8}"/>
                  </a:ext>
                </a:extLst>
              </p:cNvPr>
              <p:cNvSpPr/>
              <p:nvPr/>
            </p:nvSpPr>
            <p:spPr>
              <a:xfrm>
                <a:off x="6099551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1" name="正方形/長方形 540">
                <a:extLst>
                  <a:ext uri="{FF2B5EF4-FFF2-40B4-BE49-F238E27FC236}">
                    <a16:creationId xmlns:a16="http://schemas.microsoft.com/office/drawing/2014/main" id="{0EB912D0-EA8C-4AF0-BEF6-B3F026268607}"/>
                  </a:ext>
                </a:extLst>
              </p:cNvPr>
              <p:cNvSpPr/>
              <p:nvPr/>
            </p:nvSpPr>
            <p:spPr>
              <a:xfrm>
                <a:off x="6330844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2" name="正方形/長方形 541">
                <a:extLst>
                  <a:ext uri="{FF2B5EF4-FFF2-40B4-BE49-F238E27FC236}">
                    <a16:creationId xmlns:a16="http://schemas.microsoft.com/office/drawing/2014/main" id="{E301B1CD-8405-491F-80EE-22C126562D07}"/>
                  </a:ext>
                </a:extLst>
              </p:cNvPr>
              <p:cNvSpPr/>
              <p:nvPr/>
            </p:nvSpPr>
            <p:spPr>
              <a:xfrm>
                <a:off x="6562137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3" name="正方形/長方形 542">
                <a:extLst>
                  <a:ext uri="{FF2B5EF4-FFF2-40B4-BE49-F238E27FC236}">
                    <a16:creationId xmlns:a16="http://schemas.microsoft.com/office/drawing/2014/main" id="{371F9F99-FB5F-4B82-BF4D-9ADB2DB5C298}"/>
                  </a:ext>
                </a:extLst>
              </p:cNvPr>
              <p:cNvSpPr/>
              <p:nvPr/>
            </p:nvSpPr>
            <p:spPr>
              <a:xfrm>
                <a:off x="6793430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4" name="正方形/長方形 543">
                <a:extLst>
                  <a:ext uri="{FF2B5EF4-FFF2-40B4-BE49-F238E27FC236}">
                    <a16:creationId xmlns:a16="http://schemas.microsoft.com/office/drawing/2014/main" id="{1E5FD402-4DD5-4D8A-A056-8F705F354135}"/>
                  </a:ext>
                </a:extLst>
              </p:cNvPr>
              <p:cNvSpPr/>
              <p:nvPr/>
            </p:nvSpPr>
            <p:spPr>
              <a:xfrm>
                <a:off x="7026334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5" name="正方形/長方形 544">
                <a:extLst>
                  <a:ext uri="{FF2B5EF4-FFF2-40B4-BE49-F238E27FC236}">
                    <a16:creationId xmlns:a16="http://schemas.microsoft.com/office/drawing/2014/main" id="{232BC38D-7DE0-4512-BF3F-C7C18233C2E4}"/>
                  </a:ext>
                </a:extLst>
              </p:cNvPr>
              <p:cNvSpPr/>
              <p:nvPr/>
            </p:nvSpPr>
            <p:spPr>
              <a:xfrm>
                <a:off x="7257627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6" name="正方形/長方形 545">
                <a:extLst>
                  <a:ext uri="{FF2B5EF4-FFF2-40B4-BE49-F238E27FC236}">
                    <a16:creationId xmlns:a16="http://schemas.microsoft.com/office/drawing/2014/main" id="{2A08A9F8-B93E-4990-80FB-61C05A1A035B}"/>
                  </a:ext>
                </a:extLst>
              </p:cNvPr>
              <p:cNvSpPr/>
              <p:nvPr/>
            </p:nvSpPr>
            <p:spPr>
              <a:xfrm>
                <a:off x="7488920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7" name="正方形/長方形 546">
                <a:extLst>
                  <a:ext uri="{FF2B5EF4-FFF2-40B4-BE49-F238E27FC236}">
                    <a16:creationId xmlns:a16="http://schemas.microsoft.com/office/drawing/2014/main" id="{D98F1499-92CE-4401-9164-8CCE214B3372}"/>
                  </a:ext>
                </a:extLst>
              </p:cNvPr>
              <p:cNvSpPr/>
              <p:nvPr/>
            </p:nvSpPr>
            <p:spPr>
              <a:xfrm>
                <a:off x="7720213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8" name="正方形/長方形 547">
                <a:extLst>
                  <a:ext uri="{FF2B5EF4-FFF2-40B4-BE49-F238E27FC236}">
                    <a16:creationId xmlns:a16="http://schemas.microsoft.com/office/drawing/2014/main" id="{C6768734-BDB6-4723-BCBF-4079B43F54A4}"/>
                  </a:ext>
                </a:extLst>
              </p:cNvPr>
              <p:cNvSpPr/>
              <p:nvPr/>
            </p:nvSpPr>
            <p:spPr>
              <a:xfrm>
                <a:off x="7951506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9" name="正方形/長方形 548">
                <a:extLst>
                  <a:ext uri="{FF2B5EF4-FFF2-40B4-BE49-F238E27FC236}">
                    <a16:creationId xmlns:a16="http://schemas.microsoft.com/office/drawing/2014/main" id="{1DCB58B5-4EA5-4F51-9E80-698553BD9BA1}"/>
                  </a:ext>
                </a:extLst>
              </p:cNvPr>
              <p:cNvSpPr/>
              <p:nvPr/>
            </p:nvSpPr>
            <p:spPr>
              <a:xfrm>
                <a:off x="8182799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0" name="正方形/長方形 549">
                <a:extLst>
                  <a:ext uri="{FF2B5EF4-FFF2-40B4-BE49-F238E27FC236}">
                    <a16:creationId xmlns:a16="http://schemas.microsoft.com/office/drawing/2014/main" id="{F85AD753-53B8-4F85-A31B-74B70F181A0D}"/>
                  </a:ext>
                </a:extLst>
              </p:cNvPr>
              <p:cNvSpPr/>
              <p:nvPr/>
            </p:nvSpPr>
            <p:spPr>
              <a:xfrm>
                <a:off x="8414092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1" name="正方形/長方形 550">
                <a:extLst>
                  <a:ext uri="{FF2B5EF4-FFF2-40B4-BE49-F238E27FC236}">
                    <a16:creationId xmlns:a16="http://schemas.microsoft.com/office/drawing/2014/main" id="{CF66043B-CF97-4AAF-8658-91D79723286B}"/>
                  </a:ext>
                </a:extLst>
              </p:cNvPr>
              <p:cNvSpPr/>
              <p:nvPr/>
            </p:nvSpPr>
            <p:spPr>
              <a:xfrm>
                <a:off x="8645385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2" name="正方形/長方形 551">
                <a:extLst>
                  <a:ext uri="{FF2B5EF4-FFF2-40B4-BE49-F238E27FC236}">
                    <a16:creationId xmlns:a16="http://schemas.microsoft.com/office/drawing/2014/main" id="{286FA52B-36DD-4379-918A-9D2156C14090}"/>
                  </a:ext>
                </a:extLst>
              </p:cNvPr>
              <p:cNvSpPr/>
              <p:nvPr/>
            </p:nvSpPr>
            <p:spPr>
              <a:xfrm>
                <a:off x="8876678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3" name="正方形/長方形 552">
                <a:extLst>
                  <a:ext uri="{FF2B5EF4-FFF2-40B4-BE49-F238E27FC236}">
                    <a16:creationId xmlns:a16="http://schemas.microsoft.com/office/drawing/2014/main" id="{A23D4843-FA3B-444A-8923-FC8660C89D14}"/>
                  </a:ext>
                </a:extLst>
              </p:cNvPr>
              <p:cNvSpPr/>
              <p:nvPr/>
            </p:nvSpPr>
            <p:spPr>
              <a:xfrm>
                <a:off x="9107971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5" name="正方形/長方形 554">
                <a:extLst>
                  <a:ext uri="{FF2B5EF4-FFF2-40B4-BE49-F238E27FC236}">
                    <a16:creationId xmlns:a16="http://schemas.microsoft.com/office/drawing/2014/main" id="{93A45AFD-F5A8-4100-8C59-57E1AA36152A}"/>
                  </a:ext>
                </a:extLst>
              </p:cNvPr>
              <p:cNvSpPr/>
              <p:nvPr/>
            </p:nvSpPr>
            <p:spPr>
              <a:xfrm>
                <a:off x="9572168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8" name="正方形/長方形 557">
                <a:extLst>
                  <a:ext uri="{FF2B5EF4-FFF2-40B4-BE49-F238E27FC236}">
                    <a16:creationId xmlns:a16="http://schemas.microsoft.com/office/drawing/2014/main" id="{CB9CE283-51C6-4F5D-8A42-CE8D9249893D}"/>
                  </a:ext>
                </a:extLst>
              </p:cNvPr>
              <p:cNvSpPr/>
              <p:nvPr/>
            </p:nvSpPr>
            <p:spPr>
              <a:xfrm>
                <a:off x="313711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9" name="正方形/長方形 558">
                <a:extLst>
                  <a:ext uri="{FF2B5EF4-FFF2-40B4-BE49-F238E27FC236}">
                    <a16:creationId xmlns:a16="http://schemas.microsoft.com/office/drawing/2014/main" id="{AF099015-7AFC-4C67-B501-A995AB28A68E}"/>
                  </a:ext>
                </a:extLst>
              </p:cNvPr>
              <p:cNvSpPr/>
              <p:nvPr/>
            </p:nvSpPr>
            <p:spPr>
              <a:xfrm>
                <a:off x="545004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0" name="正方形/長方形 559">
                <a:extLst>
                  <a:ext uri="{FF2B5EF4-FFF2-40B4-BE49-F238E27FC236}">
                    <a16:creationId xmlns:a16="http://schemas.microsoft.com/office/drawing/2014/main" id="{EDE9E2A9-C749-4FB3-90AC-AE23BDCDD34F}"/>
                  </a:ext>
                </a:extLst>
              </p:cNvPr>
              <p:cNvSpPr/>
              <p:nvPr/>
            </p:nvSpPr>
            <p:spPr>
              <a:xfrm>
                <a:off x="776297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1" name="正方形/長方形 560">
                <a:extLst>
                  <a:ext uri="{FF2B5EF4-FFF2-40B4-BE49-F238E27FC236}">
                    <a16:creationId xmlns:a16="http://schemas.microsoft.com/office/drawing/2014/main" id="{C4A33B19-3648-4C49-802F-EF2A55A9BAE4}"/>
                  </a:ext>
                </a:extLst>
              </p:cNvPr>
              <p:cNvSpPr/>
              <p:nvPr/>
            </p:nvSpPr>
            <p:spPr>
              <a:xfrm>
                <a:off x="1007590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2" name="正方形/長方形 561">
                <a:extLst>
                  <a:ext uri="{FF2B5EF4-FFF2-40B4-BE49-F238E27FC236}">
                    <a16:creationId xmlns:a16="http://schemas.microsoft.com/office/drawing/2014/main" id="{CEC43EA4-4B4B-4A65-9539-2B72752BF746}"/>
                  </a:ext>
                </a:extLst>
              </p:cNvPr>
              <p:cNvSpPr/>
              <p:nvPr/>
            </p:nvSpPr>
            <p:spPr>
              <a:xfrm>
                <a:off x="1238883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3" name="正方形/長方形 562">
                <a:extLst>
                  <a:ext uri="{FF2B5EF4-FFF2-40B4-BE49-F238E27FC236}">
                    <a16:creationId xmlns:a16="http://schemas.microsoft.com/office/drawing/2014/main" id="{BB98EFAC-6B05-4E85-8057-937E8CB5ED49}"/>
                  </a:ext>
                </a:extLst>
              </p:cNvPr>
              <p:cNvSpPr/>
              <p:nvPr/>
            </p:nvSpPr>
            <p:spPr>
              <a:xfrm>
                <a:off x="1470176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4" name="正方形/長方形 563">
                <a:extLst>
                  <a:ext uri="{FF2B5EF4-FFF2-40B4-BE49-F238E27FC236}">
                    <a16:creationId xmlns:a16="http://schemas.microsoft.com/office/drawing/2014/main" id="{10823E36-9E32-41D3-A64A-DF45C68FC983}"/>
                  </a:ext>
                </a:extLst>
              </p:cNvPr>
              <p:cNvSpPr/>
              <p:nvPr/>
            </p:nvSpPr>
            <p:spPr>
              <a:xfrm>
                <a:off x="1701469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5" name="正方形/長方形 564">
                <a:extLst>
                  <a:ext uri="{FF2B5EF4-FFF2-40B4-BE49-F238E27FC236}">
                    <a16:creationId xmlns:a16="http://schemas.microsoft.com/office/drawing/2014/main" id="{C9ECA911-1C2E-49C3-AC53-62BB775469E2}"/>
                  </a:ext>
                </a:extLst>
              </p:cNvPr>
              <p:cNvSpPr/>
              <p:nvPr/>
            </p:nvSpPr>
            <p:spPr>
              <a:xfrm>
                <a:off x="1932762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6" name="正方形/長方形 565">
                <a:extLst>
                  <a:ext uri="{FF2B5EF4-FFF2-40B4-BE49-F238E27FC236}">
                    <a16:creationId xmlns:a16="http://schemas.microsoft.com/office/drawing/2014/main" id="{E49FC3A5-C5F3-4F41-BF0C-6F91231A469C}"/>
                  </a:ext>
                </a:extLst>
              </p:cNvPr>
              <p:cNvSpPr/>
              <p:nvPr/>
            </p:nvSpPr>
            <p:spPr>
              <a:xfrm>
                <a:off x="2165666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7" name="正方形/長方形 566">
                <a:extLst>
                  <a:ext uri="{FF2B5EF4-FFF2-40B4-BE49-F238E27FC236}">
                    <a16:creationId xmlns:a16="http://schemas.microsoft.com/office/drawing/2014/main" id="{90B9E683-C754-4791-8FD2-54D2E3FB2441}"/>
                  </a:ext>
                </a:extLst>
              </p:cNvPr>
              <p:cNvSpPr/>
              <p:nvPr/>
            </p:nvSpPr>
            <p:spPr>
              <a:xfrm>
                <a:off x="2396959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8" name="正方形/長方形 567">
                <a:extLst>
                  <a:ext uri="{FF2B5EF4-FFF2-40B4-BE49-F238E27FC236}">
                    <a16:creationId xmlns:a16="http://schemas.microsoft.com/office/drawing/2014/main" id="{DCEFF371-8134-48D5-A4D6-3E20191D8E90}"/>
                  </a:ext>
                </a:extLst>
              </p:cNvPr>
              <p:cNvSpPr/>
              <p:nvPr/>
            </p:nvSpPr>
            <p:spPr>
              <a:xfrm>
                <a:off x="2628252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9" name="正方形/長方形 568">
                <a:extLst>
                  <a:ext uri="{FF2B5EF4-FFF2-40B4-BE49-F238E27FC236}">
                    <a16:creationId xmlns:a16="http://schemas.microsoft.com/office/drawing/2014/main" id="{11C499FE-7BDE-4E0E-BD14-8E37D9B9E130}"/>
                  </a:ext>
                </a:extLst>
              </p:cNvPr>
              <p:cNvSpPr/>
              <p:nvPr/>
            </p:nvSpPr>
            <p:spPr>
              <a:xfrm>
                <a:off x="2859545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0" name="正方形/長方形 569">
                <a:extLst>
                  <a:ext uri="{FF2B5EF4-FFF2-40B4-BE49-F238E27FC236}">
                    <a16:creationId xmlns:a16="http://schemas.microsoft.com/office/drawing/2014/main" id="{CD41E714-2DB7-4422-BC0F-FD41EDF73345}"/>
                  </a:ext>
                </a:extLst>
              </p:cNvPr>
              <p:cNvSpPr/>
              <p:nvPr/>
            </p:nvSpPr>
            <p:spPr>
              <a:xfrm>
                <a:off x="3090838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1" name="正方形/長方形 570">
                <a:extLst>
                  <a:ext uri="{FF2B5EF4-FFF2-40B4-BE49-F238E27FC236}">
                    <a16:creationId xmlns:a16="http://schemas.microsoft.com/office/drawing/2014/main" id="{BE5CDF07-58D4-4F4B-A72D-BF0024CCE49A}"/>
                  </a:ext>
                </a:extLst>
              </p:cNvPr>
              <p:cNvSpPr/>
              <p:nvPr/>
            </p:nvSpPr>
            <p:spPr>
              <a:xfrm>
                <a:off x="3322131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2" name="正方形/長方形 571">
                <a:extLst>
                  <a:ext uri="{FF2B5EF4-FFF2-40B4-BE49-F238E27FC236}">
                    <a16:creationId xmlns:a16="http://schemas.microsoft.com/office/drawing/2014/main" id="{89C011E5-006E-4BA6-8FEA-AF2D037D1D1B}"/>
                  </a:ext>
                </a:extLst>
              </p:cNvPr>
              <p:cNvSpPr/>
              <p:nvPr/>
            </p:nvSpPr>
            <p:spPr>
              <a:xfrm>
                <a:off x="3553424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3" name="正方形/長方形 572">
                <a:extLst>
                  <a:ext uri="{FF2B5EF4-FFF2-40B4-BE49-F238E27FC236}">
                    <a16:creationId xmlns:a16="http://schemas.microsoft.com/office/drawing/2014/main" id="{E612BCC0-FE11-4A36-847A-5A1E39EA7669}"/>
                  </a:ext>
                </a:extLst>
              </p:cNvPr>
              <p:cNvSpPr/>
              <p:nvPr/>
            </p:nvSpPr>
            <p:spPr>
              <a:xfrm>
                <a:off x="3784717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4" name="正方形/長方形 573">
                <a:extLst>
                  <a:ext uri="{FF2B5EF4-FFF2-40B4-BE49-F238E27FC236}">
                    <a16:creationId xmlns:a16="http://schemas.microsoft.com/office/drawing/2014/main" id="{431BD5DA-4379-4C26-928D-CB550C42EF03}"/>
                  </a:ext>
                </a:extLst>
              </p:cNvPr>
              <p:cNvSpPr/>
              <p:nvPr/>
            </p:nvSpPr>
            <p:spPr>
              <a:xfrm>
                <a:off x="4016010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5" name="正方形/長方形 574">
                <a:extLst>
                  <a:ext uri="{FF2B5EF4-FFF2-40B4-BE49-F238E27FC236}">
                    <a16:creationId xmlns:a16="http://schemas.microsoft.com/office/drawing/2014/main" id="{7C65EB2D-A589-434E-8180-FE509E2E1194}"/>
                  </a:ext>
                </a:extLst>
              </p:cNvPr>
              <p:cNvSpPr/>
              <p:nvPr/>
            </p:nvSpPr>
            <p:spPr>
              <a:xfrm>
                <a:off x="4247303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6" name="正方形/長方形 575">
                <a:extLst>
                  <a:ext uri="{FF2B5EF4-FFF2-40B4-BE49-F238E27FC236}">
                    <a16:creationId xmlns:a16="http://schemas.microsoft.com/office/drawing/2014/main" id="{C3818F7E-AE0D-4E0D-9445-C8287B5C7C16}"/>
                  </a:ext>
                </a:extLst>
              </p:cNvPr>
              <p:cNvSpPr/>
              <p:nvPr/>
            </p:nvSpPr>
            <p:spPr>
              <a:xfrm>
                <a:off x="4480207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7" name="正方形/長方形 576">
                <a:extLst>
                  <a:ext uri="{FF2B5EF4-FFF2-40B4-BE49-F238E27FC236}">
                    <a16:creationId xmlns:a16="http://schemas.microsoft.com/office/drawing/2014/main" id="{9C1E2CD8-5B25-4837-AB95-47703125FF43}"/>
                  </a:ext>
                </a:extLst>
              </p:cNvPr>
              <p:cNvSpPr/>
              <p:nvPr/>
            </p:nvSpPr>
            <p:spPr>
              <a:xfrm>
                <a:off x="4711500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8" name="正方形/長方形 577">
                <a:extLst>
                  <a:ext uri="{FF2B5EF4-FFF2-40B4-BE49-F238E27FC236}">
                    <a16:creationId xmlns:a16="http://schemas.microsoft.com/office/drawing/2014/main" id="{7293C38A-673E-4C69-A8B1-95104B99E84D}"/>
                  </a:ext>
                </a:extLst>
              </p:cNvPr>
              <p:cNvSpPr/>
              <p:nvPr/>
            </p:nvSpPr>
            <p:spPr>
              <a:xfrm>
                <a:off x="4943086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9" name="正方形/長方形 578">
                <a:extLst>
                  <a:ext uri="{FF2B5EF4-FFF2-40B4-BE49-F238E27FC236}">
                    <a16:creationId xmlns:a16="http://schemas.microsoft.com/office/drawing/2014/main" id="{5A659E2C-8466-4A2F-BCA5-EC556D917617}"/>
                  </a:ext>
                </a:extLst>
              </p:cNvPr>
              <p:cNvSpPr/>
              <p:nvPr/>
            </p:nvSpPr>
            <p:spPr>
              <a:xfrm>
                <a:off x="5174379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0" name="正方形/長方形 579">
                <a:extLst>
                  <a:ext uri="{FF2B5EF4-FFF2-40B4-BE49-F238E27FC236}">
                    <a16:creationId xmlns:a16="http://schemas.microsoft.com/office/drawing/2014/main" id="{7B56C2D0-A317-4018-9CA9-A77623973224}"/>
                  </a:ext>
                </a:extLst>
              </p:cNvPr>
              <p:cNvSpPr/>
              <p:nvPr/>
            </p:nvSpPr>
            <p:spPr>
              <a:xfrm>
                <a:off x="5405672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1" name="正方形/長方形 580">
                <a:extLst>
                  <a:ext uri="{FF2B5EF4-FFF2-40B4-BE49-F238E27FC236}">
                    <a16:creationId xmlns:a16="http://schemas.microsoft.com/office/drawing/2014/main" id="{2763ADE9-0796-4DA5-8ED6-372BC7D2B3E8}"/>
                  </a:ext>
                </a:extLst>
              </p:cNvPr>
              <p:cNvSpPr/>
              <p:nvPr/>
            </p:nvSpPr>
            <p:spPr>
              <a:xfrm>
                <a:off x="5636965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2" name="正方形/長方形 581">
                <a:extLst>
                  <a:ext uri="{FF2B5EF4-FFF2-40B4-BE49-F238E27FC236}">
                    <a16:creationId xmlns:a16="http://schemas.microsoft.com/office/drawing/2014/main" id="{FA5D198D-9D1C-4175-A7A7-940429BCC986}"/>
                  </a:ext>
                </a:extLst>
              </p:cNvPr>
              <p:cNvSpPr/>
              <p:nvPr/>
            </p:nvSpPr>
            <p:spPr>
              <a:xfrm>
                <a:off x="5868258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3" name="正方形/長方形 582">
                <a:extLst>
                  <a:ext uri="{FF2B5EF4-FFF2-40B4-BE49-F238E27FC236}">
                    <a16:creationId xmlns:a16="http://schemas.microsoft.com/office/drawing/2014/main" id="{C7CA4A3C-179F-483E-A405-31D05992219F}"/>
                  </a:ext>
                </a:extLst>
              </p:cNvPr>
              <p:cNvSpPr/>
              <p:nvPr/>
            </p:nvSpPr>
            <p:spPr>
              <a:xfrm>
                <a:off x="6099551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4" name="正方形/長方形 583">
                <a:extLst>
                  <a:ext uri="{FF2B5EF4-FFF2-40B4-BE49-F238E27FC236}">
                    <a16:creationId xmlns:a16="http://schemas.microsoft.com/office/drawing/2014/main" id="{CD5071C7-254D-4455-8785-36BC3703E61A}"/>
                  </a:ext>
                </a:extLst>
              </p:cNvPr>
              <p:cNvSpPr/>
              <p:nvPr/>
            </p:nvSpPr>
            <p:spPr>
              <a:xfrm>
                <a:off x="6330844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5" name="正方形/長方形 584">
                <a:extLst>
                  <a:ext uri="{FF2B5EF4-FFF2-40B4-BE49-F238E27FC236}">
                    <a16:creationId xmlns:a16="http://schemas.microsoft.com/office/drawing/2014/main" id="{0B1F6CF8-FB6E-4447-80C3-7D9A542AC20F}"/>
                  </a:ext>
                </a:extLst>
              </p:cNvPr>
              <p:cNvSpPr/>
              <p:nvPr/>
            </p:nvSpPr>
            <p:spPr>
              <a:xfrm>
                <a:off x="6562137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6" name="正方形/長方形 585">
                <a:extLst>
                  <a:ext uri="{FF2B5EF4-FFF2-40B4-BE49-F238E27FC236}">
                    <a16:creationId xmlns:a16="http://schemas.microsoft.com/office/drawing/2014/main" id="{453B8CFD-280B-4204-981F-980883B93510}"/>
                  </a:ext>
                </a:extLst>
              </p:cNvPr>
              <p:cNvSpPr/>
              <p:nvPr/>
            </p:nvSpPr>
            <p:spPr>
              <a:xfrm>
                <a:off x="6795041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7" name="正方形/長方形 586">
                <a:extLst>
                  <a:ext uri="{FF2B5EF4-FFF2-40B4-BE49-F238E27FC236}">
                    <a16:creationId xmlns:a16="http://schemas.microsoft.com/office/drawing/2014/main" id="{BAEA827F-B8D9-40D4-9EBA-9583CB51D004}"/>
                  </a:ext>
                </a:extLst>
              </p:cNvPr>
              <p:cNvSpPr/>
              <p:nvPr/>
            </p:nvSpPr>
            <p:spPr>
              <a:xfrm>
                <a:off x="7026334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8" name="正方形/長方形 587">
                <a:extLst>
                  <a:ext uri="{FF2B5EF4-FFF2-40B4-BE49-F238E27FC236}">
                    <a16:creationId xmlns:a16="http://schemas.microsoft.com/office/drawing/2014/main" id="{3929D148-C698-4695-B8F6-BD74654EAF4E}"/>
                  </a:ext>
                </a:extLst>
              </p:cNvPr>
              <p:cNvSpPr/>
              <p:nvPr/>
            </p:nvSpPr>
            <p:spPr>
              <a:xfrm>
                <a:off x="7257627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9" name="正方形/長方形 588">
                <a:extLst>
                  <a:ext uri="{FF2B5EF4-FFF2-40B4-BE49-F238E27FC236}">
                    <a16:creationId xmlns:a16="http://schemas.microsoft.com/office/drawing/2014/main" id="{A7C22DA6-59A2-4110-A3E3-8AD5EBD31F94}"/>
                  </a:ext>
                </a:extLst>
              </p:cNvPr>
              <p:cNvSpPr/>
              <p:nvPr/>
            </p:nvSpPr>
            <p:spPr>
              <a:xfrm>
                <a:off x="7488920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0" name="正方形/長方形 589">
                <a:extLst>
                  <a:ext uri="{FF2B5EF4-FFF2-40B4-BE49-F238E27FC236}">
                    <a16:creationId xmlns:a16="http://schemas.microsoft.com/office/drawing/2014/main" id="{E9357C3F-AE90-4220-83CE-75C2D1FF7138}"/>
                  </a:ext>
                </a:extLst>
              </p:cNvPr>
              <p:cNvSpPr/>
              <p:nvPr/>
            </p:nvSpPr>
            <p:spPr>
              <a:xfrm>
                <a:off x="7720213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1" name="正方形/長方形 590">
                <a:extLst>
                  <a:ext uri="{FF2B5EF4-FFF2-40B4-BE49-F238E27FC236}">
                    <a16:creationId xmlns:a16="http://schemas.microsoft.com/office/drawing/2014/main" id="{6F6FE8CB-2FBC-4950-88E9-C21897C0C69A}"/>
                  </a:ext>
                </a:extLst>
              </p:cNvPr>
              <p:cNvSpPr/>
              <p:nvPr/>
            </p:nvSpPr>
            <p:spPr>
              <a:xfrm>
                <a:off x="7951506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2" name="正方形/長方形 591">
                <a:extLst>
                  <a:ext uri="{FF2B5EF4-FFF2-40B4-BE49-F238E27FC236}">
                    <a16:creationId xmlns:a16="http://schemas.microsoft.com/office/drawing/2014/main" id="{27693415-91C7-4813-AB8C-9B4564055B56}"/>
                  </a:ext>
                </a:extLst>
              </p:cNvPr>
              <p:cNvSpPr/>
              <p:nvPr/>
            </p:nvSpPr>
            <p:spPr>
              <a:xfrm>
                <a:off x="8182799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3" name="正方形/長方形 592">
                <a:extLst>
                  <a:ext uri="{FF2B5EF4-FFF2-40B4-BE49-F238E27FC236}">
                    <a16:creationId xmlns:a16="http://schemas.microsoft.com/office/drawing/2014/main" id="{F765C549-D672-47C3-A10B-C13767011A2B}"/>
                  </a:ext>
                </a:extLst>
              </p:cNvPr>
              <p:cNvSpPr/>
              <p:nvPr/>
            </p:nvSpPr>
            <p:spPr>
              <a:xfrm>
                <a:off x="8414092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4" name="正方形/長方形 593">
                <a:extLst>
                  <a:ext uri="{FF2B5EF4-FFF2-40B4-BE49-F238E27FC236}">
                    <a16:creationId xmlns:a16="http://schemas.microsoft.com/office/drawing/2014/main" id="{FA454256-1FE4-4566-8389-CEBCCA9F6F01}"/>
                  </a:ext>
                </a:extLst>
              </p:cNvPr>
              <p:cNvSpPr/>
              <p:nvPr/>
            </p:nvSpPr>
            <p:spPr>
              <a:xfrm>
                <a:off x="8645385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5" name="正方形/長方形 594">
                <a:extLst>
                  <a:ext uri="{FF2B5EF4-FFF2-40B4-BE49-F238E27FC236}">
                    <a16:creationId xmlns:a16="http://schemas.microsoft.com/office/drawing/2014/main" id="{A08940E4-191F-4686-BE5B-5ACA53820142}"/>
                  </a:ext>
                </a:extLst>
              </p:cNvPr>
              <p:cNvSpPr/>
              <p:nvPr/>
            </p:nvSpPr>
            <p:spPr>
              <a:xfrm>
                <a:off x="8876678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6" name="正方形/長方形 595">
                <a:extLst>
                  <a:ext uri="{FF2B5EF4-FFF2-40B4-BE49-F238E27FC236}">
                    <a16:creationId xmlns:a16="http://schemas.microsoft.com/office/drawing/2014/main" id="{C5C5DFBB-019D-42D7-9DA5-278E67163CBD}"/>
                  </a:ext>
                </a:extLst>
              </p:cNvPr>
              <p:cNvSpPr/>
              <p:nvPr/>
            </p:nvSpPr>
            <p:spPr>
              <a:xfrm>
                <a:off x="9109582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7" name="正方形/長方形 596">
                <a:extLst>
                  <a:ext uri="{FF2B5EF4-FFF2-40B4-BE49-F238E27FC236}">
                    <a16:creationId xmlns:a16="http://schemas.microsoft.com/office/drawing/2014/main" id="{18FCC9FF-BAF1-4659-A434-C503BABB3556}"/>
                  </a:ext>
                </a:extLst>
              </p:cNvPr>
              <p:cNvSpPr/>
              <p:nvPr/>
            </p:nvSpPr>
            <p:spPr>
              <a:xfrm>
                <a:off x="9340875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0" name="正方形/長方形 599">
                <a:extLst>
                  <a:ext uri="{FF2B5EF4-FFF2-40B4-BE49-F238E27FC236}">
                    <a16:creationId xmlns:a16="http://schemas.microsoft.com/office/drawing/2014/main" id="{C2960392-8FE0-492A-89B6-D011C812EA1A}"/>
                  </a:ext>
                </a:extLst>
              </p:cNvPr>
              <p:cNvSpPr/>
              <p:nvPr/>
            </p:nvSpPr>
            <p:spPr>
              <a:xfrm>
                <a:off x="82950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1" name="正方形/長方形 600">
                <a:extLst>
                  <a:ext uri="{FF2B5EF4-FFF2-40B4-BE49-F238E27FC236}">
                    <a16:creationId xmlns:a16="http://schemas.microsoft.com/office/drawing/2014/main" id="{9857815C-3D07-4B09-9275-25BF891BA8A6}"/>
                  </a:ext>
                </a:extLst>
              </p:cNvPr>
              <p:cNvSpPr/>
              <p:nvPr/>
            </p:nvSpPr>
            <p:spPr>
              <a:xfrm>
                <a:off x="314243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2" name="正方形/長方形 601">
                <a:extLst>
                  <a:ext uri="{FF2B5EF4-FFF2-40B4-BE49-F238E27FC236}">
                    <a16:creationId xmlns:a16="http://schemas.microsoft.com/office/drawing/2014/main" id="{C4A0A6F7-A4FB-4296-A3A6-65E33DE0A25F}"/>
                  </a:ext>
                </a:extLst>
              </p:cNvPr>
              <p:cNvSpPr/>
              <p:nvPr/>
            </p:nvSpPr>
            <p:spPr>
              <a:xfrm>
                <a:off x="545536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3" name="正方形/長方形 602">
                <a:extLst>
                  <a:ext uri="{FF2B5EF4-FFF2-40B4-BE49-F238E27FC236}">
                    <a16:creationId xmlns:a16="http://schemas.microsoft.com/office/drawing/2014/main" id="{6B5101EA-C5FC-487B-A126-3D8849917B07}"/>
                  </a:ext>
                </a:extLst>
              </p:cNvPr>
              <p:cNvSpPr/>
              <p:nvPr/>
            </p:nvSpPr>
            <p:spPr>
              <a:xfrm>
                <a:off x="776829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4" name="正方形/長方形 603">
                <a:extLst>
                  <a:ext uri="{FF2B5EF4-FFF2-40B4-BE49-F238E27FC236}">
                    <a16:creationId xmlns:a16="http://schemas.microsoft.com/office/drawing/2014/main" id="{1FFFD41A-C915-4E0E-94E4-D208B85D9596}"/>
                  </a:ext>
                </a:extLst>
              </p:cNvPr>
              <p:cNvSpPr/>
              <p:nvPr/>
            </p:nvSpPr>
            <p:spPr>
              <a:xfrm>
                <a:off x="1008122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5" name="正方形/長方形 604">
                <a:extLst>
                  <a:ext uri="{FF2B5EF4-FFF2-40B4-BE49-F238E27FC236}">
                    <a16:creationId xmlns:a16="http://schemas.microsoft.com/office/drawing/2014/main" id="{BD214749-3762-4165-A50F-BF44265D5125}"/>
                  </a:ext>
                </a:extLst>
              </p:cNvPr>
              <p:cNvSpPr/>
              <p:nvPr/>
            </p:nvSpPr>
            <p:spPr>
              <a:xfrm>
                <a:off x="1239415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6" name="正方形/長方形 605">
                <a:extLst>
                  <a:ext uri="{FF2B5EF4-FFF2-40B4-BE49-F238E27FC236}">
                    <a16:creationId xmlns:a16="http://schemas.microsoft.com/office/drawing/2014/main" id="{F2AC6A59-3E78-404C-88D8-772A7E8D4460}"/>
                  </a:ext>
                </a:extLst>
              </p:cNvPr>
              <p:cNvSpPr/>
              <p:nvPr/>
            </p:nvSpPr>
            <p:spPr>
              <a:xfrm>
                <a:off x="1470708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7" name="正方形/長方形 606">
                <a:extLst>
                  <a:ext uri="{FF2B5EF4-FFF2-40B4-BE49-F238E27FC236}">
                    <a16:creationId xmlns:a16="http://schemas.microsoft.com/office/drawing/2014/main" id="{485A2E01-7B28-4865-8E4F-BEA88BF174B8}"/>
                  </a:ext>
                </a:extLst>
              </p:cNvPr>
              <p:cNvSpPr/>
              <p:nvPr/>
            </p:nvSpPr>
            <p:spPr>
              <a:xfrm>
                <a:off x="1702001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8" name="正方形/長方形 607">
                <a:extLst>
                  <a:ext uri="{FF2B5EF4-FFF2-40B4-BE49-F238E27FC236}">
                    <a16:creationId xmlns:a16="http://schemas.microsoft.com/office/drawing/2014/main" id="{4060D614-39C8-41F8-9F2D-5AC44EF653FB}"/>
                  </a:ext>
                </a:extLst>
              </p:cNvPr>
              <p:cNvSpPr/>
              <p:nvPr/>
            </p:nvSpPr>
            <p:spPr>
              <a:xfrm>
                <a:off x="1934905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9" name="正方形/長方形 608">
                <a:extLst>
                  <a:ext uri="{FF2B5EF4-FFF2-40B4-BE49-F238E27FC236}">
                    <a16:creationId xmlns:a16="http://schemas.microsoft.com/office/drawing/2014/main" id="{922F2631-592E-414F-B072-EF72E2A67464}"/>
                  </a:ext>
                </a:extLst>
              </p:cNvPr>
              <p:cNvSpPr/>
              <p:nvPr/>
            </p:nvSpPr>
            <p:spPr>
              <a:xfrm>
                <a:off x="2166198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0" name="正方形/長方形 609">
                <a:extLst>
                  <a:ext uri="{FF2B5EF4-FFF2-40B4-BE49-F238E27FC236}">
                    <a16:creationId xmlns:a16="http://schemas.microsoft.com/office/drawing/2014/main" id="{905299ED-6D06-4900-A972-47DF27588CE5}"/>
                  </a:ext>
                </a:extLst>
              </p:cNvPr>
              <p:cNvSpPr/>
              <p:nvPr/>
            </p:nvSpPr>
            <p:spPr>
              <a:xfrm>
                <a:off x="2397491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1" name="正方形/長方形 610">
                <a:extLst>
                  <a:ext uri="{FF2B5EF4-FFF2-40B4-BE49-F238E27FC236}">
                    <a16:creationId xmlns:a16="http://schemas.microsoft.com/office/drawing/2014/main" id="{089486CB-7FF4-4479-A590-6B8412DF5449}"/>
                  </a:ext>
                </a:extLst>
              </p:cNvPr>
              <p:cNvSpPr/>
              <p:nvPr/>
            </p:nvSpPr>
            <p:spPr>
              <a:xfrm>
                <a:off x="2628784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2" name="正方形/長方形 611">
                <a:extLst>
                  <a:ext uri="{FF2B5EF4-FFF2-40B4-BE49-F238E27FC236}">
                    <a16:creationId xmlns:a16="http://schemas.microsoft.com/office/drawing/2014/main" id="{333B040C-8856-420A-B936-78AF257B328C}"/>
                  </a:ext>
                </a:extLst>
              </p:cNvPr>
              <p:cNvSpPr/>
              <p:nvPr/>
            </p:nvSpPr>
            <p:spPr>
              <a:xfrm>
                <a:off x="2860077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3" name="正方形/長方形 612">
                <a:extLst>
                  <a:ext uri="{FF2B5EF4-FFF2-40B4-BE49-F238E27FC236}">
                    <a16:creationId xmlns:a16="http://schemas.microsoft.com/office/drawing/2014/main" id="{F92D595A-0A06-4522-B2A2-DF9F479DB18D}"/>
                  </a:ext>
                </a:extLst>
              </p:cNvPr>
              <p:cNvSpPr/>
              <p:nvPr/>
            </p:nvSpPr>
            <p:spPr>
              <a:xfrm>
                <a:off x="3091370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4" name="正方形/長方形 613">
                <a:extLst>
                  <a:ext uri="{FF2B5EF4-FFF2-40B4-BE49-F238E27FC236}">
                    <a16:creationId xmlns:a16="http://schemas.microsoft.com/office/drawing/2014/main" id="{B8F742AB-4D25-4081-9C9F-3A4396D78DBB}"/>
                  </a:ext>
                </a:extLst>
              </p:cNvPr>
              <p:cNvSpPr/>
              <p:nvPr/>
            </p:nvSpPr>
            <p:spPr>
              <a:xfrm>
                <a:off x="3322663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5" name="正方形/長方形 614">
                <a:extLst>
                  <a:ext uri="{FF2B5EF4-FFF2-40B4-BE49-F238E27FC236}">
                    <a16:creationId xmlns:a16="http://schemas.microsoft.com/office/drawing/2014/main" id="{3D62C64B-3AF5-47E5-B74A-7DA26CB75FD7}"/>
                  </a:ext>
                </a:extLst>
              </p:cNvPr>
              <p:cNvSpPr/>
              <p:nvPr/>
            </p:nvSpPr>
            <p:spPr>
              <a:xfrm>
                <a:off x="3553956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6" name="正方形/長方形 615">
                <a:extLst>
                  <a:ext uri="{FF2B5EF4-FFF2-40B4-BE49-F238E27FC236}">
                    <a16:creationId xmlns:a16="http://schemas.microsoft.com/office/drawing/2014/main" id="{60401290-DDF5-4CD3-83A6-1D9D9568E35F}"/>
                  </a:ext>
                </a:extLst>
              </p:cNvPr>
              <p:cNvSpPr/>
              <p:nvPr/>
            </p:nvSpPr>
            <p:spPr>
              <a:xfrm>
                <a:off x="3785249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7" name="正方形/長方形 616">
                <a:extLst>
                  <a:ext uri="{FF2B5EF4-FFF2-40B4-BE49-F238E27FC236}">
                    <a16:creationId xmlns:a16="http://schemas.microsoft.com/office/drawing/2014/main" id="{E7483561-1996-4628-A95F-655522531F22}"/>
                  </a:ext>
                </a:extLst>
              </p:cNvPr>
              <p:cNvSpPr/>
              <p:nvPr/>
            </p:nvSpPr>
            <p:spPr>
              <a:xfrm>
                <a:off x="4016542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8" name="正方形/長方形 617">
                <a:extLst>
                  <a:ext uri="{FF2B5EF4-FFF2-40B4-BE49-F238E27FC236}">
                    <a16:creationId xmlns:a16="http://schemas.microsoft.com/office/drawing/2014/main" id="{DDEB0F81-4CF5-419B-9C8A-9E9A150ECF39}"/>
                  </a:ext>
                </a:extLst>
              </p:cNvPr>
              <p:cNvSpPr/>
              <p:nvPr/>
            </p:nvSpPr>
            <p:spPr>
              <a:xfrm>
                <a:off x="4249446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9" name="正方形/長方形 618">
                <a:extLst>
                  <a:ext uri="{FF2B5EF4-FFF2-40B4-BE49-F238E27FC236}">
                    <a16:creationId xmlns:a16="http://schemas.microsoft.com/office/drawing/2014/main" id="{4AFFB16E-9B0D-4FA3-BD30-1D4C23C913C3}"/>
                  </a:ext>
                </a:extLst>
              </p:cNvPr>
              <p:cNvSpPr/>
              <p:nvPr/>
            </p:nvSpPr>
            <p:spPr>
              <a:xfrm>
                <a:off x="4480739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0" name="正方形/長方形 619">
                <a:extLst>
                  <a:ext uri="{FF2B5EF4-FFF2-40B4-BE49-F238E27FC236}">
                    <a16:creationId xmlns:a16="http://schemas.microsoft.com/office/drawing/2014/main" id="{6198198F-ADD9-4D05-9689-4A4E113BB124}"/>
                  </a:ext>
                </a:extLst>
              </p:cNvPr>
              <p:cNvSpPr/>
              <p:nvPr/>
            </p:nvSpPr>
            <p:spPr>
              <a:xfrm>
                <a:off x="4712325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1" name="正方形/長方形 620">
                <a:extLst>
                  <a:ext uri="{FF2B5EF4-FFF2-40B4-BE49-F238E27FC236}">
                    <a16:creationId xmlns:a16="http://schemas.microsoft.com/office/drawing/2014/main" id="{3D5E803C-E51E-4017-BC47-50939EDE662B}"/>
                  </a:ext>
                </a:extLst>
              </p:cNvPr>
              <p:cNvSpPr/>
              <p:nvPr/>
            </p:nvSpPr>
            <p:spPr>
              <a:xfrm>
                <a:off x="4943618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2" name="正方形/長方形 621">
                <a:extLst>
                  <a:ext uri="{FF2B5EF4-FFF2-40B4-BE49-F238E27FC236}">
                    <a16:creationId xmlns:a16="http://schemas.microsoft.com/office/drawing/2014/main" id="{FC70E916-8148-49CD-A17C-1C2B61607674}"/>
                  </a:ext>
                </a:extLst>
              </p:cNvPr>
              <p:cNvSpPr/>
              <p:nvPr/>
            </p:nvSpPr>
            <p:spPr>
              <a:xfrm>
                <a:off x="5174911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3" name="正方形/長方形 622">
                <a:extLst>
                  <a:ext uri="{FF2B5EF4-FFF2-40B4-BE49-F238E27FC236}">
                    <a16:creationId xmlns:a16="http://schemas.microsoft.com/office/drawing/2014/main" id="{B9A0C59B-5EFD-42AA-A03A-1937FDE12994}"/>
                  </a:ext>
                </a:extLst>
              </p:cNvPr>
              <p:cNvSpPr/>
              <p:nvPr/>
            </p:nvSpPr>
            <p:spPr>
              <a:xfrm>
                <a:off x="5406204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4" name="正方形/長方形 623">
                <a:extLst>
                  <a:ext uri="{FF2B5EF4-FFF2-40B4-BE49-F238E27FC236}">
                    <a16:creationId xmlns:a16="http://schemas.microsoft.com/office/drawing/2014/main" id="{2577A1A9-F788-474F-9BFD-524AB03BB2E6}"/>
                  </a:ext>
                </a:extLst>
              </p:cNvPr>
              <p:cNvSpPr/>
              <p:nvPr/>
            </p:nvSpPr>
            <p:spPr>
              <a:xfrm>
                <a:off x="5637497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5" name="正方形/長方形 624">
                <a:extLst>
                  <a:ext uri="{FF2B5EF4-FFF2-40B4-BE49-F238E27FC236}">
                    <a16:creationId xmlns:a16="http://schemas.microsoft.com/office/drawing/2014/main" id="{7C2F1669-4FDB-48A9-892D-C611663D6D44}"/>
                  </a:ext>
                </a:extLst>
              </p:cNvPr>
              <p:cNvSpPr/>
              <p:nvPr/>
            </p:nvSpPr>
            <p:spPr>
              <a:xfrm>
                <a:off x="5868790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6" name="正方形/長方形 625">
                <a:extLst>
                  <a:ext uri="{FF2B5EF4-FFF2-40B4-BE49-F238E27FC236}">
                    <a16:creationId xmlns:a16="http://schemas.microsoft.com/office/drawing/2014/main" id="{9B08ED4A-A4DA-49C6-A73D-022562739150}"/>
                  </a:ext>
                </a:extLst>
              </p:cNvPr>
              <p:cNvSpPr/>
              <p:nvPr/>
            </p:nvSpPr>
            <p:spPr>
              <a:xfrm>
                <a:off x="6100083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7" name="正方形/長方形 626">
                <a:extLst>
                  <a:ext uri="{FF2B5EF4-FFF2-40B4-BE49-F238E27FC236}">
                    <a16:creationId xmlns:a16="http://schemas.microsoft.com/office/drawing/2014/main" id="{FE99CD31-953A-48F8-A44C-0D42E49FB48E}"/>
                  </a:ext>
                </a:extLst>
              </p:cNvPr>
              <p:cNvSpPr/>
              <p:nvPr/>
            </p:nvSpPr>
            <p:spPr>
              <a:xfrm>
                <a:off x="6331376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8" name="正方形/長方形 627">
                <a:extLst>
                  <a:ext uri="{FF2B5EF4-FFF2-40B4-BE49-F238E27FC236}">
                    <a16:creationId xmlns:a16="http://schemas.microsoft.com/office/drawing/2014/main" id="{622DDABA-3496-4390-BD56-C339E6A733FE}"/>
                  </a:ext>
                </a:extLst>
              </p:cNvPr>
              <p:cNvSpPr/>
              <p:nvPr/>
            </p:nvSpPr>
            <p:spPr>
              <a:xfrm>
                <a:off x="6564280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9" name="正方形/長方形 628">
                <a:extLst>
                  <a:ext uri="{FF2B5EF4-FFF2-40B4-BE49-F238E27FC236}">
                    <a16:creationId xmlns:a16="http://schemas.microsoft.com/office/drawing/2014/main" id="{09D222FE-ED7A-4EBE-9283-6AC4FBC16FED}"/>
                  </a:ext>
                </a:extLst>
              </p:cNvPr>
              <p:cNvSpPr/>
              <p:nvPr/>
            </p:nvSpPr>
            <p:spPr>
              <a:xfrm>
                <a:off x="6795573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0" name="正方形/長方形 629">
                <a:extLst>
                  <a:ext uri="{FF2B5EF4-FFF2-40B4-BE49-F238E27FC236}">
                    <a16:creationId xmlns:a16="http://schemas.microsoft.com/office/drawing/2014/main" id="{4CF633A1-CC1E-436B-8E30-7C9BD566B6CC}"/>
                  </a:ext>
                </a:extLst>
              </p:cNvPr>
              <p:cNvSpPr/>
              <p:nvPr/>
            </p:nvSpPr>
            <p:spPr>
              <a:xfrm>
                <a:off x="7026866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1" name="正方形/長方形 630">
                <a:extLst>
                  <a:ext uri="{FF2B5EF4-FFF2-40B4-BE49-F238E27FC236}">
                    <a16:creationId xmlns:a16="http://schemas.microsoft.com/office/drawing/2014/main" id="{DABB4E64-05C5-4288-B04A-226263AE6C43}"/>
                  </a:ext>
                </a:extLst>
              </p:cNvPr>
              <p:cNvSpPr/>
              <p:nvPr/>
            </p:nvSpPr>
            <p:spPr>
              <a:xfrm>
                <a:off x="7258159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2" name="正方形/長方形 631">
                <a:extLst>
                  <a:ext uri="{FF2B5EF4-FFF2-40B4-BE49-F238E27FC236}">
                    <a16:creationId xmlns:a16="http://schemas.microsoft.com/office/drawing/2014/main" id="{5FF21592-587C-4571-A9F0-A02335AC5003}"/>
                  </a:ext>
                </a:extLst>
              </p:cNvPr>
              <p:cNvSpPr/>
              <p:nvPr/>
            </p:nvSpPr>
            <p:spPr>
              <a:xfrm>
                <a:off x="7489452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3" name="正方形/長方形 632">
                <a:extLst>
                  <a:ext uri="{FF2B5EF4-FFF2-40B4-BE49-F238E27FC236}">
                    <a16:creationId xmlns:a16="http://schemas.microsoft.com/office/drawing/2014/main" id="{800B60D4-3D1E-436C-B60B-3DB876FFD464}"/>
                  </a:ext>
                </a:extLst>
              </p:cNvPr>
              <p:cNvSpPr/>
              <p:nvPr/>
            </p:nvSpPr>
            <p:spPr>
              <a:xfrm>
                <a:off x="7720745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4" name="正方形/長方形 633">
                <a:extLst>
                  <a:ext uri="{FF2B5EF4-FFF2-40B4-BE49-F238E27FC236}">
                    <a16:creationId xmlns:a16="http://schemas.microsoft.com/office/drawing/2014/main" id="{ED01AC07-54F9-44F9-B7FD-D6B77AFABBB1}"/>
                  </a:ext>
                </a:extLst>
              </p:cNvPr>
              <p:cNvSpPr/>
              <p:nvPr/>
            </p:nvSpPr>
            <p:spPr>
              <a:xfrm>
                <a:off x="7952038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5" name="正方形/長方形 634">
                <a:extLst>
                  <a:ext uri="{FF2B5EF4-FFF2-40B4-BE49-F238E27FC236}">
                    <a16:creationId xmlns:a16="http://schemas.microsoft.com/office/drawing/2014/main" id="{51CA378F-B710-43AE-906E-B2D2174C8728}"/>
                  </a:ext>
                </a:extLst>
              </p:cNvPr>
              <p:cNvSpPr/>
              <p:nvPr/>
            </p:nvSpPr>
            <p:spPr>
              <a:xfrm>
                <a:off x="8183331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6" name="正方形/長方形 635">
                <a:extLst>
                  <a:ext uri="{FF2B5EF4-FFF2-40B4-BE49-F238E27FC236}">
                    <a16:creationId xmlns:a16="http://schemas.microsoft.com/office/drawing/2014/main" id="{89E083BD-6430-4B5E-910A-6C29E824E4EC}"/>
                  </a:ext>
                </a:extLst>
              </p:cNvPr>
              <p:cNvSpPr/>
              <p:nvPr/>
            </p:nvSpPr>
            <p:spPr>
              <a:xfrm>
                <a:off x="8414624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7" name="正方形/長方形 636">
                <a:extLst>
                  <a:ext uri="{FF2B5EF4-FFF2-40B4-BE49-F238E27FC236}">
                    <a16:creationId xmlns:a16="http://schemas.microsoft.com/office/drawing/2014/main" id="{C18B2E30-8FAF-4623-A7E8-33C3B6133639}"/>
                  </a:ext>
                </a:extLst>
              </p:cNvPr>
              <p:cNvSpPr/>
              <p:nvPr/>
            </p:nvSpPr>
            <p:spPr>
              <a:xfrm>
                <a:off x="8645917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8" name="正方形/長方形 637">
                <a:extLst>
                  <a:ext uri="{FF2B5EF4-FFF2-40B4-BE49-F238E27FC236}">
                    <a16:creationId xmlns:a16="http://schemas.microsoft.com/office/drawing/2014/main" id="{C8450888-0773-40CA-940D-007E84C584E3}"/>
                  </a:ext>
                </a:extLst>
              </p:cNvPr>
              <p:cNvSpPr/>
              <p:nvPr/>
            </p:nvSpPr>
            <p:spPr>
              <a:xfrm>
                <a:off x="8878821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9" name="正方形/長方形 638">
                <a:extLst>
                  <a:ext uri="{FF2B5EF4-FFF2-40B4-BE49-F238E27FC236}">
                    <a16:creationId xmlns:a16="http://schemas.microsoft.com/office/drawing/2014/main" id="{D5C8ACE3-7F84-4A74-863D-2A0F0045BAFB}"/>
                  </a:ext>
                </a:extLst>
              </p:cNvPr>
              <p:cNvSpPr/>
              <p:nvPr/>
            </p:nvSpPr>
            <p:spPr>
              <a:xfrm>
                <a:off x="9110114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E2DA86A-46A0-4868-87F4-59144F8A8A12}"/>
                </a:ext>
              </a:extLst>
            </p:cNvPr>
            <p:cNvGrpSpPr/>
            <p:nvPr/>
          </p:nvGrpSpPr>
          <p:grpSpPr>
            <a:xfrm>
              <a:off x="9685109" y="1640259"/>
              <a:ext cx="2455906" cy="2894771"/>
              <a:chOff x="9358268" y="1640258"/>
              <a:chExt cx="2728784" cy="3216412"/>
            </a:xfrm>
            <a:solidFill>
              <a:schemeClr val="accent4"/>
            </a:solidFill>
          </p:grpSpPr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8D86F123-35CB-4E97-A4EC-9397B353EE5A}"/>
                  </a:ext>
                </a:extLst>
              </p:cNvPr>
              <p:cNvSpPr/>
              <p:nvPr/>
            </p:nvSpPr>
            <p:spPr>
              <a:xfrm>
                <a:off x="11907052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4" name="正方形/長方形 233">
                <a:extLst>
                  <a:ext uri="{FF2B5EF4-FFF2-40B4-BE49-F238E27FC236}">
                    <a16:creationId xmlns:a16="http://schemas.microsoft.com/office/drawing/2014/main" id="{6F7CDC16-285A-407C-B4EF-3A5975437243}"/>
                  </a:ext>
                </a:extLst>
              </p:cNvPr>
              <p:cNvSpPr/>
              <p:nvPr/>
            </p:nvSpPr>
            <p:spPr>
              <a:xfrm>
                <a:off x="11675095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2" name="正方形/長方形 261">
                <a:extLst>
                  <a:ext uri="{FF2B5EF4-FFF2-40B4-BE49-F238E27FC236}">
                    <a16:creationId xmlns:a16="http://schemas.microsoft.com/office/drawing/2014/main" id="{49C4484F-B4E2-4AC9-BC64-4CCB3CF784E4}"/>
                  </a:ext>
                </a:extLst>
              </p:cNvPr>
              <p:cNvSpPr/>
              <p:nvPr/>
            </p:nvSpPr>
            <p:spPr>
              <a:xfrm>
                <a:off x="11444466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4" name="正方形/長方形 303">
                <a:extLst>
                  <a:ext uri="{FF2B5EF4-FFF2-40B4-BE49-F238E27FC236}">
                    <a16:creationId xmlns:a16="http://schemas.microsoft.com/office/drawing/2014/main" id="{B55995D4-D2BA-4157-8E20-056600C29FA8}"/>
                  </a:ext>
                </a:extLst>
              </p:cNvPr>
              <p:cNvSpPr/>
              <p:nvPr/>
            </p:nvSpPr>
            <p:spPr>
              <a:xfrm>
                <a:off x="11213173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6" name="正方形/長方形 345">
                <a:extLst>
                  <a:ext uri="{FF2B5EF4-FFF2-40B4-BE49-F238E27FC236}">
                    <a16:creationId xmlns:a16="http://schemas.microsoft.com/office/drawing/2014/main" id="{65B08FC8-E040-4274-9479-EA03AAFE74CB}"/>
                  </a:ext>
                </a:extLst>
              </p:cNvPr>
              <p:cNvSpPr/>
              <p:nvPr/>
            </p:nvSpPr>
            <p:spPr>
              <a:xfrm>
                <a:off x="10979605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8" name="正方形/長方形 387">
                <a:extLst>
                  <a:ext uri="{FF2B5EF4-FFF2-40B4-BE49-F238E27FC236}">
                    <a16:creationId xmlns:a16="http://schemas.microsoft.com/office/drawing/2014/main" id="{7288A6D6-CB28-4BD4-92E6-6080DD2F0C09}"/>
                  </a:ext>
                </a:extLst>
              </p:cNvPr>
              <p:cNvSpPr/>
              <p:nvPr/>
            </p:nvSpPr>
            <p:spPr>
              <a:xfrm>
                <a:off x="10748312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0" name="正方形/長方形 429">
                <a:extLst>
                  <a:ext uri="{FF2B5EF4-FFF2-40B4-BE49-F238E27FC236}">
                    <a16:creationId xmlns:a16="http://schemas.microsoft.com/office/drawing/2014/main" id="{DF639AC3-DA50-44A0-81A0-CFC04DC9B3C1}"/>
                  </a:ext>
                </a:extLst>
              </p:cNvPr>
              <p:cNvSpPr/>
              <p:nvPr/>
            </p:nvSpPr>
            <p:spPr>
              <a:xfrm>
                <a:off x="10517019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72" name="正方形/長方形 471">
                <a:extLst>
                  <a:ext uri="{FF2B5EF4-FFF2-40B4-BE49-F238E27FC236}">
                    <a16:creationId xmlns:a16="http://schemas.microsoft.com/office/drawing/2014/main" id="{D03D5E0C-07AD-45A6-BCBE-CE88E23C40C8}"/>
                  </a:ext>
                </a:extLst>
              </p:cNvPr>
              <p:cNvSpPr/>
              <p:nvPr/>
            </p:nvSpPr>
            <p:spPr>
              <a:xfrm>
                <a:off x="10286389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4" name="正方形/長方形 513">
                <a:extLst>
                  <a:ext uri="{FF2B5EF4-FFF2-40B4-BE49-F238E27FC236}">
                    <a16:creationId xmlns:a16="http://schemas.microsoft.com/office/drawing/2014/main" id="{2E16A5BC-9D71-4482-909B-CD3920899A66}"/>
                  </a:ext>
                </a:extLst>
              </p:cNvPr>
              <p:cNvSpPr/>
              <p:nvPr/>
            </p:nvSpPr>
            <p:spPr>
              <a:xfrm>
                <a:off x="10052810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56" name="正方形/長方形 555">
                <a:extLst>
                  <a:ext uri="{FF2B5EF4-FFF2-40B4-BE49-F238E27FC236}">
                    <a16:creationId xmlns:a16="http://schemas.microsoft.com/office/drawing/2014/main" id="{0BD5A20F-C843-4BB1-8709-CE58D5593CE0}"/>
                  </a:ext>
                </a:extLst>
              </p:cNvPr>
              <p:cNvSpPr/>
              <p:nvPr/>
            </p:nvSpPr>
            <p:spPr>
              <a:xfrm>
                <a:off x="9820322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98" name="正方形/長方形 597">
                <a:extLst>
                  <a:ext uri="{FF2B5EF4-FFF2-40B4-BE49-F238E27FC236}">
                    <a16:creationId xmlns:a16="http://schemas.microsoft.com/office/drawing/2014/main" id="{3336CCE9-C966-4B56-948D-D0A3F45BEB7B}"/>
                  </a:ext>
                </a:extLst>
              </p:cNvPr>
              <p:cNvSpPr/>
              <p:nvPr/>
            </p:nvSpPr>
            <p:spPr>
              <a:xfrm>
                <a:off x="9589029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40" name="正方形/長方形 639">
                <a:extLst>
                  <a:ext uri="{FF2B5EF4-FFF2-40B4-BE49-F238E27FC236}">
                    <a16:creationId xmlns:a16="http://schemas.microsoft.com/office/drawing/2014/main" id="{298BE603-2B89-4EF2-BB76-3295AB53A96E}"/>
                  </a:ext>
                </a:extLst>
              </p:cNvPr>
              <p:cNvSpPr/>
              <p:nvPr/>
            </p:nvSpPr>
            <p:spPr>
              <a:xfrm>
                <a:off x="9358268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DC94745-5872-4A95-ADFC-54C81EA7A34F}"/>
              </a:ext>
            </a:extLst>
          </p:cNvPr>
          <p:cNvGrpSpPr/>
          <p:nvPr/>
        </p:nvGrpSpPr>
        <p:grpSpPr>
          <a:xfrm>
            <a:off x="701143" y="356635"/>
            <a:ext cx="10830999" cy="488126"/>
            <a:chOff x="1307767" y="93979"/>
            <a:chExt cx="10779285" cy="488126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337B119E-EA20-495C-8F47-6B9869B6D22E}"/>
                </a:ext>
              </a:extLst>
            </p:cNvPr>
            <p:cNvCxnSpPr>
              <a:cxnSpLocks/>
            </p:cNvCxnSpPr>
            <p:nvPr/>
          </p:nvCxnSpPr>
          <p:spPr>
            <a:xfrm>
              <a:off x="1307767" y="582105"/>
              <a:ext cx="10779285" cy="0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2024B49-83FC-4DC2-A45F-BEE58F2F1367}"/>
                    </a:ext>
                  </a:extLst>
                </p:cNvPr>
                <p:cNvSpPr txBox="1"/>
                <p:nvPr/>
              </p:nvSpPr>
              <p:spPr>
                <a:xfrm>
                  <a:off x="1307767" y="114744"/>
                  <a:ext cx="9360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400" dirty="0">
                      <a:latin typeface="ＭＳ 明朝" panose="02020609040205080304" pitchFamily="17" charset="-128"/>
                      <a:ea typeface="ＭＳ 明朝" panose="02020609040205080304" pitchFamily="17" charset="-128"/>
                    </a:rPr>
                    <a:t>時間</a:t>
                  </a:r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</a:rPr>
                        <m:t>𝑡</m:t>
                      </m:r>
                    </m:oMath>
                  </a14:m>
                  <a:endParaRPr kumimoji="1" lang="ja-JP" altLang="en-US" sz="2400" dirty="0">
                    <a:latin typeface="ＭＳ 明朝" panose="02020609040205080304" pitchFamily="17" charset="-128"/>
                    <a:ea typeface="ＭＳ 明朝" panose="02020609040205080304" pitchFamily="17" charset="-128"/>
                  </a:endParaRPr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2024B49-83FC-4DC2-A45F-BEE58F2F1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767" y="114744"/>
                  <a:ext cx="936091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740" t="-1447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1" name="テキスト ボックス 640">
              <a:extLst>
                <a:ext uri="{FF2B5EF4-FFF2-40B4-BE49-F238E27FC236}">
                  <a16:creationId xmlns:a16="http://schemas.microsoft.com/office/drawing/2014/main" id="{6F925BD8-A7E8-4708-9D32-4F387556E2A7}"/>
                </a:ext>
              </a:extLst>
            </p:cNvPr>
            <p:cNvSpPr txBox="1"/>
            <p:nvPr/>
          </p:nvSpPr>
          <p:spPr>
            <a:xfrm>
              <a:off x="10962744" y="93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現在</a:t>
              </a:r>
            </a:p>
          </p:txBody>
        </p:sp>
      </p:grp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69730801-5E1D-4F17-B510-9A008DA679A3}"/>
              </a:ext>
            </a:extLst>
          </p:cNvPr>
          <p:cNvSpPr txBox="1"/>
          <p:nvPr/>
        </p:nvSpPr>
        <p:spPr>
          <a:xfrm>
            <a:off x="4113390" y="5862630"/>
            <a:ext cx="396522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サンプル期間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(52</a:t>
            </a:r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9D899A9A-5A77-4292-90CE-D8F52A7AF1C4}"/>
              </a:ext>
            </a:extLst>
          </p:cNvPr>
          <p:cNvSpPr/>
          <p:nvPr/>
        </p:nvSpPr>
        <p:spPr>
          <a:xfrm rot="5400000">
            <a:off x="4748247" y="-2384086"/>
            <a:ext cx="190310" cy="8284526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9" name="左中かっこ 598">
            <a:extLst>
              <a:ext uri="{FF2B5EF4-FFF2-40B4-BE49-F238E27FC236}">
                <a16:creationId xmlns:a16="http://schemas.microsoft.com/office/drawing/2014/main" id="{48BBFAAD-0216-4F95-B1F4-04877008D424}"/>
              </a:ext>
            </a:extLst>
          </p:cNvPr>
          <p:cNvSpPr/>
          <p:nvPr/>
        </p:nvSpPr>
        <p:spPr>
          <a:xfrm rot="5400000">
            <a:off x="9012020" y="1670453"/>
            <a:ext cx="203764" cy="1620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3" name="テキスト ボックス 642">
            <a:extLst>
              <a:ext uri="{FF2B5EF4-FFF2-40B4-BE49-F238E27FC236}">
                <a16:creationId xmlns:a16="http://schemas.microsoft.com/office/drawing/2014/main" id="{E352416E-5999-486D-AFEE-BE760CBA827F}"/>
              </a:ext>
            </a:extLst>
          </p:cNvPr>
          <p:cNvSpPr txBox="1"/>
          <p:nvPr/>
        </p:nvSpPr>
        <p:spPr>
          <a:xfrm>
            <a:off x="3906427" y="1114141"/>
            <a:ext cx="278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訓練データ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(40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kumimoji="1"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44" name="テキスト ボックス 643">
            <a:extLst>
              <a:ext uri="{FF2B5EF4-FFF2-40B4-BE49-F238E27FC236}">
                <a16:creationId xmlns:a16="http://schemas.microsoft.com/office/drawing/2014/main" id="{F9324235-D344-442E-A6D6-A5EB38FAC4B0}"/>
              </a:ext>
            </a:extLst>
          </p:cNvPr>
          <p:cNvSpPr txBox="1"/>
          <p:nvPr/>
        </p:nvSpPr>
        <p:spPr>
          <a:xfrm>
            <a:off x="8132970" y="1113120"/>
            <a:ext cx="298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テスト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データ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(1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kumimoji="1"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45" name="テキスト ボックス 644">
            <a:extLst>
              <a:ext uri="{FF2B5EF4-FFF2-40B4-BE49-F238E27FC236}">
                <a16:creationId xmlns:a16="http://schemas.microsoft.com/office/drawing/2014/main" id="{E483F89D-5CB7-41AC-A3C4-AFB19FEF67E9}"/>
              </a:ext>
            </a:extLst>
          </p:cNvPr>
          <p:cNvSpPr txBox="1"/>
          <p:nvPr/>
        </p:nvSpPr>
        <p:spPr>
          <a:xfrm>
            <a:off x="374112" y="5862630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2009Q1</a:t>
            </a:r>
          </a:p>
        </p:txBody>
      </p:sp>
      <p:sp>
        <p:nvSpPr>
          <p:cNvPr id="646" name="テキスト ボックス 645">
            <a:extLst>
              <a:ext uri="{FF2B5EF4-FFF2-40B4-BE49-F238E27FC236}">
                <a16:creationId xmlns:a16="http://schemas.microsoft.com/office/drawing/2014/main" id="{D4F1C084-5BDA-444E-B52E-951C45E13C77}"/>
              </a:ext>
            </a:extLst>
          </p:cNvPr>
          <p:cNvSpPr txBox="1"/>
          <p:nvPr/>
        </p:nvSpPr>
        <p:spPr>
          <a:xfrm>
            <a:off x="8522406" y="5857495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2017Q4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BEAF57E-93E9-4079-9485-660DF34FEAAD}"/>
              </a:ext>
            </a:extLst>
          </p:cNvPr>
          <p:cNvCxnSpPr>
            <a:cxnSpLocks/>
            <a:stCxn id="600" idx="2"/>
            <a:endCxn id="12" idx="0"/>
          </p:cNvCxnSpPr>
          <p:nvPr/>
        </p:nvCxnSpPr>
        <p:spPr>
          <a:xfrm>
            <a:off x="782144" y="2064915"/>
            <a:ext cx="2910" cy="362572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DD1295BA-23A7-4152-908F-081E9095EFA7}"/>
              </a:ext>
            </a:extLst>
          </p:cNvPr>
          <p:cNvCxnSpPr>
            <a:cxnSpLocks/>
            <a:stCxn id="639" idx="2"/>
            <a:endCxn id="119" idx="0"/>
          </p:cNvCxnSpPr>
          <p:nvPr/>
        </p:nvCxnSpPr>
        <p:spPr>
          <a:xfrm flipH="1">
            <a:off x="8906338" y="2064915"/>
            <a:ext cx="253" cy="362771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2D57CF06-612D-4BFB-9C4E-4CBDAAA634DA}"/>
              </a:ext>
            </a:extLst>
          </p:cNvPr>
          <p:cNvCxnSpPr>
            <a:cxnSpLocks/>
            <a:stCxn id="640" idx="2"/>
            <a:endCxn id="121" idx="0"/>
          </p:cNvCxnSpPr>
          <p:nvPr/>
        </p:nvCxnSpPr>
        <p:spPr>
          <a:xfrm>
            <a:off x="9115950" y="2064915"/>
            <a:ext cx="1197" cy="362572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テキスト ボックス 646">
            <a:extLst>
              <a:ext uri="{FF2B5EF4-FFF2-40B4-BE49-F238E27FC236}">
                <a16:creationId xmlns:a16="http://schemas.microsoft.com/office/drawing/2014/main" id="{8F4339D3-41AC-450B-86EF-E09F4E05466A}"/>
              </a:ext>
            </a:extLst>
          </p:cNvPr>
          <p:cNvSpPr txBox="1"/>
          <p:nvPr/>
        </p:nvSpPr>
        <p:spPr>
          <a:xfrm>
            <a:off x="8756050" y="5384851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2018Q1</a:t>
            </a:r>
          </a:p>
        </p:txBody>
      </p:sp>
      <p:sp>
        <p:nvSpPr>
          <p:cNvPr id="650" name="左中かっこ 649">
            <a:extLst>
              <a:ext uri="{FF2B5EF4-FFF2-40B4-BE49-F238E27FC236}">
                <a16:creationId xmlns:a16="http://schemas.microsoft.com/office/drawing/2014/main" id="{57455478-56D0-4420-A177-06098FBFBCF2}"/>
              </a:ext>
            </a:extLst>
          </p:cNvPr>
          <p:cNvSpPr/>
          <p:nvPr/>
        </p:nvSpPr>
        <p:spPr>
          <a:xfrm>
            <a:off x="446044" y="1902915"/>
            <a:ext cx="215795" cy="2894771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1" name="テキスト ボックス 650">
            <a:extLst>
              <a:ext uri="{FF2B5EF4-FFF2-40B4-BE49-F238E27FC236}">
                <a16:creationId xmlns:a16="http://schemas.microsoft.com/office/drawing/2014/main" id="{0FA2966A-14FE-402A-BF48-FB8E583F338C}"/>
              </a:ext>
            </a:extLst>
          </p:cNvPr>
          <p:cNvSpPr txBox="1"/>
          <p:nvPr/>
        </p:nvSpPr>
        <p:spPr>
          <a:xfrm>
            <a:off x="685238" y="4243558"/>
            <a:ext cx="212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ローリングサンプル</a:t>
            </a:r>
            <a:b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12</a:t>
            </a:r>
            <a:r>
              <a:rPr kumimoji="1"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88710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2219D7-FECE-4E40-968F-44DC1D62A2AE}"/>
              </a:ext>
            </a:extLst>
          </p:cNvPr>
          <p:cNvGrpSpPr/>
          <p:nvPr/>
        </p:nvGrpSpPr>
        <p:grpSpPr>
          <a:xfrm>
            <a:off x="704054" y="5690643"/>
            <a:ext cx="10783893" cy="163985"/>
            <a:chOff x="336242" y="6294126"/>
            <a:chExt cx="11982103" cy="18220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71537CF-9A3C-40E9-9CD9-ED677287E1AD}"/>
                </a:ext>
              </a:extLst>
            </p:cNvPr>
            <p:cNvGrpSpPr/>
            <p:nvPr/>
          </p:nvGrpSpPr>
          <p:grpSpPr>
            <a:xfrm>
              <a:off x="336242" y="6294126"/>
              <a:ext cx="11519517" cy="182206"/>
              <a:chOff x="143120" y="5440686"/>
              <a:chExt cx="11519517" cy="182206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CBE2E186-43C5-4670-A392-C644170D76A0}"/>
                  </a:ext>
                </a:extLst>
              </p:cNvPr>
              <p:cNvGrpSpPr/>
              <p:nvPr/>
            </p:nvGrpSpPr>
            <p:grpSpPr>
              <a:xfrm>
                <a:off x="14312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612FF00A-A139-48CE-8D42-C2A75D64A2D8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9A37C88B-64B9-46C3-A0D3-BEED9B1366B5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18CCBCFE-B46F-4C47-9F31-3F7C97DF6030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C88FA678-C574-4877-B3E5-B965381F9AA3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74799C3B-2047-4F3C-8A5B-641557429F6A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A97AF592-BBB8-4A1E-8B22-3A4D561E4780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49DC5AF5-BF86-4386-B7D4-0A019F43F0C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19B127F0-0E54-4087-BB36-86B7A4896407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AE73FAC5-96A9-4180-820F-842AC39E96A3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E9343603-2CEF-487A-9D0F-D72D5FE6A99C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389B51B4-824C-4768-85CA-72FB46A76A4B}"/>
                  </a:ext>
                </a:extLst>
              </p:cNvPr>
              <p:cNvGrpSpPr/>
              <p:nvPr/>
            </p:nvGrpSpPr>
            <p:grpSpPr>
              <a:xfrm>
                <a:off x="2457661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F3068BF-48D7-4EDA-BDAC-4D3B4FCA10C3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9B031B9-356C-4716-B6BC-C6EDA5001D92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7907182C-90A2-4F4B-9AE3-221689F916D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E153E57F-9ED3-4ABF-99FB-820664F3A2F2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889969CE-DBF0-4010-88FD-48090B9410C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D82B612A-3832-4A97-A51D-9C3D8239A6F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ADBF6470-83BE-432C-BFBD-F6EE08C1B10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D883CC96-CF40-4E42-BE9D-AB4B3958A5B3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3183CA8A-F0C1-40D2-9EED-F4812CBC0220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2211D8BB-27B6-4FB1-95B0-F8B006952442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8C3AF802-C4AC-4552-AB17-6DFCCC74E074}"/>
                  </a:ext>
                </a:extLst>
              </p:cNvPr>
              <p:cNvGrpSpPr/>
              <p:nvPr/>
            </p:nvGrpSpPr>
            <p:grpSpPr>
              <a:xfrm>
                <a:off x="4770591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D501B991-94A4-480C-896C-4B0EEA203451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0FE84C8A-867E-4B63-B2F1-BD9032837983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959AD7EF-6DFA-4E32-BAF7-BBCEEED00B07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19E153C3-D72E-44C6-8779-C9855DEF3BFD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5D7A6A2A-B623-457E-8145-D4F0056DB95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AA012B83-6DE4-47D1-AAE6-8AA8F9FFC30D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C927FAAD-456B-4BF6-97F1-BC6FD0AF69EC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8ED85F55-62CC-4C97-8688-D348038B2B36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8B94D653-3FE8-47CE-9CD9-D635B6E658E2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E65E84DF-973C-4C86-A84E-68767A719B8B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97007E0B-65F5-40AD-8B9D-12A28557A0F8}"/>
                  </a:ext>
                </a:extLst>
              </p:cNvPr>
              <p:cNvGrpSpPr/>
              <p:nvPr/>
            </p:nvGrpSpPr>
            <p:grpSpPr>
              <a:xfrm>
                <a:off x="7085132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5E5280F4-E467-4037-9431-0FA3F33D945B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5B344E7A-EAC4-43C3-B370-0444A663B034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DF425055-9373-4B9E-B3D6-B578A32CDDA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C623FCF6-F3F2-4A6C-B252-532667C96E9F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784DAA8E-4B3D-4FE3-A4DB-92B0E0A90C66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D373C1F4-EF3A-4192-9F0E-A17CBB44497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36019477-C8EB-4750-A284-D642313A03AF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43FAA803-B331-4B8C-BBF8-51FC77BFEC0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768B906-442D-4D36-B95F-C328E3FF1E38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8DEE93B-57FB-421B-8E65-F9565031B6AA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20" name="グループ化 119">
                <a:extLst>
                  <a:ext uri="{FF2B5EF4-FFF2-40B4-BE49-F238E27FC236}">
                    <a16:creationId xmlns:a16="http://schemas.microsoft.com/office/drawing/2014/main" id="{72744E03-48DF-4079-A87B-52357C0621E5}"/>
                  </a:ext>
                </a:extLst>
              </p:cNvPr>
              <p:cNvGrpSpPr/>
              <p:nvPr/>
            </p:nvGrpSpPr>
            <p:grpSpPr>
              <a:xfrm>
                <a:off x="940100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7104E9BB-3E7A-412D-AE7E-60D0D2CAF1FF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7BA208E6-2E27-4041-8302-C41C1D5CE806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3" name="正方形/長方形 122">
                  <a:extLst>
                    <a:ext uri="{FF2B5EF4-FFF2-40B4-BE49-F238E27FC236}">
                      <a16:creationId xmlns:a16="http://schemas.microsoft.com/office/drawing/2014/main" id="{3F58BE7B-A9FA-45C8-8078-FB497DBB3F4F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4" name="正方形/長方形 123">
                  <a:extLst>
                    <a:ext uri="{FF2B5EF4-FFF2-40B4-BE49-F238E27FC236}">
                      <a16:creationId xmlns:a16="http://schemas.microsoft.com/office/drawing/2014/main" id="{7504C54D-7EB9-40C1-B04C-E874BB22360A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5" name="正方形/長方形 124">
                  <a:extLst>
                    <a:ext uri="{FF2B5EF4-FFF2-40B4-BE49-F238E27FC236}">
                      <a16:creationId xmlns:a16="http://schemas.microsoft.com/office/drawing/2014/main" id="{FE852EDF-CFD1-4CBC-822A-88D1A9E53B3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6" name="正方形/長方形 125">
                  <a:extLst>
                    <a:ext uri="{FF2B5EF4-FFF2-40B4-BE49-F238E27FC236}">
                      <a16:creationId xmlns:a16="http://schemas.microsoft.com/office/drawing/2014/main" id="{B264BBDE-F233-4ECB-B6D9-C2E3ED7390BA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7870FD43-D51B-4EB1-B985-300C33D34139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76F122A5-6507-46EC-8C4F-9B620D354E5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84FE1F2F-5114-420B-BE88-7BEEF931AC07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E4CEF646-088A-4C58-BC42-0D0CCDA929F4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8D39FB11-7C60-434B-B79D-741DA06E4CFC}"/>
                </a:ext>
              </a:extLst>
            </p:cNvPr>
            <p:cNvSpPr/>
            <p:nvPr/>
          </p:nvSpPr>
          <p:spPr>
            <a:xfrm>
              <a:off x="11907052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EEAAE170-C8DF-4CAC-996B-F908CE5DBEDA}"/>
                </a:ext>
              </a:extLst>
            </p:cNvPr>
            <p:cNvSpPr/>
            <p:nvPr/>
          </p:nvSpPr>
          <p:spPr>
            <a:xfrm>
              <a:off x="12138345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54" name="正方形/長方形 553">
            <a:extLst>
              <a:ext uri="{FF2B5EF4-FFF2-40B4-BE49-F238E27FC236}">
                <a16:creationId xmlns:a16="http://schemas.microsoft.com/office/drawing/2014/main" id="{30207810-0C77-4180-9477-51547B32E8CD}"/>
              </a:ext>
            </a:extLst>
          </p:cNvPr>
          <p:cNvSpPr/>
          <p:nvPr/>
        </p:nvSpPr>
        <p:spPr>
          <a:xfrm>
            <a:off x="9033276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AF7DBA89-3048-4923-BE92-EB92FC51C1B7}"/>
              </a:ext>
            </a:extLst>
          </p:cNvPr>
          <p:cNvSpPr/>
          <p:nvPr/>
        </p:nvSpPr>
        <p:spPr>
          <a:xfrm>
            <a:off x="2995050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EB769036-E11D-4C26-9B0C-4FBCFDE6A8E6}"/>
              </a:ext>
            </a:extLst>
          </p:cNvPr>
          <p:cNvSpPr/>
          <p:nvPr/>
        </p:nvSpPr>
        <p:spPr>
          <a:xfrm>
            <a:off x="3203213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7673181-BE0F-4BC8-89F7-0E4EA68AF2D8}"/>
              </a:ext>
            </a:extLst>
          </p:cNvPr>
          <p:cNvSpPr/>
          <p:nvPr/>
        </p:nvSpPr>
        <p:spPr>
          <a:xfrm>
            <a:off x="3411377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7C02A6E-BA3D-4DB1-AB32-E599E98B5D87}"/>
              </a:ext>
            </a:extLst>
          </p:cNvPr>
          <p:cNvSpPr/>
          <p:nvPr/>
        </p:nvSpPr>
        <p:spPr>
          <a:xfrm>
            <a:off x="3619541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20BB55AE-996C-4DF1-B6DF-308B42628F79}"/>
              </a:ext>
            </a:extLst>
          </p:cNvPr>
          <p:cNvSpPr/>
          <p:nvPr/>
        </p:nvSpPr>
        <p:spPr>
          <a:xfrm>
            <a:off x="3827704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823036B2-DD1D-4936-BB61-4616DCE6900F}"/>
              </a:ext>
            </a:extLst>
          </p:cNvPr>
          <p:cNvSpPr/>
          <p:nvPr/>
        </p:nvSpPr>
        <p:spPr>
          <a:xfrm>
            <a:off x="4035868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CE35B0E-4714-483D-A0B4-759C1DFBD9AF}"/>
              </a:ext>
            </a:extLst>
          </p:cNvPr>
          <p:cNvSpPr/>
          <p:nvPr/>
        </p:nvSpPr>
        <p:spPr>
          <a:xfrm>
            <a:off x="4244032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03F5CA5B-0046-4CD4-8344-73CC061B5CBC}"/>
              </a:ext>
            </a:extLst>
          </p:cNvPr>
          <p:cNvSpPr/>
          <p:nvPr/>
        </p:nvSpPr>
        <p:spPr>
          <a:xfrm>
            <a:off x="4452195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DEF1163-E3C7-4A6A-9C2D-D344E65C8EB9}"/>
              </a:ext>
            </a:extLst>
          </p:cNvPr>
          <p:cNvSpPr/>
          <p:nvPr/>
        </p:nvSpPr>
        <p:spPr>
          <a:xfrm>
            <a:off x="4661809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11FF3ECF-363E-4DD4-81D0-FC149FAD989C}"/>
              </a:ext>
            </a:extLst>
          </p:cNvPr>
          <p:cNvSpPr/>
          <p:nvPr/>
        </p:nvSpPr>
        <p:spPr>
          <a:xfrm>
            <a:off x="4869973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AAD5A972-D282-42EA-A56F-84FBE69C1D67}"/>
              </a:ext>
            </a:extLst>
          </p:cNvPr>
          <p:cNvSpPr/>
          <p:nvPr/>
        </p:nvSpPr>
        <p:spPr>
          <a:xfrm>
            <a:off x="5078136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61F07984-C472-4C79-A016-91A70F7D7F84}"/>
              </a:ext>
            </a:extLst>
          </p:cNvPr>
          <p:cNvSpPr/>
          <p:nvPr/>
        </p:nvSpPr>
        <p:spPr>
          <a:xfrm>
            <a:off x="5286300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80965C42-5F12-4CDE-A811-38720BFEAEA1}"/>
              </a:ext>
            </a:extLst>
          </p:cNvPr>
          <p:cNvSpPr/>
          <p:nvPr/>
        </p:nvSpPr>
        <p:spPr>
          <a:xfrm>
            <a:off x="5494464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0CCB1FC-EE3E-4995-ADAF-4E1BC5802999}"/>
              </a:ext>
            </a:extLst>
          </p:cNvPr>
          <p:cNvSpPr/>
          <p:nvPr/>
        </p:nvSpPr>
        <p:spPr>
          <a:xfrm>
            <a:off x="5702628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285F5F81-32BC-43BC-822B-BB64C6BA3052}"/>
              </a:ext>
            </a:extLst>
          </p:cNvPr>
          <p:cNvSpPr/>
          <p:nvPr/>
        </p:nvSpPr>
        <p:spPr>
          <a:xfrm>
            <a:off x="5910791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625B2A0A-39F7-4938-B24C-061CC5C78DF7}"/>
              </a:ext>
            </a:extLst>
          </p:cNvPr>
          <p:cNvSpPr/>
          <p:nvPr/>
        </p:nvSpPr>
        <p:spPr>
          <a:xfrm>
            <a:off x="6118955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418353F7-01EC-41DC-9BBA-A741DA3817A9}"/>
              </a:ext>
            </a:extLst>
          </p:cNvPr>
          <p:cNvSpPr/>
          <p:nvPr/>
        </p:nvSpPr>
        <p:spPr>
          <a:xfrm>
            <a:off x="6327119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CB1C70DA-4D5F-4E2D-8BCF-E85A289C2C29}"/>
              </a:ext>
            </a:extLst>
          </p:cNvPr>
          <p:cNvSpPr/>
          <p:nvPr/>
        </p:nvSpPr>
        <p:spPr>
          <a:xfrm>
            <a:off x="6535282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4D3F436C-AFDE-4B73-9E2D-5329D550B81B}"/>
              </a:ext>
            </a:extLst>
          </p:cNvPr>
          <p:cNvSpPr/>
          <p:nvPr/>
        </p:nvSpPr>
        <p:spPr>
          <a:xfrm>
            <a:off x="6744896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02960E46-5F6B-4B13-A37B-24A9B3A49F2D}"/>
              </a:ext>
            </a:extLst>
          </p:cNvPr>
          <p:cNvSpPr/>
          <p:nvPr/>
        </p:nvSpPr>
        <p:spPr>
          <a:xfrm>
            <a:off x="6953060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F4E4947-69F0-4866-A8E4-421325DB107C}"/>
              </a:ext>
            </a:extLst>
          </p:cNvPr>
          <p:cNvSpPr/>
          <p:nvPr/>
        </p:nvSpPr>
        <p:spPr>
          <a:xfrm>
            <a:off x="7161487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62111BA5-E8BD-44AC-9807-42154B7E2B65}"/>
              </a:ext>
            </a:extLst>
          </p:cNvPr>
          <p:cNvSpPr/>
          <p:nvPr/>
        </p:nvSpPr>
        <p:spPr>
          <a:xfrm>
            <a:off x="7369651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7A9E6DE9-9865-42DE-86BF-0AC3E38D4D76}"/>
              </a:ext>
            </a:extLst>
          </p:cNvPr>
          <p:cNvSpPr/>
          <p:nvPr/>
        </p:nvSpPr>
        <p:spPr>
          <a:xfrm>
            <a:off x="7577814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FCE77DC4-CDCF-442C-8757-40308F1F927E}"/>
              </a:ext>
            </a:extLst>
          </p:cNvPr>
          <p:cNvSpPr/>
          <p:nvPr/>
        </p:nvSpPr>
        <p:spPr>
          <a:xfrm>
            <a:off x="7785978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CF53E139-3477-4C06-BB16-B547E081C5FC}"/>
              </a:ext>
            </a:extLst>
          </p:cNvPr>
          <p:cNvSpPr/>
          <p:nvPr/>
        </p:nvSpPr>
        <p:spPr>
          <a:xfrm>
            <a:off x="7994142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8576D6F3-D886-48A4-8D5A-D8D6E075CDD2}"/>
              </a:ext>
            </a:extLst>
          </p:cNvPr>
          <p:cNvSpPr/>
          <p:nvPr/>
        </p:nvSpPr>
        <p:spPr>
          <a:xfrm>
            <a:off x="8202305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94EF901A-6DB9-4570-99BF-946BA48B3F97}"/>
              </a:ext>
            </a:extLst>
          </p:cNvPr>
          <p:cNvSpPr/>
          <p:nvPr/>
        </p:nvSpPr>
        <p:spPr>
          <a:xfrm>
            <a:off x="8410469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48F18AC1-9D48-45CC-A7FF-48C8818FCFB9}"/>
              </a:ext>
            </a:extLst>
          </p:cNvPr>
          <p:cNvSpPr/>
          <p:nvPr/>
        </p:nvSpPr>
        <p:spPr>
          <a:xfrm>
            <a:off x="8618633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4A82C0EB-6A81-4F9D-AAE1-C8AE712F9A25}"/>
              </a:ext>
            </a:extLst>
          </p:cNvPr>
          <p:cNvSpPr/>
          <p:nvPr/>
        </p:nvSpPr>
        <p:spPr>
          <a:xfrm>
            <a:off x="8828246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54B6F910-2E51-4F7C-AF59-2FA498FB9A96}"/>
              </a:ext>
            </a:extLst>
          </p:cNvPr>
          <p:cNvSpPr/>
          <p:nvPr/>
        </p:nvSpPr>
        <p:spPr>
          <a:xfrm>
            <a:off x="9036410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DFA3D8E8-F084-4F7D-9CBD-E0FEF3815507}"/>
              </a:ext>
            </a:extLst>
          </p:cNvPr>
          <p:cNvSpPr/>
          <p:nvPr/>
        </p:nvSpPr>
        <p:spPr>
          <a:xfrm>
            <a:off x="9244574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C7B94A2E-9013-4FB3-BCEF-EC243EFB5EBD}"/>
              </a:ext>
            </a:extLst>
          </p:cNvPr>
          <p:cNvSpPr/>
          <p:nvPr/>
        </p:nvSpPr>
        <p:spPr>
          <a:xfrm>
            <a:off x="9452738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E63465E7-4BF6-476F-892B-3DA5B8A76814}"/>
              </a:ext>
            </a:extLst>
          </p:cNvPr>
          <p:cNvSpPr/>
          <p:nvPr/>
        </p:nvSpPr>
        <p:spPr>
          <a:xfrm>
            <a:off x="9660901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ED9E7F64-322C-4C34-BDF6-98D8CABD690F}"/>
              </a:ext>
            </a:extLst>
          </p:cNvPr>
          <p:cNvSpPr/>
          <p:nvPr/>
        </p:nvSpPr>
        <p:spPr>
          <a:xfrm>
            <a:off x="9869065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F9685A1A-BE97-4955-BB81-393F7032E861}"/>
              </a:ext>
            </a:extLst>
          </p:cNvPr>
          <p:cNvSpPr/>
          <p:nvPr/>
        </p:nvSpPr>
        <p:spPr>
          <a:xfrm>
            <a:off x="10077229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CAE4A996-E142-4970-85BF-CB290DE42885}"/>
              </a:ext>
            </a:extLst>
          </p:cNvPr>
          <p:cNvSpPr/>
          <p:nvPr/>
        </p:nvSpPr>
        <p:spPr>
          <a:xfrm>
            <a:off x="10285392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7199B469-01F4-4ED2-AB55-AA64D665F5A2}"/>
              </a:ext>
            </a:extLst>
          </p:cNvPr>
          <p:cNvSpPr/>
          <p:nvPr/>
        </p:nvSpPr>
        <p:spPr>
          <a:xfrm>
            <a:off x="10493556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73C34E99-8A8D-44AE-B33B-22041AB90A80}"/>
              </a:ext>
            </a:extLst>
          </p:cNvPr>
          <p:cNvSpPr/>
          <p:nvPr/>
        </p:nvSpPr>
        <p:spPr>
          <a:xfrm>
            <a:off x="10701720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9CCBAAD3-A1DD-4397-ACE8-16062818D389}"/>
              </a:ext>
            </a:extLst>
          </p:cNvPr>
          <p:cNvSpPr/>
          <p:nvPr/>
        </p:nvSpPr>
        <p:spPr>
          <a:xfrm>
            <a:off x="10911333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7894AFF2-F7BC-4AE2-AF02-614BA48CFB07}"/>
              </a:ext>
            </a:extLst>
          </p:cNvPr>
          <p:cNvSpPr/>
          <p:nvPr/>
        </p:nvSpPr>
        <p:spPr>
          <a:xfrm>
            <a:off x="2786288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83E54583-E725-4A1C-843F-46D8A269E563}"/>
              </a:ext>
            </a:extLst>
          </p:cNvPr>
          <p:cNvSpPr/>
          <p:nvPr/>
        </p:nvSpPr>
        <p:spPr>
          <a:xfrm>
            <a:off x="2994452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3F5E945D-1BF1-4407-BF39-E081B58379AA}"/>
              </a:ext>
            </a:extLst>
          </p:cNvPr>
          <p:cNvSpPr/>
          <p:nvPr/>
        </p:nvSpPr>
        <p:spPr>
          <a:xfrm>
            <a:off x="3202616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B0183473-BF3C-48E3-99E6-07ED2853EAE3}"/>
              </a:ext>
            </a:extLst>
          </p:cNvPr>
          <p:cNvSpPr/>
          <p:nvPr/>
        </p:nvSpPr>
        <p:spPr>
          <a:xfrm>
            <a:off x="3410779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4E69D586-456F-4A57-8F7A-FC6B1F19F530}"/>
              </a:ext>
            </a:extLst>
          </p:cNvPr>
          <p:cNvSpPr/>
          <p:nvPr/>
        </p:nvSpPr>
        <p:spPr>
          <a:xfrm>
            <a:off x="3618943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4E1A0A7E-5E37-4E5A-87EA-E45E067D748F}"/>
              </a:ext>
            </a:extLst>
          </p:cNvPr>
          <p:cNvSpPr/>
          <p:nvPr/>
        </p:nvSpPr>
        <p:spPr>
          <a:xfrm>
            <a:off x="3827107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A31A186-B7B1-4E4C-8C34-702EAA99D8CA}"/>
              </a:ext>
            </a:extLst>
          </p:cNvPr>
          <p:cNvSpPr/>
          <p:nvPr/>
        </p:nvSpPr>
        <p:spPr>
          <a:xfrm>
            <a:off x="4035270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81765C9A-8D5D-4897-B500-76F218E41ABE}"/>
              </a:ext>
            </a:extLst>
          </p:cNvPr>
          <p:cNvSpPr/>
          <p:nvPr/>
        </p:nvSpPr>
        <p:spPr>
          <a:xfrm>
            <a:off x="4243434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32753BEA-FF04-41A8-935E-279DA8B87E83}"/>
              </a:ext>
            </a:extLst>
          </p:cNvPr>
          <p:cNvSpPr/>
          <p:nvPr/>
        </p:nvSpPr>
        <p:spPr>
          <a:xfrm>
            <a:off x="4453048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CB91047A-A350-4651-8AE2-BD188866F987}"/>
              </a:ext>
            </a:extLst>
          </p:cNvPr>
          <p:cNvSpPr/>
          <p:nvPr/>
        </p:nvSpPr>
        <p:spPr>
          <a:xfrm>
            <a:off x="4661211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C9EF6273-452E-4793-81E5-9E86AAEE82AC}"/>
              </a:ext>
            </a:extLst>
          </p:cNvPr>
          <p:cNvSpPr/>
          <p:nvPr/>
        </p:nvSpPr>
        <p:spPr>
          <a:xfrm>
            <a:off x="4869375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38366320-49AA-4A2A-98E4-F50208BC3456}"/>
              </a:ext>
            </a:extLst>
          </p:cNvPr>
          <p:cNvSpPr/>
          <p:nvPr/>
        </p:nvSpPr>
        <p:spPr>
          <a:xfrm>
            <a:off x="5077539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3C1126A0-A5C4-4A6A-82C8-8AE3790CCFD7}"/>
              </a:ext>
            </a:extLst>
          </p:cNvPr>
          <p:cNvSpPr/>
          <p:nvPr/>
        </p:nvSpPr>
        <p:spPr>
          <a:xfrm>
            <a:off x="5285703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8990F988-0FEA-4885-A2AC-1FC3E31374AC}"/>
              </a:ext>
            </a:extLst>
          </p:cNvPr>
          <p:cNvSpPr/>
          <p:nvPr/>
        </p:nvSpPr>
        <p:spPr>
          <a:xfrm>
            <a:off x="5493866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2974F9A4-FD68-41D1-B515-1D0FBD2A5E22}"/>
              </a:ext>
            </a:extLst>
          </p:cNvPr>
          <p:cNvSpPr/>
          <p:nvPr/>
        </p:nvSpPr>
        <p:spPr>
          <a:xfrm>
            <a:off x="5702030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080E99E-0B74-4BC5-A493-488B2A8A054D}"/>
              </a:ext>
            </a:extLst>
          </p:cNvPr>
          <p:cNvSpPr/>
          <p:nvPr/>
        </p:nvSpPr>
        <p:spPr>
          <a:xfrm>
            <a:off x="5910194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9BF149F1-A6A7-41B2-95BF-6D5C20FC681E}"/>
              </a:ext>
            </a:extLst>
          </p:cNvPr>
          <p:cNvSpPr/>
          <p:nvPr/>
        </p:nvSpPr>
        <p:spPr>
          <a:xfrm>
            <a:off x="6118357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D1580517-4BFF-4CE3-92FB-0968AC947004}"/>
              </a:ext>
            </a:extLst>
          </p:cNvPr>
          <p:cNvSpPr/>
          <p:nvPr/>
        </p:nvSpPr>
        <p:spPr>
          <a:xfrm>
            <a:off x="6326521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7FC87059-78DC-4E91-8C06-2242D3C353F3}"/>
              </a:ext>
            </a:extLst>
          </p:cNvPr>
          <p:cNvSpPr/>
          <p:nvPr/>
        </p:nvSpPr>
        <p:spPr>
          <a:xfrm>
            <a:off x="6536135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EE12916E-4677-4D43-ABE9-D3C6C35EB459}"/>
              </a:ext>
            </a:extLst>
          </p:cNvPr>
          <p:cNvSpPr/>
          <p:nvPr/>
        </p:nvSpPr>
        <p:spPr>
          <a:xfrm>
            <a:off x="6744298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026DD8F5-4D11-4D0C-8888-ECC257946FDB}"/>
              </a:ext>
            </a:extLst>
          </p:cNvPr>
          <p:cNvSpPr/>
          <p:nvPr/>
        </p:nvSpPr>
        <p:spPr>
          <a:xfrm>
            <a:off x="6952726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21D20615-336A-40BB-BAE7-741C04D06CE2}"/>
              </a:ext>
            </a:extLst>
          </p:cNvPr>
          <p:cNvSpPr/>
          <p:nvPr/>
        </p:nvSpPr>
        <p:spPr>
          <a:xfrm>
            <a:off x="7160889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CD0B86A6-AE19-40FC-AE46-8215588D1E5D}"/>
              </a:ext>
            </a:extLst>
          </p:cNvPr>
          <p:cNvSpPr/>
          <p:nvPr/>
        </p:nvSpPr>
        <p:spPr>
          <a:xfrm>
            <a:off x="7369053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AFFB0BD3-6DA4-4C21-B1D2-6CCB08B76E1C}"/>
              </a:ext>
            </a:extLst>
          </p:cNvPr>
          <p:cNvSpPr/>
          <p:nvPr/>
        </p:nvSpPr>
        <p:spPr>
          <a:xfrm>
            <a:off x="7577217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E8A78BC3-A5BD-4B20-B140-32E5D7926E1E}"/>
              </a:ext>
            </a:extLst>
          </p:cNvPr>
          <p:cNvSpPr/>
          <p:nvPr/>
        </p:nvSpPr>
        <p:spPr>
          <a:xfrm>
            <a:off x="7785380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E68F91EA-D1AF-4E35-A4BE-B636C91A209A}"/>
              </a:ext>
            </a:extLst>
          </p:cNvPr>
          <p:cNvSpPr/>
          <p:nvPr/>
        </p:nvSpPr>
        <p:spPr>
          <a:xfrm>
            <a:off x="7993544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50B8382-EEBC-407F-8C59-8A638EA1359B}"/>
              </a:ext>
            </a:extLst>
          </p:cNvPr>
          <p:cNvSpPr/>
          <p:nvPr/>
        </p:nvSpPr>
        <p:spPr>
          <a:xfrm>
            <a:off x="8201708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DC68F7B0-FD35-44F3-9BE4-97059DB4BB63}"/>
              </a:ext>
            </a:extLst>
          </p:cNvPr>
          <p:cNvSpPr/>
          <p:nvPr/>
        </p:nvSpPr>
        <p:spPr>
          <a:xfrm>
            <a:off x="8409872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EB75821D-5E59-4AD4-B669-C110758D407F}"/>
              </a:ext>
            </a:extLst>
          </p:cNvPr>
          <p:cNvSpPr/>
          <p:nvPr/>
        </p:nvSpPr>
        <p:spPr>
          <a:xfrm>
            <a:off x="8619485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D5F18956-6596-42DD-B046-5924AFF3F73B}"/>
              </a:ext>
            </a:extLst>
          </p:cNvPr>
          <p:cNvSpPr/>
          <p:nvPr/>
        </p:nvSpPr>
        <p:spPr>
          <a:xfrm>
            <a:off x="8827649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C9EC3387-6E2C-40D5-8DE0-4D62E47AED7F}"/>
              </a:ext>
            </a:extLst>
          </p:cNvPr>
          <p:cNvSpPr/>
          <p:nvPr/>
        </p:nvSpPr>
        <p:spPr>
          <a:xfrm>
            <a:off x="9035813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C050BC3D-FE09-45AA-BFAF-0976265E1224}"/>
              </a:ext>
            </a:extLst>
          </p:cNvPr>
          <p:cNvSpPr/>
          <p:nvPr/>
        </p:nvSpPr>
        <p:spPr>
          <a:xfrm>
            <a:off x="9243976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A7329D4D-C5EB-4351-9675-33A776F8CF85}"/>
              </a:ext>
            </a:extLst>
          </p:cNvPr>
          <p:cNvSpPr/>
          <p:nvPr/>
        </p:nvSpPr>
        <p:spPr>
          <a:xfrm>
            <a:off x="9452140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FB9132B9-33A8-4C06-B3E4-1C22989F8EA5}"/>
              </a:ext>
            </a:extLst>
          </p:cNvPr>
          <p:cNvSpPr/>
          <p:nvPr/>
        </p:nvSpPr>
        <p:spPr>
          <a:xfrm>
            <a:off x="9660304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00C817ED-2B8B-4797-A29A-FF48C276ABCB}"/>
              </a:ext>
            </a:extLst>
          </p:cNvPr>
          <p:cNvSpPr/>
          <p:nvPr/>
        </p:nvSpPr>
        <p:spPr>
          <a:xfrm>
            <a:off x="9868467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B75C0A14-F389-4551-B206-5082B3808409}"/>
              </a:ext>
            </a:extLst>
          </p:cNvPr>
          <p:cNvSpPr/>
          <p:nvPr/>
        </p:nvSpPr>
        <p:spPr>
          <a:xfrm>
            <a:off x="10076631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6D21BCDB-EC54-4B65-A075-4BD83233A36B}"/>
              </a:ext>
            </a:extLst>
          </p:cNvPr>
          <p:cNvSpPr/>
          <p:nvPr/>
        </p:nvSpPr>
        <p:spPr>
          <a:xfrm>
            <a:off x="10284795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AD42BF9C-C264-43BF-A18B-04C978AE2917}"/>
              </a:ext>
            </a:extLst>
          </p:cNvPr>
          <p:cNvSpPr/>
          <p:nvPr/>
        </p:nvSpPr>
        <p:spPr>
          <a:xfrm>
            <a:off x="10492958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6EAB9921-7835-4459-9369-0A1B91D4ADFC}"/>
              </a:ext>
            </a:extLst>
          </p:cNvPr>
          <p:cNvSpPr/>
          <p:nvPr/>
        </p:nvSpPr>
        <p:spPr>
          <a:xfrm>
            <a:off x="10702572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86066596-05A4-460C-94BC-5FE944A78C5F}"/>
              </a:ext>
            </a:extLst>
          </p:cNvPr>
          <p:cNvSpPr/>
          <p:nvPr/>
        </p:nvSpPr>
        <p:spPr>
          <a:xfrm>
            <a:off x="2578722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C303B65-C590-4BE0-B0F3-DEE3D5325C01}"/>
              </a:ext>
            </a:extLst>
          </p:cNvPr>
          <p:cNvSpPr/>
          <p:nvPr/>
        </p:nvSpPr>
        <p:spPr>
          <a:xfrm>
            <a:off x="2786886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5310D8D6-2DBD-4E73-BE5D-5AB5B8B6424E}"/>
              </a:ext>
            </a:extLst>
          </p:cNvPr>
          <p:cNvSpPr/>
          <p:nvPr/>
        </p:nvSpPr>
        <p:spPr>
          <a:xfrm>
            <a:off x="2995050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C5986F58-01BA-4F41-9824-A21E9A928424}"/>
              </a:ext>
            </a:extLst>
          </p:cNvPr>
          <p:cNvSpPr/>
          <p:nvPr/>
        </p:nvSpPr>
        <p:spPr>
          <a:xfrm>
            <a:off x="3203213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50D2CD3-8472-4830-8B27-CAE34D81A615}"/>
              </a:ext>
            </a:extLst>
          </p:cNvPr>
          <p:cNvSpPr/>
          <p:nvPr/>
        </p:nvSpPr>
        <p:spPr>
          <a:xfrm>
            <a:off x="3411377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62E8BF4B-2F01-4287-91B4-CEE4A254FAB6}"/>
              </a:ext>
            </a:extLst>
          </p:cNvPr>
          <p:cNvSpPr/>
          <p:nvPr/>
        </p:nvSpPr>
        <p:spPr>
          <a:xfrm>
            <a:off x="3619541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369500FF-E0CD-45CE-AB4A-ED6183E0CDB1}"/>
              </a:ext>
            </a:extLst>
          </p:cNvPr>
          <p:cNvSpPr/>
          <p:nvPr/>
        </p:nvSpPr>
        <p:spPr>
          <a:xfrm>
            <a:off x="3827704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91AC67FE-35FF-4C80-A383-742D2A6D8BB5}"/>
              </a:ext>
            </a:extLst>
          </p:cNvPr>
          <p:cNvSpPr/>
          <p:nvPr/>
        </p:nvSpPr>
        <p:spPr>
          <a:xfrm>
            <a:off x="4035868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B352E2E1-CDA4-4B1F-9C89-F22C86ED2A47}"/>
              </a:ext>
            </a:extLst>
          </p:cNvPr>
          <p:cNvSpPr/>
          <p:nvPr/>
        </p:nvSpPr>
        <p:spPr>
          <a:xfrm>
            <a:off x="4245482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444CB7D7-3A08-4B51-86F4-18BA75865F6B}"/>
              </a:ext>
            </a:extLst>
          </p:cNvPr>
          <p:cNvSpPr/>
          <p:nvPr/>
        </p:nvSpPr>
        <p:spPr>
          <a:xfrm>
            <a:off x="4453645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E0280570-468A-4774-9A45-2AE50A4CA1A3}"/>
              </a:ext>
            </a:extLst>
          </p:cNvPr>
          <p:cNvSpPr/>
          <p:nvPr/>
        </p:nvSpPr>
        <p:spPr>
          <a:xfrm>
            <a:off x="4661809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0A1F8629-7FEF-45F9-ACF8-11E5DD58E15C}"/>
              </a:ext>
            </a:extLst>
          </p:cNvPr>
          <p:cNvSpPr/>
          <p:nvPr/>
        </p:nvSpPr>
        <p:spPr>
          <a:xfrm>
            <a:off x="4869973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81E9D7A6-ECB3-4C6C-BD09-FD8E56EBD91E}"/>
              </a:ext>
            </a:extLst>
          </p:cNvPr>
          <p:cNvSpPr/>
          <p:nvPr/>
        </p:nvSpPr>
        <p:spPr>
          <a:xfrm>
            <a:off x="5078136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0002CD07-50ED-4AF5-BF07-6F35CEA0109F}"/>
              </a:ext>
            </a:extLst>
          </p:cNvPr>
          <p:cNvSpPr/>
          <p:nvPr/>
        </p:nvSpPr>
        <p:spPr>
          <a:xfrm>
            <a:off x="5286300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CC4EFCAB-7720-4CA3-9035-EC1A5F3BB850}"/>
              </a:ext>
            </a:extLst>
          </p:cNvPr>
          <p:cNvSpPr/>
          <p:nvPr/>
        </p:nvSpPr>
        <p:spPr>
          <a:xfrm>
            <a:off x="5494464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B36818AA-8E40-4B7E-8537-D930043D1890}"/>
              </a:ext>
            </a:extLst>
          </p:cNvPr>
          <p:cNvSpPr/>
          <p:nvPr/>
        </p:nvSpPr>
        <p:spPr>
          <a:xfrm>
            <a:off x="5702628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EC0808F9-0B50-48F9-83BD-DD6D888A6771}"/>
              </a:ext>
            </a:extLst>
          </p:cNvPr>
          <p:cNvSpPr/>
          <p:nvPr/>
        </p:nvSpPr>
        <p:spPr>
          <a:xfrm>
            <a:off x="5910791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75AF5EB2-1169-4D71-B89F-67E001FBBB6F}"/>
              </a:ext>
            </a:extLst>
          </p:cNvPr>
          <p:cNvSpPr/>
          <p:nvPr/>
        </p:nvSpPr>
        <p:spPr>
          <a:xfrm>
            <a:off x="6118955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1C9E6D3A-6A53-4386-8CF3-1E007E54D10D}"/>
              </a:ext>
            </a:extLst>
          </p:cNvPr>
          <p:cNvSpPr/>
          <p:nvPr/>
        </p:nvSpPr>
        <p:spPr>
          <a:xfrm>
            <a:off x="6328568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0E926F12-D167-4C7A-A455-DA40C6B0037D}"/>
              </a:ext>
            </a:extLst>
          </p:cNvPr>
          <p:cNvSpPr/>
          <p:nvPr/>
        </p:nvSpPr>
        <p:spPr>
          <a:xfrm>
            <a:off x="6536732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7D8991A1-59B1-45E1-9696-1D4FAF519A31}"/>
              </a:ext>
            </a:extLst>
          </p:cNvPr>
          <p:cNvSpPr/>
          <p:nvPr/>
        </p:nvSpPr>
        <p:spPr>
          <a:xfrm>
            <a:off x="6745160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3" name="正方形/長方形 242">
            <a:extLst>
              <a:ext uri="{FF2B5EF4-FFF2-40B4-BE49-F238E27FC236}">
                <a16:creationId xmlns:a16="http://schemas.microsoft.com/office/drawing/2014/main" id="{5DF31C9F-1A88-4086-A75A-B6CEBB711131}"/>
              </a:ext>
            </a:extLst>
          </p:cNvPr>
          <p:cNvSpPr/>
          <p:nvPr/>
        </p:nvSpPr>
        <p:spPr>
          <a:xfrm>
            <a:off x="6953323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A4BC4D31-3FE6-478B-8F26-446282379EF3}"/>
              </a:ext>
            </a:extLst>
          </p:cNvPr>
          <p:cNvSpPr/>
          <p:nvPr/>
        </p:nvSpPr>
        <p:spPr>
          <a:xfrm>
            <a:off x="7161487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3FA6C6A8-E160-4AE7-8451-E98D3FEE10C0}"/>
              </a:ext>
            </a:extLst>
          </p:cNvPr>
          <p:cNvSpPr/>
          <p:nvPr/>
        </p:nvSpPr>
        <p:spPr>
          <a:xfrm>
            <a:off x="7369651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90BB4A07-6660-43B4-80BE-3E5D6A7F78E6}"/>
              </a:ext>
            </a:extLst>
          </p:cNvPr>
          <p:cNvSpPr/>
          <p:nvPr/>
        </p:nvSpPr>
        <p:spPr>
          <a:xfrm>
            <a:off x="7577814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4CF1AE5A-7DE9-4CA2-9494-D9D132031FB7}"/>
              </a:ext>
            </a:extLst>
          </p:cNvPr>
          <p:cNvSpPr/>
          <p:nvPr/>
        </p:nvSpPr>
        <p:spPr>
          <a:xfrm>
            <a:off x="7785978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C7EE2919-D8A7-4279-B3F3-4D168E5FD38F}"/>
              </a:ext>
            </a:extLst>
          </p:cNvPr>
          <p:cNvSpPr/>
          <p:nvPr/>
        </p:nvSpPr>
        <p:spPr>
          <a:xfrm>
            <a:off x="7994142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6D6C3496-30ED-44B3-8E16-ECB364609E37}"/>
              </a:ext>
            </a:extLst>
          </p:cNvPr>
          <p:cNvSpPr/>
          <p:nvPr/>
        </p:nvSpPr>
        <p:spPr>
          <a:xfrm>
            <a:off x="8202305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A7C31928-7B7E-4466-A270-68C0678F5A14}"/>
              </a:ext>
            </a:extLst>
          </p:cNvPr>
          <p:cNvSpPr/>
          <p:nvPr/>
        </p:nvSpPr>
        <p:spPr>
          <a:xfrm>
            <a:off x="8411919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D095155-7DDD-42B5-B26D-030E8A843D1B}"/>
              </a:ext>
            </a:extLst>
          </p:cNvPr>
          <p:cNvSpPr/>
          <p:nvPr/>
        </p:nvSpPr>
        <p:spPr>
          <a:xfrm>
            <a:off x="8620083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2482799A-9BD4-4551-BA9F-B8994FB7105F}"/>
              </a:ext>
            </a:extLst>
          </p:cNvPr>
          <p:cNvSpPr/>
          <p:nvPr/>
        </p:nvSpPr>
        <p:spPr>
          <a:xfrm>
            <a:off x="8828246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90C15804-4556-4446-A330-29F7115D3A08}"/>
              </a:ext>
            </a:extLst>
          </p:cNvPr>
          <p:cNvSpPr/>
          <p:nvPr/>
        </p:nvSpPr>
        <p:spPr>
          <a:xfrm>
            <a:off x="9036410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8E9DA129-6B99-4254-A73E-8C46336948F6}"/>
              </a:ext>
            </a:extLst>
          </p:cNvPr>
          <p:cNvSpPr/>
          <p:nvPr/>
        </p:nvSpPr>
        <p:spPr>
          <a:xfrm>
            <a:off x="9244574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9C38BA0B-6DBF-4BF5-BEB5-7E766DDD99F0}"/>
              </a:ext>
            </a:extLst>
          </p:cNvPr>
          <p:cNvSpPr/>
          <p:nvPr/>
        </p:nvSpPr>
        <p:spPr>
          <a:xfrm>
            <a:off x="9452738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6491B08C-D3DC-4220-89BB-4090B6E61FDC}"/>
              </a:ext>
            </a:extLst>
          </p:cNvPr>
          <p:cNvSpPr/>
          <p:nvPr/>
        </p:nvSpPr>
        <p:spPr>
          <a:xfrm>
            <a:off x="9660901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4A6EEC20-E106-4997-96CE-CE56115B0C48}"/>
              </a:ext>
            </a:extLst>
          </p:cNvPr>
          <p:cNvSpPr/>
          <p:nvPr/>
        </p:nvSpPr>
        <p:spPr>
          <a:xfrm>
            <a:off x="9869065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79E4498D-6A54-45B0-9D46-99A724F4CBB9}"/>
              </a:ext>
            </a:extLst>
          </p:cNvPr>
          <p:cNvSpPr/>
          <p:nvPr/>
        </p:nvSpPr>
        <p:spPr>
          <a:xfrm>
            <a:off x="10077229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D2F86C72-80B3-405E-BEB7-DB24511BE0F6}"/>
              </a:ext>
            </a:extLst>
          </p:cNvPr>
          <p:cNvSpPr/>
          <p:nvPr/>
        </p:nvSpPr>
        <p:spPr>
          <a:xfrm>
            <a:off x="10285392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B83B082-2451-493B-B80A-73F4F521F1A6}"/>
              </a:ext>
            </a:extLst>
          </p:cNvPr>
          <p:cNvSpPr/>
          <p:nvPr/>
        </p:nvSpPr>
        <p:spPr>
          <a:xfrm>
            <a:off x="10495006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4" name="正方形/長方形 263">
            <a:extLst>
              <a:ext uri="{FF2B5EF4-FFF2-40B4-BE49-F238E27FC236}">
                <a16:creationId xmlns:a16="http://schemas.microsoft.com/office/drawing/2014/main" id="{F24C54F7-B2CB-4D1A-AAEC-44D5E2A79FCD}"/>
              </a:ext>
            </a:extLst>
          </p:cNvPr>
          <p:cNvSpPr/>
          <p:nvPr/>
        </p:nvSpPr>
        <p:spPr>
          <a:xfrm>
            <a:off x="2370558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D9E2404C-DF92-44FB-A76F-882C01E86878}"/>
              </a:ext>
            </a:extLst>
          </p:cNvPr>
          <p:cNvSpPr/>
          <p:nvPr/>
        </p:nvSpPr>
        <p:spPr>
          <a:xfrm>
            <a:off x="2578722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954A5E0F-47F7-4493-999D-82DDD1BFF1ED}"/>
              </a:ext>
            </a:extLst>
          </p:cNvPr>
          <p:cNvSpPr/>
          <p:nvPr/>
        </p:nvSpPr>
        <p:spPr>
          <a:xfrm>
            <a:off x="2786886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C2AF3377-0B87-4E2D-B5CE-96A5C52DEF04}"/>
              </a:ext>
            </a:extLst>
          </p:cNvPr>
          <p:cNvSpPr/>
          <p:nvPr/>
        </p:nvSpPr>
        <p:spPr>
          <a:xfrm>
            <a:off x="2995050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8" name="正方形/長方形 267">
            <a:extLst>
              <a:ext uri="{FF2B5EF4-FFF2-40B4-BE49-F238E27FC236}">
                <a16:creationId xmlns:a16="http://schemas.microsoft.com/office/drawing/2014/main" id="{CFB8BB54-FACB-401B-9BC1-5C9D766DBCAF}"/>
              </a:ext>
            </a:extLst>
          </p:cNvPr>
          <p:cNvSpPr/>
          <p:nvPr/>
        </p:nvSpPr>
        <p:spPr>
          <a:xfrm>
            <a:off x="3203213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id="{409E80DE-55D9-45A1-8B3B-C14E3B7DAAAC}"/>
              </a:ext>
            </a:extLst>
          </p:cNvPr>
          <p:cNvSpPr/>
          <p:nvPr/>
        </p:nvSpPr>
        <p:spPr>
          <a:xfrm>
            <a:off x="3411377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69D57EE9-1385-4AEF-B4E7-E45B92AA5991}"/>
              </a:ext>
            </a:extLst>
          </p:cNvPr>
          <p:cNvSpPr/>
          <p:nvPr/>
        </p:nvSpPr>
        <p:spPr>
          <a:xfrm>
            <a:off x="3619541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025C0F50-0978-4BEF-BD2F-D45FC06972EC}"/>
              </a:ext>
            </a:extLst>
          </p:cNvPr>
          <p:cNvSpPr/>
          <p:nvPr/>
        </p:nvSpPr>
        <p:spPr>
          <a:xfrm>
            <a:off x="3827704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5C59C7E2-8951-41C5-BEB3-CE0EB13C59B3}"/>
              </a:ext>
            </a:extLst>
          </p:cNvPr>
          <p:cNvSpPr/>
          <p:nvPr/>
        </p:nvSpPr>
        <p:spPr>
          <a:xfrm>
            <a:off x="4037318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259F1A59-1F57-4F1A-8275-75E0F5D26ADB}"/>
              </a:ext>
            </a:extLst>
          </p:cNvPr>
          <p:cNvSpPr/>
          <p:nvPr/>
        </p:nvSpPr>
        <p:spPr>
          <a:xfrm>
            <a:off x="4245482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id="{837FA1EB-66D7-47E6-A6CC-D0D9E5E29D72}"/>
              </a:ext>
            </a:extLst>
          </p:cNvPr>
          <p:cNvSpPr/>
          <p:nvPr/>
        </p:nvSpPr>
        <p:spPr>
          <a:xfrm>
            <a:off x="4453645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FCA585C0-BB01-4D06-B692-686C34C11B2B}"/>
              </a:ext>
            </a:extLst>
          </p:cNvPr>
          <p:cNvSpPr/>
          <p:nvPr/>
        </p:nvSpPr>
        <p:spPr>
          <a:xfrm>
            <a:off x="4661809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正方形/長方形 275">
            <a:extLst>
              <a:ext uri="{FF2B5EF4-FFF2-40B4-BE49-F238E27FC236}">
                <a16:creationId xmlns:a16="http://schemas.microsoft.com/office/drawing/2014/main" id="{E281C629-BB19-4745-A55F-1AEBF928F908}"/>
              </a:ext>
            </a:extLst>
          </p:cNvPr>
          <p:cNvSpPr/>
          <p:nvPr/>
        </p:nvSpPr>
        <p:spPr>
          <a:xfrm>
            <a:off x="4869973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7" name="正方形/長方形 276">
            <a:extLst>
              <a:ext uri="{FF2B5EF4-FFF2-40B4-BE49-F238E27FC236}">
                <a16:creationId xmlns:a16="http://schemas.microsoft.com/office/drawing/2014/main" id="{15DC315D-F761-46E6-BE15-EC85A5A6DD8F}"/>
              </a:ext>
            </a:extLst>
          </p:cNvPr>
          <p:cNvSpPr/>
          <p:nvPr/>
        </p:nvSpPr>
        <p:spPr>
          <a:xfrm>
            <a:off x="5078136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3773B290-752D-4C1F-B424-7F5F952DD625}"/>
              </a:ext>
            </a:extLst>
          </p:cNvPr>
          <p:cNvSpPr/>
          <p:nvPr/>
        </p:nvSpPr>
        <p:spPr>
          <a:xfrm>
            <a:off x="5286300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CCFE5DD0-E627-43BA-B511-67FBDF2412CD}"/>
              </a:ext>
            </a:extLst>
          </p:cNvPr>
          <p:cNvSpPr/>
          <p:nvPr/>
        </p:nvSpPr>
        <p:spPr>
          <a:xfrm>
            <a:off x="5494464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0" name="正方形/長方形 279">
            <a:extLst>
              <a:ext uri="{FF2B5EF4-FFF2-40B4-BE49-F238E27FC236}">
                <a16:creationId xmlns:a16="http://schemas.microsoft.com/office/drawing/2014/main" id="{0F8159A9-A3D4-406F-8B95-28F373DAD353}"/>
              </a:ext>
            </a:extLst>
          </p:cNvPr>
          <p:cNvSpPr/>
          <p:nvPr/>
        </p:nvSpPr>
        <p:spPr>
          <a:xfrm>
            <a:off x="5702628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EA12E1DF-2414-4E2E-842F-D5C4A40EC8B6}"/>
              </a:ext>
            </a:extLst>
          </p:cNvPr>
          <p:cNvSpPr/>
          <p:nvPr/>
        </p:nvSpPr>
        <p:spPr>
          <a:xfrm>
            <a:off x="5910791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1AE002B8-58F1-4D2F-AF65-0BE3E75FA02A}"/>
              </a:ext>
            </a:extLst>
          </p:cNvPr>
          <p:cNvSpPr/>
          <p:nvPr/>
        </p:nvSpPr>
        <p:spPr>
          <a:xfrm>
            <a:off x="6120405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529558E0-C8D4-43E3-BBE5-09031AA52ED5}"/>
              </a:ext>
            </a:extLst>
          </p:cNvPr>
          <p:cNvSpPr/>
          <p:nvPr/>
        </p:nvSpPr>
        <p:spPr>
          <a:xfrm>
            <a:off x="6328568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4" name="正方形/長方形 283">
            <a:extLst>
              <a:ext uri="{FF2B5EF4-FFF2-40B4-BE49-F238E27FC236}">
                <a16:creationId xmlns:a16="http://schemas.microsoft.com/office/drawing/2014/main" id="{DE0C42EF-EAAA-4F7E-B83E-7E3F275FAE84}"/>
              </a:ext>
            </a:extLst>
          </p:cNvPr>
          <p:cNvSpPr/>
          <p:nvPr/>
        </p:nvSpPr>
        <p:spPr>
          <a:xfrm>
            <a:off x="6536996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D0F907F8-4028-4092-AE03-4F08858EC317}"/>
              </a:ext>
            </a:extLst>
          </p:cNvPr>
          <p:cNvSpPr/>
          <p:nvPr/>
        </p:nvSpPr>
        <p:spPr>
          <a:xfrm>
            <a:off x="6745160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A087AC68-B7A1-4524-84F9-04F826890D15}"/>
              </a:ext>
            </a:extLst>
          </p:cNvPr>
          <p:cNvSpPr/>
          <p:nvPr/>
        </p:nvSpPr>
        <p:spPr>
          <a:xfrm>
            <a:off x="6953323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7" name="正方形/長方形 286">
            <a:extLst>
              <a:ext uri="{FF2B5EF4-FFF2-40B4-BE49-F238E27FC236}">
                <a16:creationId xmlns:a16="http://schemas.microsoft.com/office/drawing/2014/main" id="{1E888E6E-7FD6-4827-A12D-F24692D37D9A}"/>
              </a:ext>
            </a:extLst>
          </p:cNvPr>
          <p:cNvSpPr/>
          <p:nvPr/>
        </p:nvSpPr>
        <p:spPr>
          <a:xfrm>
            <a:off x="7161487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8" name="正方形/長方形 287">
            <a:extLst>
              <a:ext uri="{FF2B5EF4-FFF2-40B4-BE49-F238E27FC236}">
                <a16:creationId xmlns:a16="http://schemas.microsoft.com/office/drawing/2014/main" id="{22811180-7804-4F9A-B13D-56A87D3FB5AB}"/>
              </a:ext>
            </a:extLst>
          </p:cNvPr>
          <p:cNvSpPr/>
          <p:nvPr/>
        </p:nvSpPr>
        <p:spPr>
          <a:xfrm>
            <a:off x="7369651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08F492EE-0640-418D-A2E2-7CFAF21FAE07}"/>
              </a:ext>
            </a:extLst>
          </p:cNvPr>
          <p:cNvSpPr/>
          <p:nvPr/>
        </p:nvSpPr>
        <p:spPr>
          <a:xfrm>
            <a:off x="7577814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id="{02963525-59FE-406E-B6DA-F5F6CE7C9661}"/>
              </a:ext>
            </a:extLst>
          </p:cNvPr>
          <p:cNvSpPr/>
          <p:nvPr/>
        </p:nvSpPr>
        <p:spPr>
          <a:xfrm>
            <a:off x="7785978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1" name="正方形/長方形 290">
            <a:extLst>
              <a:ext uri="{FF2B5EF4-FFF2-40B4-BE49-F238E27FC236}">
                <a16:creationId xmlns:a16="http://schemas.microsoft.com/office/drawing/2014/main" id="{B0F3E3AA-3876-4B7B-8500-7C9C81F03A54}"/>
              </a:ext>
            </a:extLst>
          </p:cNvPr>
          <p:cNvSpPr/>
          <p:nvPr/>
        </p:nvSpPr>
        <p:spPr>
          <a:xfrm>
            <a:off x="7994142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2" name="正方形/長方形 291">
            <a:extLst>
              <a:ext uri="{FF2B5EF4-FFF2-40B4-BE49-F238E27FC236}">
                <a16:creationId xmlns:a16="http://schemas.microsoft.com/office/drawing/2014/main" id="{4438524D-2303-4AAB-AA19-E8F328C169E9}"/>
              </a:ext>
            </a:extLst>
          </p:cNvPr>
          <p:cNvSpPr/>
          <p:nvPr/>
        </p:nvSpPr>
        <p:spPr>
          <a:xfrm>
            <a:off x="8203755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292FD512-3048-4463-8B4C-68FD12376AB4}"/>
              </a:ext>
            </a:extLst>
          </p:cNvPr>
          <p:cNvSpPr/>
          <p:nvPr/>
        </p:nvSpPr>
        <p:spPr>
          <a:xfrm>
            <a:off x="8411919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A23573B3-5663-4ED5-9B27-4788B04D2FE3}"/>
              </a:ext>
            </a:extLst>
          </p:cNvPr>
          <p:cNvSpPr/>
          <p:nvPr/>
        </p:nvSpPr>
        <p:spPr>
          <a:xfrm>
            <a:off x="8620083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B75A069C-30EF-4DA1-992F-EDD994A04B90}"/>
              </a:ext>
            </a:extLst>
          </p:cNvPr>
          <p:cNvSpPr/>
          <p:nvPr/>
        </p:nvSpPr>
        <p:spPr>
          <a:xfrm>
            <a:off x="8828246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63D30E59-09B2-456D-A68E-6D114E4A9CAE}"/>
              </a:ext>
            </a:extLst>
          </p:cNvPr>
          <p:cNvSpPr/>
          <p:nvPr/>
        </p:nvSpPr>
        <p:spPr>
          <a:xfrm>
            <a:off x="9036410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7" name="正方形/長方形 296">
            <a:extLst>
              <a:ext uri="{FF2B5EF4-FFF2-40B4-BE49-F238E27FC236}">
                <a16:creationId xmlns:a16="http://schemas.microsoft.com/office/drawing/2014/main" id="{AB73E110-42FB-4A6C-BC90-0EC3E0104D6C}"/>
              </a:ext>
            </a:extLst>
          </p:cNvPr>
          <p:cNvSpPr/>
          <p:nvPr/>
        </p:nvSpPr>
        <p:spPr>
          <a:xfrm>
            <a:off x="9244574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582754A9-9178-490E-AD7E-E6D7F89A9F6C}"/>
              </a:ext>
            </a:extLst>
          </p:cNvPr>
          <p:cNvSpPr/>
          <p:nvPr/>
        </p:nvSpPr>
        <p:spPr>
          <a:xfrm>
            <a:off x="9452738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77553775-E9C9-4B6D-993F-789A5DF5145D}"/>
              </a:ext>
            </a:extLst>
          </p:cNvPr>
          <p:cNvSpPr/>
          <p:nvPr/>
        </p:nvSpPr>
        <p:spPr>
          <a:xfrm>
            <a:off x="9660901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B5358B30-E8DF-46B5-A380-9A7E8EEBA15E}"/>
              </a:ext>
            </a:extLst>
          </p:cNvPr>
          <p:cNvSpPr/>
          <p:nvPr/>
        </p:nvSpPr>
        <p:spPr>
          <a:xfrm>
            <a:off x="9869065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A4E017F1-1B0A-4A65-8FC7-FCB653F8CCA9}"/>
              </a:ext>
            </a:extLst>
          </p:cNvPr>
          <p:cNvSpPr/>
          <p:nvPr/>
        </p:nvSpPr>
        <p:spPr>
          <a:xfrm>
            <a:off x="10077229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A156EA26-25EE-4B13-ACF4-5FD0AE46CEB5}"/>
              </a:ext>
            </a:extLst>
          </p:cNvPr>
          <p:cNvSpPr/>
          <p:nvPr/>
        </p:nvSpPr>
        <p:spPr>
          <a:xfrm>
            <a:off x="10286842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2770ED3C-A53F-4328-94FC-41F473D52C82}"/>
              </a:ext>
            </a:extLst>
          </p:cNvPr>
          <p:cNvSpPr/>
          <p:nvPr/>
        </p:nvSpPr>
        <p:spPr>
          <a:xfrm>
            <a:off x="2160347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A1CAC51C-512A-47DF-9B3C-58ECC47898AD}"/>
              </a:ext>
            </a:extLst>
          </p:cNvPr>
          <p:cNvSpPr/>
          <p:nvPr/>
        </p:nvSpPr>
        <p:spPr>
          <a:xfrm>
            <a:off x="2368511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36D7D084-5DA5-455A-9BF3-F75B4E5C4196}"/>
              </a:ext>
            </a:extLst>
          </p:cNvPr>
          <p:cNvSpPr/>
          <p:nvPr/>
        </p:nvSpPr>
        <p:spPr>
          <a:xfrm>
            <a:off x="2576675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8F7E7771-C53F-4543-A455-DA0497B4F151}"/>
              </a:ext>
            </a:extLst>
          </p:cNvPr>
          <p:cNvSpPr/>
          <p:nvPr/>
        </p:nvSpPr>
        <p:spPr>
          <a:xfrm>
            <a:off x="2784838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6FDF3C9-7897-4647-95A6-1785052775B8}"/>
              </a:ext>
            </a:extLst>
          </p:cNvPr>
          <p:cNvSpPr/>
          <p:nvPr/>
        </p:nvSpPr>
        <p:spPr>
          <a:xfrm>
            <a:off x="2993002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20D5E558-E14E-4423-80CE-172E1495739E}"/>
              </a:ext>
            </a:extLst>
          </p:cNvPr>
          <p:cNvSpPr/>
          <p:nvPr/>
        </p:nvSpPr>
        <p:spPr>
          <a:xfrm>
            <a:off x="3201166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FB26C472-93F3-49FB-B184-77B57D7E9A4D}"/>
              </a:ext>
            </a:extLst>
          </p:cNvPr>
          <p:cNvSpPr/>
          <p:nvPr/>
        </p:nvSpPr>
        <p:spPr>
          <a:xfrm>
            <a:off x="3409329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F3917687-47FC-44E2-AD40-759EA3838801}"/>
              </a:ext>
            </a:extLst>
          </p:cNvPr>
          <p:cNvSpPr/>
          <p:nvPr/>
        </p:nvSpPr>
        <p:spPr>
          <a:xfrm>
            <a:off x="3617493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DED2B254-2EA8-4FF7-B767-26BFFCB1338E}"/>
              </a:ext>
            </a:extLst>
          </p:cNvPr>
          <p:cNvSpPr/>
          <p:nvPr/>
        </p:nvSpPr>
        <p:spPr>
          <a:xfrm>
            <a:off x="3827107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C3195EEC-54C5-4024-A2DB-2D1C9D19242D}"/>
              </a:ext>
            </a:extLst>
          </p:cNvPr>
          <p:cNvSpPr/>
          <p:nvPr/>
        </p:nvSpPr>
        <p:spPr>
          <a:xfrm>
            <a:off x="4035270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5CB60982-5E0F-4F58-A338-4084845FC1E0}"/>
              </a:ext>
            </a:extLst>
          </p:cNvPr>
          <p:cNvSpPr/>
          <p:nvPr/>
        </p:nvSpPr>
        <p:spPr>
          <a:xfrm>
            <a:off x="4243434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7" name="正方形/長方形 316">
            <a:extLst>
              <a:ext uri="{FF2B5EF4-FFF2-40B4-BE49-F238E27FC236}">
                <a16:creationId xmlns:a16="http://schemas.microsoft.com/office/drawing/2014/main" id="{EAF660F9-299B-429F-AB99-F8E21F3C5F7B}"/>
              </a:ext>
            </a:extLst>
          </p:cNvPr>
          <p:cNvSpPr/>
          <p:nvPr/>
        </p:nvSpPr>
        <p:spPr>
          <a:xfrm>
            <a:off x="4451598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8" name="正方形/長方形 317">
            <a:extLst>
              <a:ext uri="{FF2B5EF4-FFF2-40B4-BE49-F238E27FC236}">
                <a16:creationId xmlns:a16="http://schemas.microsoft.com/office/drawing/2014/main" id="{48CFE0D4-7600-4CF0-BCC8-F4F14A382BFF}"/>
              </a:ext>
            </a:extLst>
          </p:cNvPr>
          <p:cNvSpPr/>
          <p:nvPr/>
        </p:nvSpPr>
        <p:spPr>
          <a:xfrm>
            <a:off x="4659762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3D03AA49-0265-4B54-88FB-E9953594F322}"/>
              </a:ext>
            </a:extLst>
          </p:cNvPr>
          <p:cNvSpPr/>
          <p:nvPr/>
        </p:nvSpPr>
        <p:spPr>
          <a:xfrm>
            <a:off x="4867925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DDBACA57-00EE-49A6-8492-E7E3553C7F0D}"/>
              </a:ext>
            </a:extLst>
          </p:cNvPr>
          <p:cNvSpPr/>
          <p:nvPr/>
        </p:nvSpPr>
        <p:spPr>
          <a:xfrm>
            <a:off x="5076089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487313DA-1086-4DB1-AFC7-2C77E24EC6DF}"/>
              </a:ext>
            </a:extLst>
          </p:cNvPr>
          <p:cNvSpPr/>
          <p:nvPr/>
        </p:nvSpPr>
        <p:spPr>
          <a:xfrm>
            <a:off x="5284253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2" name="正方形/長方形 321">
            <a:extLst>
              <a:ext uri="{FF2B5EF4-FFF2-40B4-BE49-F238E27FC236}">
                <a16:creationId xmlns:a16="http://schemas.microsoft.com/office/drawing/2014/main" id="{7ADAB092-0FA4-4D8C-A5D5-F6418BA4051C}"/>
              </a:ext>
            </a:extLst>
          </p:cNvPr>
          <p:cNvSpPr/>
          <p:nvPr/>
        </p:nvSpPr>
        <p:spPr>
          <a:xfrm>
            <a:off x="5492416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3" name="正方形/長方形 322">
            <a:extLst>
              <a:ext uri="{FF2B5EF4-FFF2-40B4-BE49-F238E27FC236}">
                <a16:creationId xmlns:a16="http://schemas.microsoft.com/office/drawing/2014/main" id="{5067A6A4-AB67-4B0F-8F91-E9B33526CC98}"/>
              </a:ext>
            </a:extLst>
          </p:cNvPr>
          <p:cNvSpPr/>
          <p:nvPr/>
        </p:nvSpPr>
        <p:spPr>
          <a:xfrm>
            <a:off x="5700580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16341E83-3050-419D-BBE0-F838B484DD78}"/>
              </a:ext>
            </a:extLst>
          </p:cNvPr>
          <p:cNvSpPr/>
          <p:nvPr/>
        </p:nvSpPr>
        <p:spPr>
          <a:xfrm>
            <a:off x="5910194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6E833608-7E15-485C-983D-0CED7311B7C5}"/>
              </a:ext>
            </a:extLst>
          </p:cNvPr>
          <p:cNvSpPr/>
          <p:nvPr/>
        </p:nvSpPr>
        <p:spPr>
          <a:xfrm>
            <a:off x="6118357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FF82886B-953B-4C1F-B7F0-749E9CC0D023}"/>
              </a:ext>
            </a:extLst>
          </p:cNvPr>
          <p:cNvSpPr/>
          <p:nvPr/>
        </p:nvSpPr>
        <p:spPr>
          <a:xfrm>
            <a:off x="6326785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C62110D7-4F3A-4919-B1E7-210B5E631EF8}"/>
              </a:ext>
            </a:extLst>
          </p:cNvPr>
          <p:cNvSpPr/>
          <p:nvPr/>
        </p:nvSpPr>
        <p:spPr>
          <a:xfrm>
            <a:off x="6534948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8" name="正方形/長方形 327">
            <a:extLst>
              <a:ext uri="{FF2B5EF4-FFF2-40B4-BE49-F238E27FC236}">
                <a16:creationId xmlns:a16="http://schemas.microsoft.com/office/drawing/2014/main" id="{0B4E847D-D0C2-4DD9-A7DC-AF0FE14CCFB2}"/>
              </a:ext>
            </a:extLst>
          </p:cNvPr>
          <p:cNvSpPr/>
          <p:nvPr/>
        </p:nvSpPr>
        <p:spPr>
          <a:xfrm>
            <a:off x="6743112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8AE310FB-83C8-443A-90DC-1F4842C29FC0}"/>
              </a:ext>
            </a:extLst>
          </p:cNvPr>
          <p:cNvSpPr/>
          <p:nvPr/>
        </p:nvSpPr>
        <p:spPr>
          <a:xfrm>
            <a:off x="6951276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0" name="正方形/長方形 329">
            <a:extLst>
              <a:ext uri="{FF2B5EF4-FFF2-40B4-BE49-F238E27FC236}">
                <a16:creationId xmlns:a16="http://schemas.microsoft.com/office/drawing/2014/main" id="{35E36BAD-EF0E-45E8-B078-4212CC4AB471}"/>
              </a:ext>
            </a:extLst>
          </p:cNvPr>
          <p:cNvSpPr/>
          <p:nvPr/>
        </p:nvSpPr>
        <p:spPr>
          <a:xfrm>
            <a:off x="7159439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6D92F35B-0BC5-4761-BD64-DC174243DB82}"/>
              </a:ext>
            </a:extLst>
          </p:cNvPr>
          <p:cNvSpPr/>
          <p:nvPr/>
        </p:nvSpPr>
        <p:spPr>
          <a:xfrm>
            <a:off x="7367603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2" name="正方形/長方形 331">
            <a:extLst>
              <a:ext uri="{FF2B5EF4-FFF2-40B4-BE49-F238E27FC236}">
                <a16:creationId xmlns:a16="http://schemas.microsoft.com/office/drawing/2014/main" id="{26FE8C30-5803-4D42-8AD0-839EF0C2DB6D}"/>
              </a:ext>
            </a:extLst>
          </p:cNvPr>
          <p:cNvSpPr/>
          <p:nvPr/>
        </p:nvSpPr>
        <p:spPr>
          <a:xfrm>
            <a:off x="7575767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4E95EE18-2C7D-4805-B17B-2DEC47090418}"/>
              </a:ext>
            </a:extLst>
          </p:cNvPr>
          <p:cNvSpPr/>
          <p:nvPr/>
        </p:nvSpPr>
        <p:spPr>
          <a:xfrm>
            <a:off x="7783931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EE0D1C8B-CD24-4F42-AE39-0676AF593FE0}"/>
              </a:ext>
            </a:extLst>
          </p:cNvPr>
          <p:cNvSpPr/>
          <p:nvPr/>
        </p:nvSpPr>
        <p:spPr>
          <a:xfrm>
            <a:off x="7993544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A4F05B85-239F-493A-9418-F028ED1AFA8D}"/>
              </a:ext>
            </a:extLst>
          </p:cNvPr>
          <p:cNvSpPr/>
          <p:nvPr/>
        </p:nvSpPr>
        <p:spPr>
          <a:xfrm>
            <a:off x="8201708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9DF12DC5-64E7-4A97-832B-516ADC9C8AF5}"/>
              </a:ext>
            </a:extLst>
          </p:cNvPr>
          <p:cNvSpPr/>
          <p:nvPr/>
        </p:nvSpPr>
        <p:spPr>
          <a:xfrm>
            <a:off x="8409872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35D9E88D-F66F-4D8E-BCF0-2F121D6F2CDC}"/>
              </a:ext>
            </a:extLst>
          </p:cNvPr>
          <p:cNvSpPr/>
          <p:nvPr/>
        </p:nvSpPr>
        <p:spPr>
          <a:xfrm>
            <a:off x="8618035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D1512CB6-EA13-46CF-8337-92056346B0D9}"/>
              </a:ext>
            </a:extLst>
          </p:cNvPr>
          <p:cNvSpPr/>
          <p:nvPr/>
        </p:nvSpPr>
        <p:spPr>
          <a:xfrm>
            <a:off x="8826199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DEF6471A-6418-4B73-8580-21DE4F0A77E4}"/>
              </a:ext>
            </a:extLst>
          </p:cNvPr>
          <p:cNvSpPr/>
          <p:nvPr/>
        </p:nvSpPr>
        <p:spPr>
          <a:xfrm>
            <a:off x="9034363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A4432925-E3D0-4F31-9B24-016F63C92298}"/>
              </a:ext>
            </a:extLst>
          </p:cNvPr>
          <p:cNvSpPr/>
          <p:nvPr/>
        </p:nvSpPr>
        <p:spPr>
          <a:xfrm>
            <a:off x="9242526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070CA9A7-84F5-402C-8C37-5E7AEBFC4F58}"/>
              </a:ext>
            </a:extLst>
          </p:cNvPr>
          <p:cNvSpPr/>
          <p:nvPr/>
        </p:nvSpPr>
        <p:spPr>
          <a:xfrm>
            <a:off x="9450690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2" name="正方形/長方形 341">
            <a:extLst>
              <a:ext uri="{FF2B5EF4-FFF2-40B4-BE49-F238E27FC236}">
                <a16:creationId xmlns:a16="http://schemas.microsoft.com/office/drawing/2014/main" id="{3A0094E5-F5A2-401D-ADDC-107B4CE2C4E7}"/>
              </a:ext>
            </a:extLst>
          </p:cNvPr>
          <p:cNvSpPr/>
          <p:nvPr/>
        </p:nvSpPr>
        <p:spPr>
          <a:xfrm>
            <a:off x="9658854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E4396F1B-8CBA-4F3E-9F55-74DBA44806B0}"/>
              </a:ext>
            </a:extLst>
          </p:cNvPr>
          <p:cNvSpPr/>
          <p:nvPr/>
        </p:nvSpPr>
        <p:spPr>
          <a:xfrm>
            <a:off x="9867017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8507AEDA-F742-46C0-9497-95DD1CA5C12C}"/>
              </a:ext>
            </a:extLst>
          </p:cNvPr>
          <p:cNvSpPr/>
          <p:nvPr/>
        </p:nvSpPr>
        <p:spPr>
          <a:xfrm>
            <a:off x="10076631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CD97D833-8CFB-4674-B778-97A8FF112A72}"/>
              </a:ext>
            </a:extLst>
          </p:cNvPr>
          <p:cNvSpPr/>
          <p:nvPr/>
        </p:nvSpPr>
        <p:spPr>
          <a:xfrm>
            <a:off x="1952184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9" name="正方形/長方形 348">
            <a:extLst>
              <a:ext uri="{FF2B5EF4-FFF2-40B4-BE49-F238E27FC236}">
                <a16:creationId xmlns:a16="http://schemas.microsoft.com/office/drawing/2014/main" id="{39E1DA6E-68A2-41A4-8541-51F7C634EF33}"/>
              </a:ext>
            </a:extLst>
          </p:cNvPr>
          <p:cNvSpPr/>
          <p:nvPr/>
        </p:nvSpPr>
        <p:spPr>
          <a:xfrm>
            <a:off x="2160347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0" name="正方形/長方形 349">
            <a:extLst>
              <a:ext uri="{FF2B5EF4-FFF2-40B4-BE49-F238E27FC236}">
                <a16:creationId xmlns:a16="http://schemas.microsoft.com/office/drawing/2014/main" id="{F2FAAD51-2803-4EEA-BB36-A9F21E89C3B1}"/>
              </a:ext>
            </a:extLst>
          </p:cNvPr>
          <p:cNvSpPr/>
          <p:nvPr/>
        </p:nvSpPr>
        <p:spPr>
          <a:xfrm>
            <a:off x="2368511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581667B7-DC25-4D12-8B9A-0FD94651FAB0}"/>
              </a:ext>
            </a:extLst>
          </p:cNvPr>
          <p:cNvSpPr/>
          <p:nvPr/>
        </p:nvSpPr>
        <p:spPr>
          <a:xfrm>
            <a:off x="2576675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2E616BF-CD1E-4B36-8743-AD601EE567B8}"/>
              </a:ext>
            </a:extLst>
          </p:cNvPr>
          <p:cNvSpPr/>
          <p:nvPr/>
        </p:nvSpPr>
        <p:spPr>
          <a:xfrm>
            <a:off x="2784838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3" name="正方形/長方形 352">
            <a:extLst>
              <a:ext uri="{FF2B5EF4-FFF2-40B4-BE49-F238E27FC236}">
                <a16:creationId xmlns:a16="http://schemas.microsoft.com/office/drawing/2014/main" id="{4FC93EB7-EF52-4423-ABEF-93805AD197D6}"/>
              </a:ext>
            </a:extLst>
          </p:cNvPr>
          <p:cNvSpPr/>
          <p:nvPr/>
        </p:nvSpPr>
        <p:spPr>
          <a:xfrm>
            <a:off x="2993002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4" name="正方形/長方形 353">
            <a:extLst>
              <a:ext uri="{FF2B5EF4-FFF2-40B4-BE49-F238E27FC236}">
                <a16:creationId xmlns:a16="http://schemas.microsoft.com/office/drawing/2014/main" id="{B04F7D2A-2FE4-494E-AF74-5B1753879043}"/>
              </a:ext>
            </a:extLst>
          </p:cNvPr>
          <p:cNvSpPr/>
          <p:nvPr/>
        </p:nvSpPr>
        <p:spPr>
          <a:xfrm>
            <a:off x="3201166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5" name="正方形/長方形 354">
            <a:extLst>
              <a:ext uri="{FF2B5EF4-FFF2-40B4-BE49-F238E27FC236}">
                <a16:creationId xmlns:a16="http://schemas.microsoft.com/office/drawing/2014/main" id="{C4D2EDB7-4CAC-49B7-ADEB-B119EED8E87E}"/>
              </a:ext>
            </a:extLst>
          </p:cNvPr>
          <p:cNvSpPr/>
          <p:nvPr/>
        </p:nvSpPr>
        <p:spPr>
          <a:xfrm>
            <a:off x="3409329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6" name="正方形/長方形 355">
            <a:extLst>
              <a:ext uri="{FF2B5EF4-FFF2-40B4-BE49-F238E27FC236}">
                <a16:creationId xmlns:a16="http://schemas.microsoft.com/office/drawing/2014/main" id="{3B1531CA-0F34-4D02-97F9-F1A9D3B69FB6}"/>
              </a:ext>
            </a:extLst>
          </p:cNvPr>
          <p:cNvSpPr/>
          <p:nvPr/>
        </p:nvSpPr>
        <p:spPr>
          <a:xfrm>
            <a:off x="3618943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7" name="正方形/長方形 356">
            <a:extLst>
              <a:ext uri="{FF2B5EF4-FFF2-40B4-BE49-F238E27FC236}">
                <a16:creationId xmlns:a16="http://schemas.microsoft.com/office/drawing/2014/main" id="{929F9CFE-95BC-42ED-B368-71B93448EAA6}"/>
              </a:ext>
            </a:extLst>
          </p:cNvPr>
          <p:cNvSpPr/>
          <p:nvPr/>
        </p:nvSpPr>
        <p:spPr>
          <a:xfrm>
            <a:off x="3827107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8" name="正方形/長方形 357">
            <a:extLst>
              <a:ext uri="{FF2B5EF4-FFF2-40B4-BE49-F238E27FC236}">
                <a16:creationId xmlns:a16="http://schemas.microsoft.com/office/drawing/2014/main" id="{027FC413-CA7D-4DFA-A711-23848503FA81}"/>
              </a:ext>
            </a:extLst>
          </p:cNvPr>
          <p:cNvSpPr/>
          <p:nvPr/>
        </p:nvSpPr>
        <p:spPr>
          <a:xfrm>
            <a:off x="4035270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9" name="正方形/長方形 358">
            <a:extLst>
              <a:ext uri="{FF2B5EF4-FFF2-40B4-BE49-F238E27FC236}">
                <a16:creationId xmlns:a16="http://schemas.microsoft.com/office/drawing/2014/main" id="{C07C29F9-1C7E-40DA-BB3F-43E209652DE2}"/>
              </a:ext>
            </a:extLst>
          </p:cNvPr>
          <p:cNvSpPr/>
          <p:nvPr/>
        </p:nvSpPr>
        <p:spPr>
          <a:xfrm>
            <a:off x="4243434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0" name="正方形/長方形 359">
            <a:extLst>
              <a:ext uri="{FF2B5EF4-FFF2-40B4-BE49-F238E27FC236}">
                <a16:creationId xmlns:a16="http://schemas.microsoft.com/office/drawing/2014/main" id="{27CBFED9-5A09-4830-A927-FDC36620D783}"/>
              </a:ext>
            </a:extLst>
          </p:cNvPr>
          <p:cNvSpPr/>
          <p:nvPr/>
        </p:nvSpPr>
        <p:spPr>
          <a:xfrm>
            <a:off x="4451598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1" name="正方形/長方形 360">
            <a:extLst>
              <a:ext uri="{FF2B5EF4-FFF2-40B4-BE49-F238E27FC236}">
                <a16:creationId xmlns:a16="http://schemas.microsoft.com/office/drawing/2014/main" id="{AFF6C374-52F5-443B-9528-F2842BC5C8BB}"/>
              </a:ext>
            </a:extLst>
          </p:cNvPr>
          <p:cNvSpPr/>
          <p:nvPr/>
        </p:nvSpPr>
        <p:spPr>
          <a:xfrm>
            <a:off x="4659762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2" name="正方形/長方形 361">
            <a:extLst>
              <a:ext uri="{FF2B5EF4-FFF2-40B4-BE49-F238E27FC236}">
                <a16:creationId xmlns:a16="http://schemas.microsoft.com/office/drawing/2014/main" id="{ADF50940-7E04-430B-A78D-78DCE314815F}"/>
              </a:ext>
            </a:extLst>
          </p:cNvPr>
          <p:cNvSpPr/>
          <p:nvPr/>
        </p:nvSpPr>
        <p:spPr>
          <a:xfrm>
            <a:off x="4867925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3" name="正方形/長方形 362">
            <a:extLst>
              <a:ext uri="{FF2B5EF4-FFF2-40B4-BE49-F238E27FC236}">
                <a16:creationId xmlns:a16="http://schemas.microsoft.com/office/drawing/2014/main" id="{B96FB641-4B58-4535-A3F4-50F73B0A54B1}"/>
              </a:ext>
            </a:extLst>
          </p:cNvPr>
          <p:cNvSpPr/>
          <p:nvPr/>
        </p:nvSpPr>
        <p:spPr>
          <a:xfrm>
            <a:off x="5076089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4" name="正方形/長方形 363">
            <a:extLst>
              <a:ext uri="{FF2B5EF4-FFF2-40B4-BE49-F238E27FC236}">
                <a16:creationId xmlns:a16="http://schemas.microsoft.com/office/drawing/2014/main" id="{D22E9205-4076-4A43-A71C-A58F647D9621}"/>
              </a:ext>
            </a:extLst>
          </p:cNvPr>
          <p:cNvSpPr/>
          <p:nvPr/>
        </p:nvSpPr>
        <p:spPr>
          <a:xfrm>
            <a:off x="5284253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正方形/長方形 364">
            <a:extLst>
              <a:ext uri="{FF2B5EF4-FFF2-40B4-BE49-F238E27FC236}">
                <a16:creationId xmlns:a16="http://schemas.microsoft.com/office/drawing/2014/main" id="{986A890B-3487-46B1-AA0B-61D43DF30CE2}"/>
              </a:ext>
            </a:extLst>
          </p:cNvPr>
          <p:cNvSpPr/>
          <p:nvPr/>
        </p:nvSpPr>
        <p:spPr>
          <a:xfrm>
            <a:off x="5492416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6" name="正方形/長方形 365">
            <a:extLst>
              <a:ext uri="{FF2B5EF4-FFF2-40B4-BE49-F238E27FC236}">
                <a16:creationId xmlns:a16="http://schemas.microsoft.com/office/drawing/2014/main" id="{9CA8407E-85C5-40EF-97F9-0E2D9F069B58}"/>
              </a:ext>
            </a:extLst>
          </p:cNvPr>
          <p:cNvSpPr/>
          <p:nvPr/>
        </p:nvSpPr>
        <p:spPr>
          <a:xfrm>
            <a:off x="5702030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7" name="正方形/長方形 366">
            <a:extLst>
              <a:ext uri="{FF2B5EF4-FFF2-40B4-BE49-F238E27FC236}">
                <a16:creationId xmlns:a16="http://schemas.microsoft.com/office/drawing/2014/main" id="{93C1EE02-0F78-42E0-8DB7-CE105C9389A3}"/>
              </a:ext>
            </a:extLst>
          </p:cNvPr>
          <p:cNvSpPr/>
          <p:nvPr/>
        </p:nvSpPr>
        <p:spPr>
          <a:xfrm>
            <a:off x="5910194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8" name="正方形/長方形 367">
            <a:extLst>
              <a:ext uri="{FF2B5EF4-FFF2-40B4-BE49-F238E27FC236}">
                <a16:creationId xmlns:a16="http://schemas.microsoft.com/office/drawing/2014/main" id="{8F7E9168-A6C3-42AB-BF5C-CE62DA987ED1}"/>
              </a:ext>
            </a:extLst>
          </p:cNvPr>
          <p:cNvSpPr/>
          <p:nvPr/>
        </p:nvSpPr>
        <p:spPr>
          <a:xfrm>
            <a:off x="6118621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9" name="正方形/長方形 368">
            <a:extLst>
              <a:ext uri="{FF2B5EF4-FFF2-40B4-BE49-F238E27FC236}">
                <a16:creationId xmlns:a16="http://schemas.microsoft.com/office/drawing/2014/main" id="{95974A76-D9B1-4465-B397-51A23EEE9DD4}"/>
              </a:ext>
            </a:extLst>
          </p:cNvPr>
          <p:cNvSpPr/>
          <p:nvPr/>
        </p:nvSpPr>
        <p:spPr>
          <a:xfrm>
            <a:off x="6326785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0" name="正方形/長方形 369">
            <a:extLst>
              <a:ext uri="{FF2B5EF4-FFF2-40B4-BE49-F238E27FC236}">
                <a16:creationId xmlns:a16="http://schemas.microsoft.com/office/drawing/2014/main" id="{08498F20-4DB6-4F0A-9317-AA0C6A55E3CE}"/>
              </a:ext>
            </a:extLst>
          </p:cNvPr>
          <p:cNvSpPr/>
          <p:nvPr/>
        </p:nvSpPr>
        <p:spPr>
          <a:xfrm>
            <a:off x="6534948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1" name="正方形/長方形 370">
            <a:extLst>
              <a:ext uri="{FF2B5EF4-FFF2-40B4-BE49-F238E27FC236}">
                <a16:creationId xmlns:a16="http://schemas.microsoft.com/office/drawing/2014/main" id="{A4DD7C0F-C8AC-4B4A-8983-3DA23E60514A}"/>
              </a:ext>
            </a:extLst>
          </p:cNvPr>
          <p:cNvSpPr/>
          <p:nvPr/>
        </p:nvSpPr>
        <p:spPr>
          <a:xfrm>
            <a:off x="6743112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2" name="正方形/長方形 371">
            <a:extLst>
              <a:ext uri="{FF2B5EF4-FFF2-40B4-BE49-F238E27FC236}">
                <a16:creationId xmlns:a16="http://schemas.microsoft.com/office/drawing/2014/main" id="{ABECE460-1660-4FAB-AD91-9FC10CE8BF33}"/>
              </a:ext>
            </a:extLst>
          </p:cNvPr>
          <p:cNvSpPr/>
          <p:nvPr/>
        </p:nvSpPr>
        <p:spPr>
          <a:xfrm>
            <a:off x="6951276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3" name="正方形/長方形 372">
            <a:extLst>
              <a:ext uri="{FF2B5EF4-FFF2-40B4-BE49-F238E27FC236}">
                <a16:creationId xmlns:a16="http://schemas.microsoft.com/office/drawing/2014/main" id="{F4EBCB50-D012-414C-8928-432FA929BEA1}"/>
              </a:ext>
            </a:extLst>
          </p:cNvPr>
          <p:cNvSpPr/>
          <p:nvPr/>
        </p:nvSpPr>
        <p:spPr>
          <a:xfrm>
            <a:off x="7159439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4" name="正方形/長方形 373">
            <a:extLst>
              <a:ext uri="{FF2B5EF4-FFF2-40B4-BE49-F238E27FC236}">
                <a16:creationId xmlns:a16="http://schemas.microsoft.com/office/drawing/2014/main" id="{06B5359A-296D-40BF-BE00-031A33A94F86}"/>
              </a:ext>
            </a:extLst>
          </p:cNvPr>
          <p:cNvSpPr/>
          <p:nvPr/>
        </p:nvSpPr>
        <p:spPr>
          <a:xfrm>
            <a:off x="7367603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5" name="正方形/長方形 374">
            <a:extLst>
              <a:ext uri="{FF2B5EF4-FFF2-40B4-BE49-F238E27FC236}">
                <a16:creationId xmlns:a16="http://schemas.microsoft.com/office/drawing/2014/main" id="{8FA0A81E-7578-4F2B-BC5E-C14A4E4269D3}"/>
              </a:ext>
            </a:extLst>
          </p:cNvPr>
          <p:cNvSpPr/>
          <p:nvPr/>
        </p:nvSpPr>
        <p:spPr>
          <a:xfrm>
            <a:off x="7575767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6" name="正方形/長方形 375">
            <a:extLst>
              <a:ext uri="{FF2B5EF4-FFF2-40B4-BE49-F238E27FC236}">
                <a16:creationId xmlns:a16="http://schemas.microsoft.com/office/drawing/2014/main" id="{A3336664-28D0-40CD-9DEB-205DA96A4F15}"/>
              </a:ext>
            </a:extLst>
          </p:cNvPr>
          <p:cNvSpPr/>
          <p:nvPr/>
        </p:nvSpPr>
        <p:spPr>
          <a:xfrm>
            <a:off x="7785380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7" name="正方形/長方形 376">
            <a:extLst>
              <a:ext uri="{FF2B5EF4-FFF2-40B4-BE49-F238E27FC236}">
                <a16:creationId xmlns:a16="http://schemas.microsoft.com/office/drawing/2014/main" id="{835E3E1C-6E8A-4022-A796-9A88FC49AE62}"/>
              </a:ext>
            </a:extLst>
          </p:cNvPr>
          <p:cNvSpPr/>
          <p:nvPr/>
        </p:nvSpPr>
        <p:spPr>
          <a:xfrm>
            <a:off x="7993544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8" name="正方形/長方形 377">
            <a:extLst>
              <a:ext uri="{FF2B5EF4-FFF2-40B4-BE49-F238E27FC236}">
                <a16:creationId xmlns:a16="http://schemas.microsoft.com/office/drawing/2014/main" id="{F40346D2-F0C1-4222-88B0-6494FC1828DF}"/>
              </a:ext>
            </a:extLst>
          </p:cNvPr>
          <p:cNvSpPr/>
          <p:nvPr/>
        </p:nvSpPr>
        <p:spPr>
          <a:xfrm>
            <a:off x="8201708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9" name="正方形/長方形 378">
            <a:extLst>
              <a:ext uri="{FF2B5EF4-FFF2-40B4-BE49-F238E27FC236}">
                <a16:creationId xmlns:a16="http://schemas.microsoft.com/office/drawing/2014/main" id="{1C47B973-561B-4C66-BA01-1B498C67BC27}"/>
              </a:ext>
            </a:extLst>
          </p:cNvPr>
          <p:cNvSpPr/>
          <p:nvPr/>
        </p:nvSpPr>
        <p:spPr>
          <a:xfrm>
            <a:off x="8409872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0" name="正方形/長方形 379">
            <a:extLst>
              <a:ext uri="{FF2B5EF4-FFF2-40B4-BE49-F238E27FC236}">
                <a16:creationId xmlns:a16="http://schemas.microsoft.com/office/drawing/2014/main" id="{D76A148A-BB85-4536-9A01-9726FF58A75A}"/>
              </a:ext>
            </a:extLst>
          </p:cNvPr>
          <p:cNvSpPr/>
          <p:nvPr/>
        </p:nvSpPr>
        <p:spPr>
          <a:xfrm>
            <a:off x="8618035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1" name="正方形/長方形 380">
            <a:extLst>
              <a:ext uri="{FF2B5EF4-FFF2-40B4-BE49-F238E27FC236}">
                <a16:creationId xmlns:a16="http://schemas.microsoft.com/office/drawing/2014/main" id="{272A52C4-AA5B-4F8A-BDE6-C36E3DE318AF}"/>
              </a:ext>
            </a:extLst>
          </p:cNvPr>
          <p:cNvSpPr/>
          <p:nvPr/>
        </p:nvSpPr>
        <p:spPr>
          <a:xfrm>
            <a:off x="8826199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2" name="正方形/長方形 381">
            <a:extLst>
              <a:ext uri="{FF2B5EF4-FFF2-40B4-BE49-F238E27FC236}">
                <a16:creationId xmlns:a16="http://schemas.microsoft.com/office/drawing/2014/main" id="{8785D781-21AA-48D0-9518-A461BEDBCC9A}"/>
              </a:ext>
            </a:extLst>
          </p:cNvPr>
          <p:cNvSpPr/>
          <p:nvPr/>
        </p:nvSpPr>
        <p:spPr>
          <a:xfrm>
            <a:off x="9034363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3" name="正方形/長方形 382">
            <a:extLst>
              <a:ext uri="{FF2B5EF4-FFF2-40B4-BE49-F238E27FC236}">
                <a16:creationId xmlns:a16="http://schemas.microsoft.com/office/drawing/2014/main" id="{C11E5D49-DD8A-45C4-B211-AE4DC37AC625}"/>
              </a:ext>
            </a:extLst>
          </p:cNvPr>
          <p:cNvSpPr/>
          <p:nvPr/>
        </p:nvSpPr>
        <p:spPr>
          <a:xfrm>
            <a:off x="9242526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4" name="正方形/長方形 383">
            <a:extLst>
              <a:ext uri="{FF2B5EF4-FFF2-40B4-BE49-F238E27FC236}">
                <a16:creationId xmlns:a16="http://schemas.microsoft.com/office/drawing/2014/main" id="{301A57A7-2EF2-4875-B160-E87F1E6E3BA4}"/>
              </a:ext>
            </a:extLst>
          </p:cNvPr>
          <p:cNvSpPr/>
          <p:nvPr/>
        </p:nvSpPr>
        <p:spPr>
          <a:xfrm>
            <a:off x="9450690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5" name="正方形/長方形 384">
            <a:extLst>
              <a:ext uri="{FF2B5EF4-FFF2-40B4-BE49-F238E27FC236}">
                <a16:creationId xmlns:a16="http://schemas.microsoft.com/office/drawing/2014/main" id="{BCA45C0F-38E5-491B-B19C-B69AC6613D17}"/>
              </a:ext>
            </a:extLst>
          </p:cNvPr>
          <p:cNvSpPr/>
          <p:nvPr/>
        </p:nvSpPr>
        <p:spPr>
          <a:xfrm>
            <a:off x="9658854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6" name="正方形/長方形 385">
            <a:extLst>
              <a:ext uri="{FF2B5EF4-FFF2-40B4-BE49-F238E27FC236}">
                <a16:creationId xmlns:a16="http://schemas.microsoft.com/office/drawing/2014/main" id="{AD2149AD-6517-4C43-9051-0D6CA9113ADA}"/>
              </a:ext>
            </a:extLst>
          </p:cNvPr>
          <p:cNvSpPr/>
          <p:nvPr/>
        </p:nvSpPr>
        <p:spPr>
          <a:xfrm>
            <a:off x="9868467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0" name="正方形/長方形 389">
            <a:extLst>
              <a:ext uri="{FF2B5EF4-FFF2-40B4-BE49-F238E27FC236}">
                <a16:creationId xmlns:a16="http://schemas.microsoft.com/office/drawing/2014/main" id="{258E1A0A-758E-4BF9-B082-7FDBF36AA21E}"/>
              </a:ext>
            </a:extLst>
          </p:cNvPr>
          <p:cNvSpPr/>
          <p:nvPr/>
        </p:nvSpPr>
        <p:spPr>
          <a:xfrm>
            <a:off x="1744020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1" name="正方形/長方形 390">
            <a:extLst>
              <a:ext uri="{FF2B5EF4-FFF2-40B4-BE49-F238E27FC236}">
                <a16:creationId xmlns:a16="http://schemas.microsoft.com/office/drawing/2014/main" id="{D68B7AA5-0187-42D0-B181-37A9D2BD9222}"/>
              </a:ext>
            </a:extLst>
          </p:cNvPr>
          <p:cNvSpPr/>
          <p:nvPr/>
        </p:nvSpPr>
        <p:spPr>
          <a:xfrm>
            <a:off x="1952184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2" name="正方形/長方形 391">
            <a:extLst>
              <a:ext uri="{FF2B5EF4-FFF2-40B4-BE49-F238E27FC236}">
                <a16:creationId xmlns:a16="http://schemas.microsoft.com/office/drawing/2014/main" id="{01F2180F-8698-4FFA-AA26-4D1A454F9344}"/>
              </a:ext>
            </a:extLst>
          </p:cNvPr>
          <p:cNvSpPr/>
          <p:nvPr/>
        </p:nvSpPr>
        <p:spPr>
          <a:xfrm>
            <a:off x="2160347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3" name="正方形/長方形 392">
            <a:extLst>
              <a:ext uri="{FF2B5EF4-FFF2-40B4-BE49-F238E27FC236}">
                <a16:creationId xmlns:a16="http://schemas.microsoft.com/office/drawing/2014/main" id="{1FA0B3F7-8A11-4C8B-96C9-7F49429E50B8}"/>
              </a:ext>
            </a:extLst>
          </p:cNvPr>
          <p:cNvSpPr/>
          <p:nvPr/>
        </p:nvSpPr>
        <p:spPr>
          <a:xfrm>
            <a:off x="2368511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4" name="正方形/長方形 393">
            <a:extLst>
              <a:ext uri="{FF2B5EF4-FFF2-40B4-BE49-F238E27FC236}">
                <a16:creationId xmlns:a16="http://schemas.microsoft.com/office/drawing/2014/main" id="{2C51FDB8-D2E5-4D87-806E-29460F58D3FC}"/>
              </a:ext>
            </a:extLst>
          </p:cNvPr>
          <p:cNvSpPr/>
          <p:nvPr/>
        </p:nvSpPr>
        <p:spPr>
          <a:xfrm>
            <a:off x="2576675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5" name="正方形/長方形 394">
            <a:extLst>
              <a:ext uri="{FF2B5EF4-FFF2-40B4-BE49-F238E27FC236}">
                <a16:creationId xmlns:a16="http://schemas.microsoft.com/office/drawing/2014/main" id="{482DCA37-27F1-45BA-BBBD-6F0BFE2090D1}"/>
              </a:ext>
            </a:extLst>
          </p:cNvPr>
          <p:cNvSpPr/>
          <p:nvPr/>
        </p:nvSpPr>
        <p:spPr>
          <a:xfrm>
            <a:off x="2784838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6" name="正方形/長方形 395">
            <a:extLst>
              <a:ext uri="{FF2B5EF4-FFF2-40B4-BE49-F238E27FC236}">
                <a16:creationId xmlns:a16="http://schemas.microsoft.com/office/drawing/2014/main" id="{6956101E-2095-4221-97F7-7E75A7664947}"/>
              </a:ext>
            </a:extLst>
          </p:cNvPr>
          <p:cNvSpPr/>
          <p:nvPr/>
        </p:nvSpPr>
        <p:spPr>
          <a:xfrm>
            <a:off x="2993002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7" name="正方形/長方形 396">
            <a:extLst>
              <a:ext uri="{FF2B5EF4-FFF2-40B4-BE49-F238E27FC236}">
                <a16:creationId xmlns:a16="http://schemas.microsoft.com/office/drawing/2014/main" id="{205DF302-3161-4CBA-8B16-D5C7127912AB}"/>
              </a:ext>
            </a:extLst>
          </p:cNvPr>
          <p:cNvSpPr/>
          <p:nvPr/>
        </p:nvSpPr>
        <p:spPr>
          <a:xfrm>
            <a:off x="3201166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8" name="正方形/長方形 397">
            <a:extLst>
              <a:ext uri="{FF2B5EF4-FFF2-40B4-BE49-F238E27FC236}">
                <a16:creationId xmlns:a16="http://schemas.microsoft.com/office/drawing/2014/main" id="{9F16F36B-77AF-44AE-AE71-A0056DB03769}"/>
              </a:ext>
            </a:extLst>
          </p:cNvPr>
          <p:cNvSpPr/>
          <p:nvPr/>
        </p:nvSpPr>
        <p:spPr>
          <a:xfrm>
            <a:off x="3410779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9" name="正方形/長方形 398">
            <a:extLst>
              <a:ext uri="{FF2B5EF4-FFF2-40B4-BE49-F238E27FC236}">
                <a16:creationId xmlns:a16="http://schemas.microsoft.com/office/drawing/2014/main" id="{FF5C0DD2-1444-4763-8AEB-7EE71A538E74}"/>
              </a:ext>
            </a:extLst>
          </p:cNvPr>
          <p:cNvSpPr/>
          <p:nvPr/>
        </p:nvSpPr>
        <p:spPr>
          <a:xfrm>
            <a:off x="3618943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243C3260-07E5-4354-8889-004F65C6B71D}"/>
              </a:ext>
            </a:extLst>
          </p:cNvPr>
          <p:cNvSpPr/>
          <p:nvPr/>
        </p:nvSpPr>
        <p:spPr>
          <a:xfrm>
            <a:off x="3827107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1" name="正方形/長方形 400">
            <a:extLst>
              <a:ext uri="{FF2B5EF4-FFF2-40B4-BE49-F238E27FC236}">
                <a16:creationId xmlns:a16="http://schemas.microsoft.com/office/drawing/2014/main" id="{2175BA3F-69A8-4374-8806-78B85478F9D2}"/>
              </a:ext>
            </a:extLst>
          </p:cNvPr>
          <p:cNvSpPr/>
          <p:nvPr/>
        </p:nvSpPr>
        <p:spPr>
          <a:xfrm>
            <a:off x="4035270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2" name="正方形/長方形 401">
            <a:extLst>
              <a:ext uri="{FF2B5EF4-FFF2-40B4-BE49-F238E27FC236}">
                <a16:creationId xmlns:a16="http://schemas.microsoft.com/office/drawing/2014/main" id="{E14D885B-46B9-441A-8020-FC1FCA090B65}"/>
              </a:ext>
            </a:extLst>
          </p:cNvPr>
          <p:cNvSpPr/>
          <p:nvPr/>
        </p:nvSpPr>
        <p:spPr>
          <a:xfrm>
            <a:off x="4243434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3" name="正方形/長方形 402">
            <a:extLst>
              <a:ext uri="{FF2B5EF4-FFF2-40B4-BE49-F238E27FC236}">
                <a16:creationId xmlns:a16="http://schemas.microsoft.com/office/drawing/2014/main" id="{EC15929C-4BB7-4F25-8A8E-D1263CE6C89F}"/>
              </a:ext>
            </a:extLst>
          </p:cNvPr>
          <p:cNvSpPr/>
          <p:nvPr/>
        </p:nvSpPr>
        <p:spPr>
          <a:xfrm>
            <a:off x="4451598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9AB86F04-5ECC-42B3-AC29-1619CD8CECED}"/>
              </a:ext>
            </a:extLst>
          </p:cNvPr>
          <p:cNvSpPr/>
          <p:nvPr/>
        </p:nvSpPr>
        <p:spPr>
          <a:xfrm>
            <a:off x="4659762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5" name="正方形/長方形 404">
            <a:extLst>
              <a:ext uri="{FF2B5EF4-FFF2-40B4-BE49-F238E27FC236}">
                <a16:creationId xmlns:a16="http://schemas.microsoft.com/office/drawing/2014/main" id="{6381BC1C-E453-42CE-899E-5A471D1C104C}"/>
              </a:ext>
            </a:extLst>
          </p:cNvPr>
          <p:cNvSpPr/>
          <p:nvPr/>
        </p:nvSpPr>
        <p:spPr>
          <a:xfrm>
            <a:off x="4867925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6" name="正方形/長方形 405">
            <a:extLst>
              <a:ext uri="{FF2B5EF4-FFF2-40B4-BE49-F238E27FC236}">
                <a16:creationId xmlns:a16="http://schemas.microsoft.com/office/drawing/2014/main" id="{706E4DDD-9FBC-4F41-9D8F-585D64191356}"/>
              </a:ext>
            </a:extLst>
          </p:cNvPr>
          <p:cNvSpPr/>
          <p:nvPr/>
        </p:nvSpPr>
        <p:spPr>
          <a:xfrm>
            <a:off x="5076089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7" name="正方形/長方形 406">
            <a:extLst>
              <a:ext uri="{FF2B5EF4-FFF2-40B4-BE49-F238E27FC236}">
                <a16:creationId xmlns:a16="http://schemas.microsoft.com/office/drawing/2014/main" id="{442B3E9B-2B2E-489C-B2D6-FF8327DE93C7}"/>
              </a:ext>
            </a:extLst>
          </p:cNvPr>
          <p:cNvSpPr/>
          <p:nvPr/>
        </p:nvSpPr>
        <p:spPr>
          <a:xfrm>
            <a:off x="5284253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8" name="正方形/長方形 407">
            <a:extLst>
              <a:ext uri="{FF2B5EF4-FFF2-40B4-BE49-F238E27FC236}">
                <a16:creationId xmlns:a16="http://schemas.microsoft.com/office/drawing/2014/main" id="{7DF3D3B2-303B-4AA8-8A48-8921D2F4C276}"/>
              </a:ext>
            </a:extLst>
          </p:cNvPr>
          <p:cNvSpPr/>
          <p:nvPr/>
        </p:nvSpPr>
        <p:spPr>
          <a:xfrm>
            <a:off x="5493866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9" name="正方形/長方形 408">
            <a:extLst>
              <a:ext uri="{FF2B5EF4-FFF2-40B4-BE49-F238E27FC236}">
                <a16:creationId xmlns:a16="http://schemas.microsoft.com/office/drawing/2014/main" id="{57E87BD1-C253-40E4-ABD4-C97CB96152FA}"/>
              </a:ext>
            </a:extLst>
          </p:cNvPr>
          <p:cNvSpPr/>
          <p:nvPr/>
        </p:nvSpPr>
        <p:spPr>
          <a:xfrm>
            <a:off x="5702030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0" name="正方形/長方形 409">
            <a:extLst>
              <a:ext uri="{FF2B5EF4-FFF2-40B4-BE49-F238E27FC236}">
                <a16:creationId xmlns:a16="http://schemas.microsoft.com/office/drawing/2014/main" id="{F377A3E4-A2BD-4A5B-9F42-30F4AC99E371}"/>
              </a:ext>
            </a:extLst>
          </p:cNvPr>
          <p:cNvSpPr/>
          <p:nvPr/>
        </p:nvSpPr>
        <p:spPr>
          <a:xfrm>
            <a:off x="5910457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1" name="正方形/長方形 410">
            <a:extLst>
              <a:ext uri="{FF2B5EF4-FFF2-40B4-BE49-F238E27FC236}">
                <a16:creationId xmlns:a16="http://schemas.microsoft.com/office/drawing/2014/main" id="{4FAFA345-D860-4962-AB85-A2D6E660C709}"/>
              </a:ext>
            </a:extLst>
          </p:cNvPr>
          <p:cNvSpPr/>
          <p:nvPr/>
        </p:nvSpPr>
        <p:spPr>
          <a:xfrm>
            <a:off x="6118621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2" name="正方形/長方形 411">
            <a:extLst>
              <a:ext uri="{FF2B5EF4-FFF2-40B4-BE49-F238E27FC236}">
                <a16:creationId xmlns:a16="http://schemas.microsoft.com/office/drawing/2014/main" id="{D843558F-B6C0-4E25-8538-969947B8B7AE}"/>
              </a:ext>
            </a:extLst>
          </p:cNvPr>
          <p:cNvSpPr/>
          <p:nvPr/>
        </p:nvSpPr>
        <p:spPr>
          <a:xfrm>
            <a:off x="6326785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234C1DAE-5633-4A93-A328-D8FFBAE2F173}"/>
              </a:ext>
            </a:extLst>
          </p:cNvPr>
          <p:cNvSpPr/>
          <p:nvPr/>
        </p:nvSpPr>
        <p:spPr>
          <a:xfrm>
            <a:off x="6534948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4" name="正方形/長方形 413">
            <a:extLst>
              <a:ext uri="{FF2B5EF4-FFF2-40B4-BE49-F238E27FC236}">
                <a16:creationId xmlns:a16="http://schemas.microsoft.com/office/drawing/2014/main" id="{5BE709C3-6B4F-47F5-94E5-A1A0F64D77FA}"/>
              </a:ext>
            </a:extLst>
          </p:cNvPr>
          <p:cNvSpPr/>
          <p:nvPr/>
        </p:nvSpPr>
        <p:spPr>
          <a:xfrm>
            <a:off x="6743112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5" name="正方形/長方形 414">
            <a:extLst>
              <a:ext uri="{FF2B5EF4-FFF2-40B4-BE49-F238E27FC236}">
                <a16:creationId xmlns:a16="http://schemas.microsoft.com/office/drawing/2014/main" id="{6971197F-39D4-4162-B056-02098AA9C422}"/>
              </a:ext>
            </a:extLst>
          </p:cNvPr>
          <p:cNvSpPr/>
          <p:nvPr/>
        </p:nvSpPr>
        <p:spPr>
          <a:xfrm>
            <a:off x="6951276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6" name="正方形/長方形 415">
            <a:extLst>
              <a:ext uri="{FF2B5EF4-FFF2-40B4-BE49-F238E27FC236}">
                <a16:creationId xmlns:a16="http://schemas.microsoft.com/office/drawing/2014/main" id="{C98206C4-4E4D-4DF7-9298-74EA545C9D67}"/>
              </a:ext>
            </a:extLst>
          </p:cNvPr>
          <p:cNvSpPr/>
          <p:nvPr/>
        </p:nvSpPr>
        <p:spPr>
          <a:xfrm>
            <a:off x="7159439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3455D2C8-6CF2-4065-9343-C967B36038BE}"/>
              </a:ext>
            </a:extLst>
          </p:cNvPr>
          <p:cNvSpPr/>
          <p:nvPr/>
        </p:nvSpPr>
        <p:spPr>
          <a:xfrm>
            <a:off x="7367603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0CD7F4-5AFB-4CDC-9F04-306AD81A3813}"/>
              </a:ext>
            </a:extLst>
          </p:cNvPr>
          <p:cNvSpPr/>
          <p:nvPr/>
        </p:nvSpPr>
        <p:spPr>
          <a:xfrm>
            <a:off x="7577217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BDC370E7-9FFC-45AC-9D65-F68B0F68E1E0}"/>
              </a:ext>
            </a:extLst>
          </p:cNvPr>
          <p:cNvSpPr/>
          <p:nvPr/>
        </p:nvSpPr>
        <p:spPr>
          <a:xfrm>
            <a:off x="7785380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0" name="正方形/長方形 419">
            <a:extLst>
              <a:ext uri="{FF2B5EF4-FFF2-40B4-BE49-F238E27FC236}">
                <a16:creationId xmlns:a16="http://schemas.microsoft.com/office/drawing/2014/main" id="{C04A2858-E1BE-4B2E-BBBA-32D47EE87B0C}"/>
              </a:ext>
            </a:extLst>
          </p:cNvPr>
          <p:cNvSpPr/>
          <p:nvPr/>
        </p:nvSpPr>
        <p:spPr>
          <a:xfrm>
            <a:off x="7993544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1" name="正方形/長方形 420">
            <a:extLst>
              <a:ext uri="{FF2B5EF4-FFF2-40B4-BE49-F238E27FC236}">
                <a16:creationId xmlns:a16="http://schemas.microsoft.com/office/drawing/2014/main" id="{5BDCECCA-23B6-4134-B619-9F162848402A}"/>
              </a:ext>
            </a:extLst>
          </p:cNvPr>
          <p:cNvSpPr/>
          <p:nvPr/>
        </p:nvSpPr>
        <p:spPr>
          <a:xfrm>
            <a:off x="8201708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2" name="正方形/長方形 421">
            <a:extLst>
              <a:ext uri="{FF2B5EF4-FFF2-40B4-BE49-F238E27FC236}">
                <a16:creationId xmlns:a16="http://schemas.microsoft.com/office/drawing/2014/main" id="{FEC5DD35-305B-4F2E-BCC6-49AF98D7445E}"/>
              </a:ext>
            </a:extLst>
          </p:cNvPr>
          <p:cNvSpPr/>
          <p:nvPr/>
        </p:nvSpPr>
        <p:spPr>
          <a:xfrm>
            <a:off x="8409872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3" name="正方形/長方形 422">
            <a:extLst>
              <a:ext uri="{FF2B5EF4-FFF2-40B4-BE49-F238E27FC236}">
                <a16:creationId xmlns:a16="http://schemas.microsoft.com/office/drawing/2014/main" id="{95FD064F-C0C3-4779-86BC-2FFAE3E0E8FE}"/>
              </a:ext>
            </a:extLst>
          </p:cNvPr>
          <p:cNvSpPr/>
          <p:nvPr/>
        </p:nvSpPr>
        <p:spPr>
          <a:xfrm>
            <a:off x="8618035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4" name="正方形/長方形 423">
            <a:extLst>
              <a:ext uri="{FF2B5EF4-FFF2-40B4-BE49-F238E27FC236}">
                <a16:creationId xmlns:a16="http://schemas.microsoft.com/office/drawing/2014/main" id="{C7755900-EDF3-44D6-B048-1276F2FB1F30}"/>
              </a:ext>
            </a:extLst>
          </p:cNvPr>
          <p:cNvSpPr/>
          <p:nvPr/>
        </p:nvSpPr>
        <p:spPr>
          <a:xfrm>
            <a:off x="8826199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5" name="正方形/長方形 424">
            <a:extLst>
              <a:ext uri="{FF2B5EF4-FFF2-40B4-BE49-F238E27FC236}">
                <a16:creationId xmlns:a16="http://schemas.microsoft.com/office/drawing/2014/main" id="{A3D5321C-23EA-4D5F-8C6B-D1E1DD9CE1B6}"/>
              </a:ext>
            </a:extLst>
          </p:cNvPr>
          <p:cNvSpPr/>
          <p:nvPr/>
        </p:nvSpPr>
        <p:spPr>
          <a:xfrm>
            <a:off x="9034363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6" name="正方形/長方形 425">
            <a:extLst>
              <a:ext uri="{FF2B5EF4-FFF2-40B4-BE49-F238E27FC236}">
                <a16:creationId xmlns:a16="http://schemas.microsoft.com/office/drawing/2014/main" id="{5E30ACA5-0CB3-4546-834F-DE235D83EC5E}"/>
              </a:ext>
            </a:extLst>
          </p:cNvPr>
          <p:cNvSpPr/>
          <p:nvPr/>
        </p:nvSpPr>
        <p:spPr>
          <a:xfrm>
            <a:off x="9242526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7" name="正方形/長方形 426">
            <a:extLst>
              <a:ext uri="{FF2B5EF4-FFF2-40B4-BE49-F238E27FC236}">
                <a16:creationId xmlns:a16="http://schemas.microsoft.com/office/drawing/2014/main" id="{F0DF88CE-4A0E-41BD-8C7B-BE2C48EBCE5B}"/>
              </a:ext>
            </a:extLst>
          </p:cNvPr>
          <p:cNvSpPr/>
          <p:nvPr/>
        </p:nvSpPr>
        <p:spPr>
          <a:xfrm>
            <a:off x="9450690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8" name="正方形/長方形 427">
            <a:extLst>
              <a:ext uri="{FF2B5EF4-FFF2-40B4-BE49-F238E27FC236}">
                <a16:creationId xmlns:a16="http://schemas.microsoft.com/office/drawing/2014/main" id="{C322F50A-C9B8-4340-B8DF-7125A9C80FDE}"/>
              </a:ext>
            </a:extLst>
          </p:cNvPr>
          <p:cNvSpPr/>
          <p:nvPr/>
        </p:nvSpPr>
        <p:spPr>
          <a:xfrm>
            <a:off x="9660304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2" name="正方形/長方形 431">
            <a:extLst>
              <a:ext uri="{FF2B5EF4-FFF2-40B4-BE49-F238E27FC236}">
                <a16:creationId xmlns:a16="http://schemas.microsoft.com/office/drawing/2014/main" id="{90BA26FD-BD3A-418C-8BBA-08143576619A}"/>
              </a:ext>
            </a:extLst>
          </p:cNvPr>
          <p:cNvSpPr/>
          <p:nvPr/>
        </p:nvSpPr>
        <p:spPr>
          <a:xfrm>
            <a:off x="1536453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3" name="正方形/長方形 432">
            <a:extLst>
              <a:ext uri="{FF2B5EF4-FFF2-40B4-BE49-F238E27FC236}">
                <a16:creationId xmlns:a16="http://schemas.microsoft.com/office/drawing/2014/main" id="{C05DCEE1-1FBB-4FD3-9FE1-D049371282CA}"/>
              </a:ext>
            </a:extLst>
          </p:cNvPr>
          <p:cNvSpPr/>
          <p:nvPr/>
        </p:nvSpPr>
        <p:spPr>
          <a:xfrm>
            <a:off x="1744617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4" name="正方形/長方形 433">
            <a:extLst>
              <a:ext uri="{FF2B5EF4-FFF2-40B4-BE49-F238E27FC236}">
                <a16:creationId xmlns:a16="http://schemas.microsoft.com/office/drawing/2014/main" id="{BF4F320F-9E93-4E98-B1D5-10AE63E34B55}"/>
              </a:ext>
            </a:extLst>
          </p:cNvPr>
          <p:cNvSpPr/>
          <p:nvPr/>
        </p:nvSpPr>
        <p:spPr>
          <a:xfrm>
            <a:off x="1952780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5" name="正方形/長方形 434">
            <a:extLst>
              <a:ext uri="{FF2B5EF4-FFF2-40B4-BE49-F238E27FC236}">
                <a16:creationId xmlns:a16="http://schemas.microsoft.com/office/drawing/2014/main" id="{1E4C4093-1FE4-4A88-9C36-CB6B78112A6B}"/>
              </a:ext>
            </a:extLst>
          </p:cNvPr>
          <p:cNvSpPr/>
          <p:nvPr/>
        </p:nvSpPr>
        <p:spPr>
          <a:xfrm>
            <a:off x="2160944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6" name="正方形/長方形 435">
            <a:extLst>
              <a:ext uri="{FF2B5EF4-FFF2-40B4-BE49-F238E27FC236}">
                <a16:creationId xmlns:a16="http://schemas.microsoft.com/office/drawing/2014/main" id="{C6243270-E79E-4621-A5CE-AAAF079DC8C5}"/>
              </a:ext>
            </a:extLst>
          </p:cNvPr>
          <p:cNvSpPr/>
          <p:nvPr/>
        </p:nvSpPr>
        <p:spPr>
          <a:xfrm>
            <a:off x="2369108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7" name="正方形/長方形 436">
            <a:extLst>
              <a:ext uri="{FF2B5EF4-FFF2-40B4-BE49-F238E27FC236}">
                <a16:creationId xmlns:a16="http://schemas.microsoft.com/office/drawing/2014/main" id="{1EB26E4F-F268-4289-8950-73DFD984F44A}"/>
              </a:ext>
            </a:extLst>
          </p:cNvPr>
          <p:cNvSpPr/>
          <p:nvPr/>
        </p:nvSpPr>
        <p:spPr>
          <a:xfrm>
            <a:off x="2577271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B571D970-7AC4-4992-B23B-14C253190F17}"/>
              </a:ext>
            </a:extLst>
          </p:cNvPr>
          <p:cNvSpPr/>
          <p:nvPr/>
        </p:nvSpPr>
        <p:spPr>
          <a:xfrm>
            <a:off x="2785435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9" name="正方形/長方形 438">
            <a:extLst>
              <a:ext uri="{FF2B5EF4-FFF2-40B4-BE49-F238E27FC236}">
                <a16:creationId xmlns:a16="http://schemas.microsoft.com/office/drawing/2014/main" id="{73409105-C8DE-4B63-B1BB-F1FB3E14C6B2}"/>
              </a:ext>
            </a:extLst>
          </p:cNvPr>
          <p:cNvSpPr/>
          <p:nvPr/>
        </p:nvSpPr>
        <p:spPr>
          <a:xfrm>
            <a:off x="2993599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0" name="正方形/長方形 439">
            <a:extLst>
              <a:ext uri="{FF2B5EF4-FFF2-40B4-BE49-F238E27FC236}">
                <a16:creationId xmlns:a16="http://schemas.microsoft.com/office/drawing/2014/main" id="{77C07FBE-465E-4C77-BAFC-D926E4371A55}"/>
              </a:ext>
            </a:extLst>
          </p:cNvPr>
          <p:cNvSpPr/>
          <p:nvPr/>
        </p:nvSpPr>
        <p:spPr>
          <a:xfrm>
            <a:off x="3203212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1" name="正方形/長方形 440">
            <a:extLst>
              <a:ext uri="{FF2B5EF4-FFF2-40B4-BE49-F238E27FC236}">
                <a16:creationId xmlns:a16="http://schemas.microsoft.com/office/drawing/2014/main" id="{237FBA0F-1ECA-46CD-830B-314A5BED4486}"/>
              </a:ext>
            </a:extLst>
          </p:cNvPr>
          <p:cNvSpPr/>
          <p:nvPr/>
        </p:nvSpPr>
        <p:spPr>
          <a:xfrm>
            <a:off x="3411376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2" name="正方形/長方形 441">
            <a:extLst>
              <a:ext uri="{FF2B5EF4-FFF2-40B4-BE49-F238E27FC236}">
                <a16:creationId xmlns:a16="http://schemas.microsoft.com/office/drawing/2014/main" id="{87E632BC-7D75-4B19-B16D-B26EA20D500F}"/>
              </a:ext>
            </a:extLst>
          </p:cNvPr>
          <p:cNvSpPr/>
          <p:nvPr/>
        </p:nvSpPr>
        <p:spPr>
          <a:xfrm>
            <a:off x="3619540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9E770A35-A232-446B-AE1E-213C0DF3AA62}"/>
              </a:ext>
            </a:extLst>
          </p:cNvPr>
          <p:cNvSpPr/>
          <p:nvPr/>
        </p:nvSpPr>
        <p:spPr>
          <a:xfrm>
            <a:off x="3827703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FB8F0BF9-CAA1-4BA3-9714-C3A37120455F}"/>
              </a:ext>
            </a:extLst>
          </p:cNvPr>
          <p:cNvSpPr/>
          <p:nvPr/>
        </p:nvSpPr>
        <p:spPr>
          <a:xfrm>
            <a:off x="4035867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E8103AFC-EB40-4C97-AA27-CE9314A16469}"/>
              </a:ext>
            </a:extLst>
          </p:cNvPr>
          <p:cNvSpPr/>
          <p:nvPr/>
        </p:nvSpPr>
        <p:spPr>
          <a:xfrm>
            <a:off x="4244031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6" name="正方形/長方形 445">
            <a:extLst>
              <a:ext uri="{FF2B5EF4-FFF2-40B4-BE49-F238E27FC236}">
                <a16:creationId xmlns:a16="http://schemas.microsoft.com/office/drawing/2014/main" id="{01FDAA6E-1FEF-4985-B94A-D426DDF32F55}"/>
              </a:ext>
            </a:extLst>
          </p:cNvPr>
          <p:cNvSpPr/>
          <p:nvPr/>
        </p:nvSpPr>
        <p:spPr>
          <a:xfrm>
            <a:off x="4452195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7" name="正方形/長方形 446">
            <a:extLst>
              <a:ext uri="{FF2B5EF4-FFF2-40B4-BE49-F238E27FC236}">
                <a16:creationId xmlns:a16="http://schemas.microsoft.com/office/drawing/2014/main" id="{258056ED-6367-403E-9018-44AC076F5575}"/>
              </a:ext>
            </a:extLst>
          </p:cNvPr>
          <p:cNvSpPr/>
          <p:nvPr/>
        </p:nvSpPr>
        <p:spPr>
          <a:xfrm>
            <a:off x="4660358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8" name="正方形/長方形 447">
            <a:extLst>
              <a:ext uri="{FF2B5EF4-FFF2-40B4-BE49-F238E27FC236}">
                <a16:creationId xmlns:a16="http://schemas.microsoft.com/office/drawing/2014/main" id="{CFA94352-2F77-421A-819F-F6642CDCAE1D}"/>
              </a:ext>
            </a:extLst>
          </p:cNvPr>
          <p:cNvSpPr/>
          <p:nvPr/>
        </p:nvSpPr>
        <p:spPr>
          <a:xfrm>
            <a:off x="4868522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9" name="正方形/長方形 448">
            <a:extLst>
              <a:ext uri="{FF2B5EF4-FFF2-40B4-BE49-F238E27FC236}">
                <a16:creationId xmlns:a16="http://schemas.microsoft.com/office/drawing/2014/main" id="{B77D8C37-2C66-4441-978F-61DCACC51868}"/>
              </a:ext>
            </a:extLst>
          </p:cNvPr>
          <p:cNvSpPr/>
          <p:nvPr/>
        </p:nvSpPr>
        <p:spPr>
          <a:xfrm>
            <a:off x="5076686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0" name="正方形/長方形 449">
            <a:extLst>
              <a:ext uri="{FF2B5EF4-FFF2-40B4-BE49-F238E27FC236}">
                <a16:creationId xmlns:a16="http://schemas.microsoft.com/office/drawing/2014/main" id="{01D3B1BB-A39D-41C6-816E-362D0DD6BACF}"/>
              </a:ext>
            </a:extLst>
          </p:cNvPr>
          <p:cNvSpPr/>
          <p:nvPr/>
        </p:nvSpPr>
        <p:spPr>
          <a:xfrm>
            <a:off x="5286299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1" name="正方形/長方形 450">
            <a:extLst>
              <a:ext uri="{FF2B5EF4-FFF2-40B4-BE49-F238E27FC236}">
                <a16:creationId xmlns:a16="http://schemas.microsoft.com/office/drawing/2014/main" id="{A6B2ADE3-3635-44B2-839A-36F3BC8D3141}"/>
              </a:ext>
            </a:extLst>
          </p:cNvPr>
          <p:cNvSpPr/>
          <p:nvPr/>
        </p:nvSpPr>
        <p:spPr>
          <a:xfrm>
            <a:off x="5494463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2" name="正方形/長方形 451">
            <a:extLst>
              <a:ext uri="{FF2B5EF4-FFF2-40B4-BE49-F238E27FC236}">
                <a16:creationId xmlns:a16="http://schemas.microsoft.com/office/drawing/2014/main" id="{5B5DC974-0DF2-428D-B89C-947D7CADE706}"/>
              </a:ext>
            </a:extLst>
          </p:cNvPr>
          <p:cNvSpPr/>
          <p:nvPr/>
        </p:nvSpPr>
        <p:spPr>
          <a:xfrm>
            <a:off x="5702890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3" name="正方形/長方形 452">
            <a:extLst>
              <a:ext uri="{FF2B5EF4-FFF2-40B4-BE49-F238E27FC236}">
                <a16:creationId xmlns:a16="http://schemas.microsoft.com/office/drawing/2014/main" id="{43666069-803F-4AC4-BDAE-EF1F26C8AE0B}"/>
              </a:ext>
            </a:extLst>
          </p:cNvPr>
          <p:cNvSpPr/>
          <p:nvPr/>
        </p:nvSpPr>
        <p:spPr>
          <a:xfrm>
            <a:off x="5911054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4" name="正方形/長方形 453">
            <a:extLst>
              <a:ext uri="{FF2B5EF4-FFF2-40B4-BE49-F238E27FC236}">
                <a16:creationId xmlns:a16="http://schemas.microsoft.com/office/drawing/2014/main" id="{5B4203E3-2025-4528-865F-A74CE6E6FACD}"/>
              </a:ext>
            </a:extLst>
          </p:cNvPr>
          <p:cNvSpPr/>
          <p:nvPr/>
        </p:nvSpPr>
        <p:spPr>
          <a:xfrm>
            <a:off x="6119218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5" name="正方形/長方形 454">
            <a:extLst>
              <a:ext uri="{FF2B5EF4-FFF2-40B4-BE49-F238E27FC236}">
                <a16:creationId xmlns:a16="http://schemas.microsoft.com/office/drawing/2014/main" id="{95F3E78B-098A-40A6-BC69-FFBBE043A4FB}"/>
              </a:ext>
            </a:extLst>
          </p:cNvPr>
          <p:cNvSpPr/>
          <p:nvPr/>
        </p:nvSpPr>
        <p:spPr>
          <a:xfrm>
            <a:off x="6327381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6" name="正方形/長方形 455">
            <a:extLst>
              <a:ext uri="{FF2B5EF4-FFF2-40B4-BE49-F238E27FC236}">
                <a16:creationId xmlns:a16="http://schemas.microsoft.com/office/drawing/2014/main" id="{CC815575-C973-445F-A2B5-2F5874900E74}"/>
              </a:ext>
            </a:extLst>
          </p:cNvPr>
          <p:cNvSpPr/>
          <p:nvPr/>
        </p:nvSpPr>
        <p:spPr>
          <a:xfrm>
            <a:off x="6535545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7" name="正方形/長方形 456">
            <a:extLst>
              <a:ext uri="{FF2B5EF4-FFF2-40B4-BE49-F238E27FC236}">
                <a16:creationId xmlns:a16="http://schemas.microsoft.com/office/drawing/2014/main" id="{F9E67096-6341-4452-A312-9EC82321FCF6}"/>
              </a:ext>
            </a:extLst>
          </p:cNvPr>
          <p:cNvSpPr/>
          <p:nvPr/>
        </p:nvSpPr>
        <p:spPr>
          <a:xfrm>
            <a:off x="6743709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8" name="正方形/長方形 457">
            <a:extLst>
              <a:ext uri="{FF2B5EF4-FFF2-40B4-BE49-F238E27FC236}">
                <a16:creationId xmlns:a16="http://schemas.microsoft.com/office/drawing/2014/main" id="{C8794850-60A8-428A-98E1-4E5536AD2273}"/>
              </a:ext>
            </a:extLst>
          </p:cNvPr>
          <p:cNvSpPr/>
          <p:nvPr/>
        </p:nvSpPr>
        <p:spPr>
          <a:xfrm>
            <a:off x="6951872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9" name="正方形/長方形 458">
            <a:extLst>
              <a:ext uri="{FF2B5EF4-FFF2-40B4-BE49-F238E27FC236}">
                <a16:creationId xmlns:a16="http://schemas.microsoft.com/office/drawing/2014/main" id="{8722C16D-646A-4650-A1D3-A8E7563B7585}"/>
              </a:ext>
            </a:extLst>
          </p:cNvPr>
          <p:cNvSpPr/>
          <p:nvPr/>
        </p:nvSpPr>
        <p:spPr>
          <a:xfrm>
            <a:off x="7160036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0" name="正方形/長方形 459">
            <a:extLst>
              <a:ext uri="{FF2B5EF4-FFF2-40B4-BE49-F238E27FC236}">
                <a16:creationId xmlns:a16="http://schemas.microsoft.com/office/drawing/2014/main" id="{011246B7-DB7F-4C60-87AE-ED18354C760F}"/>
              </a:ext>
            </a:extLst>
          </p:cNvPr>
          <p:cNvSpPr/>
          <p:nvPr/>
        </p:nvSpPr>
        <p:spPr>
          <a:xfrm>
            <a:off x="7369650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1" name="正方形/長方形 460">
            <a:extLst>
              <a:ext uri="{FF2B5EF4-FFF2-40B4-BE49-F238E27FC236}">
                <a16:creationId xmlns:a16="http://schemas.microsoft.com/office/drawing/2014/main" id="{89CD3E41-64E8-4C07-948C-B661DEBE35EC}"/>
              </a:ext>
            </a:extLst>
          </p:cNvPr>
          <p:cNvSpPr/>
          <p:nvPr/>
        </p:nvSpPr>
        <p:spPr>
          <a:xfrm>
            <a:off x="7577813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2" name="正方形/長方形 461">
            <a:extLst>
              <a:ext uri="{FF2B5EF4-FFF2-40B4-BE49-F238E27FC236}">
                <a16:creationId xmlns:a16="http://schemas.microsoft.com/office/drawing/2014/main" id="{BEF5B33A-4D3E-47F1-851A-DA36046E3AFD}"/>
              </a:ext>
            </a:extLst>
          </p:cNvPr>
          <p:cNvSpPr/>
          <p:nvPr/>
        </p:nvSpPr>
        <p:spPr>
          <a:xfrm>
            <a:off x="7785977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3" name="正方形/長方形 462">
            <a:extLst>
              <a:ext uri="{FF2B5EF4-FFF2-40B4-BE49-F238E27FC236}">
                <a16:creationId xmlns:a16="http://schemas.microsoft.com/office/drawing/2014/main" id="{2E4DB776-4849-4804-A54C-F721B7774F18}"/>
              </a:ext>
            </a:extLst>
          </p:cNvPr>
          <p:cNvSpPr/>
          <p:nvPr/>
        </p:nvSpPr>
        <p:spPr>
          <a:xfrm>
            <a:off x="7994141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4" name="正方形/長方形 463">
            <a:extLst>
              <a:ext uri="{FF2B5EF4-FFF2-40B4-BE49-F238E27FC236}">
                <a16:creationId xmlns:a16="http://schemas.microsoft.com/office/drawing/2014/main" id="{0CBDCC78-E23D-4499-8181-CD1A8877A009}"/>
              </a:ext>
            </a:extLst>
          </p:cNvPr>
          <p:cNvSpPr/>
          <p:nvPr/>
        </p:nvSpPr>
        <p:spPr>
          <a:xfrm>
            <a:off x="8202305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5" name="正方形/長方形 464">
            <a:extLst>
              <a:ext uri="{FF2B5EF4-FFF2-40B4-BE49-F238E27FC236}">
                <a16:creationId xmlns:a16="http://schemas.microsoft.com/office/drawing/2014/main" id="{5C157508-BC58-4DBC-8648-FF1C11808881}"/>
              </a:ext>
            </a:extLst>
          </p:cNvPr>
          <p:cNvSpPr/>
          <p:nvPr/>
        </p:nvSpPr>
        <p:spPr>
          <a:xfrm>
            <a:off x="8410468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6" name="正方形/長方形 465">
            <a:extLst>
              <a:ext uri="{FF2B5EF4-FFF2-40B4-BE49-F238E27FC236}">
                <a16:creationId xmlns:a16="http://schemas.microsoft.com/office/drawing/2014/main" id="{AE49DDD2-13BB-41B0-8A27-7C2812260626}"/>
              </a:ext>
            </a:extLst>
          </p:cNvPr>
          <p:cNvSpPr/>
          <p:nvPr/>
        </p:nvSpPr>
        <p:spPr>
          <a:xfrm>
            <a:off x="8618632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7" name="正方形/長方形 466">
            <a:extLst>
              <a:ext uri="{FF2B5EF4-FFF2-40B4-BE49-F238E27FC236}">
                <a16:creationId xmlns:a16="http://schemas.microsoft.com/office/drawing/2014/main" id="{CF462343-DA2B-4B1E-B204-4BA58BD4FDF8}"/>
              </a:ext>
            </a:extLst>
          </p:cNvPr>
          <p:cNvSpPr/>
          <p:nvPr/>
        </p:nvSpPr>
        <p:spPr>
          <a:xfrm>
            <a:off x="8826796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86F8B995-6810-4420-91ED-FDDA1021F274}"/>
              </a:ext>
            </a:extLst>
          </p:cNvPr>
          <p:cNvSpPr/>
          <p:nvPr/>
        </p:nvSpPr>
        <p:spPr>
          <a:xfrm>
            <a:off x="9034959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9" name="正方形/長方形 468">
            <a:extLst>
              <a:ext uri="{FF2B5EF4-FFF2-40B4-BE49-F238E27FC236}">
                <a16:creationId xmlns:a16="http://schemas.microsoft.com/office/drawing/2014/main" id="{6B00ED1A-FBBA-4CC2-9C9E-41374FB6799A}"/>
              </a:ext>
            </a:extLst>
          </p:cNvPr>
          <p:cNvSpPr/>
          <p:nvPr/>
        </p:nvSpPr>
        <p:spPr>
          <a:xfrm>
            <a:off x="9243123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0" name="正方形/長方形 469">
            <a:extLst>
              <a:ext uri="{FF2B5EF4-FFF2-40B4-BE49-F238E27FC236}">
                <a16:creationId xmlns:a16="http://schemas.microsoft.com/office/drawing/2014/main" id="{1E489073-85AE-4B33-AFB6-2EC2D06FFEEE}"/>
              </a:ext>
            </a:extLst>
          </p:cNvPr>
          <p:cNvSpPr/>
          <p:nvPr/>
        </p:nvSpPr>
        <p:spPr>
          <a:xfrm>
            <a:off x="9452737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4" name="正方形/長方形 473">
            <a:extLst>
              <a:ext uri="{FF2B5EF4-FFF2-40B4-BE49-F238E27FC236}">
                <a16:creationId xmlns:a16="http://schemas.microsoft.com/office/drawing/2014/main" id="{01C8980F-F04A-4144-8221-E3008AC406AA}"/>
              </a:ext>
            </a:extLst>
          </p:cNvPr>
          <p:cNvSpPr/>
          <p:nvPr/>
        </p:nvSpPr>
        <p:spPr>
          <a:xfrm>
            <a:off x="1326232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5" name="正方形/長方形 474">
            <a:extLst>
              <a:ext uri="{FF2B5EF4-FFF2-40B4-BE49-F238E27FC236}">
                <a16:creationId xmlns:a16="http://schemas.microsoft.com/office/drawing/2014/main" id="{BD2A3444-A4FA-46E7-8720-8153E98FC2FB}"/>
              </a:ext>
            </a:extLst>
          </p:cNvPr>
          <p:cNvSpPr/>
          <p:nvPr/>
        </p:nvSpPr>
        <p:spPr>
          <a:xfrm>
            <a:off x="1534395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6" name="正方形/長方形 475">
            <a:extLst>
              <a:ext uri="{FF2B5EF4-FFF2-40B4-BE49-F238E27FC236}">
                <a16:creationId xmlns:a16="http://schemas.microsoft.com/office/drawing/2014/main" id="{53386010-111D-49FC-9A5D-DB3889C8CA03}"/>
              </a:ext>
            </a:extLst>
          </p:cNvPr>
          <p:cNvSpPr/>
          <p:nvPr/>
        </p:nvSpPr>
        <p:spPr>
          <a:xfrm>
            <a:off x="1742559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7" name="正方形/長方形 476">
            <a:extLst>
              <a:ext uri="{FF2B5EF4-FFF2-40B4-BE49-F238E27FC236}">
                <a16:creationId xmlns:a16="http://schemas.microsoft.com/office/drawing/2014/main" id="{4CC91426-93A9-42D8-BF0A-39D188812CDB}"/>
              </a:ext>
            </a:extLst>
          </p:cNvPr>
          <p:cNvSpPr/>
          <p:nvPr/>
        </p:nvSpPr>
        <p:spPr>
          <a:xfrm>
            <a:off x="1950723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8" name="正方形/長方形 477">
            <a:extLst>
              <a:ext uri="{FF2B5EF4-FFF2-40B4-BE49-F238E27FC236}">
                <a16:creationId xmlns:a16="http://schemas.microsoft.com/office/drawing/2014/main" id="{47C5557C-E275-4CD1-801F-5F9474482EE5}"/>
              </a:ext>
            </a:extLst>
          </p:cNvPr>
          <p:cNvSpPr/>
          <p:nvPr/>
        </p:nvSpPr>
        <p:spPr>
          <a:xfrm>
            <a:off x="2158887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9" name="正方形/長方形 478">
            <a:extLst>
              <a:ext uri="{FF2B5EF4-FFF2-40B4-BE49-F238E27FC236}">
                <a16:creationId xmlns:a16="http://schemas.microsoft.com/office/drawing/2014/main" id="{E2E2590C-6709-4343-9F7D-80AA6B31B551}"/>
              </a:ext>
            </a:extLst>
          </p:cNvPr>
          <p:cNvSpPr/>
          <p:nvPr/>
        </p:nvSpPr>
        <p:spPr>
          <a:xfrm>
            <a:off x="2367050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0" name="正方形/長方形 479">
            <a:extLst>
              <a:ext uri="{FF2B5EF4-FFF2-40B4-BE49-F238E27FC236}">
                <a16:creationId xmlns:a16="http://schemas.microsoft.com/office/drawing/2014/main" id="{C80D2845-9330-4BD0-8A04-44F6705C2683}"/>
              </a:ext>
            </a:extLst>
          </p:cNvPr>
          <p:cNvSpPr/>
          <p:nvPr/>
        </p:nvSpPr>
        <p:spPr>
          <a:xfrm>
            <a:off x="2575214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1" name="正方形/長方形 480">
            <a:extLst>
              <a:ext uri="{FF2B5EF4-FFF2-40B4-BE49-F238E27FC236}">
                <a16:creationId xmlns:a16="http://schemas.microsoft.com/office/drawing/2014/main" id="{741C91DD-98F7-49B1-9670-9445BCEC5B94}"/>
              </a:ext>
            </a:extLst>
          </p:cNvPr>
          <p:cNvSpPr/>
          <p:nvPr/>
        </p:nvSpPr>
        <p:spPr>
          <a:xfrm>
            <a:off x="2783378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2" name="正方形/長方形 481">
            <a:extLst>
              <a:ext uri="{FF2B5EF4-FFF2-40B4-BE49-F238E27FC236}">
                <a16:creationId xmlns:a16="http://schemas.microsoft.com/office/drawing/2014/main" id="{EA5AE958-7B20-414B-AA25-93D8D01EA72C}"/>
              </a:ext>
            </a:extLst>
          </p:cNvPr>
          <p:cNvSpPr/>
          <p:nvPr/>
        </p:nvSpPr>
        <p:spPr>
          <a:xfrm>
            <a:off x="2992991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B30C2D41-0841-4B6E-B9A4-26B7329373CA}"/>
              </a:ext>
            </a:extLst>
          </p:cNvPr>
          <p:cNvSpPr/>
          <p:nvPr/>
        </p:nvSpPr>
        <p:spPr>
          <a:xfrm>
            <a:off x="3201155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4" name="正方形/長方形 483">
            <a:extLst>
              <a:ext uri="{FF2B5EF4-FFF2-40B4-BE49-F238E27FC236}">
                <a16:creationId xmlns:a16="http://schemas.microsoft.com/office/drawing/2014/main" id="{50E73644-A9BD-40B2-AD43-7AC6CA2A5767}"/>
              </a:ext>
            </a:extLst>
          </p:cNvPr>
          <p:cNvSpPr/>
          <p:nvPr/>
        </p:nvSpPr>
        <p:spPr>
          <a:xfrm>
            <a:off x="3409319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5" name="正方形/長方形 484">
            <a:extLst>
              <a:ext uri="{FF2B5EF4-FFF2-40B4-BE49-F238E27FC236}">
                <a16:creationId xmlns:a16="http://schemas.microsoft.com/office/drawing/2014/main" id="{B8805FD2-39EF-4D80-B4D6-DD1DD7080A51}"/>
              </a:ext>
            </a:extLst>
          </p:cNvPr>
          <p:cNvSpPr/>
          <p:nvPr/>
        </p:nvSpPr>
        <p:spPr>
          <a:xfrm>
            <a:off x="3617482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6" name="正方形/長方形 485">
            <a:extLst>
              <a:ext uri="{FF2B5EF4-FFF2-40B4-BE49-F238E27FC236}">
                <a16:creationId xmlns:a16="http://schemas.microsoft.com/office/drawing/2014/main" id="{C4458621-7156-4253-BA7B-D61DCFD072DF}"/>
              </a:ext>
            </a:extLst>
          </p:cNvPr>
          <p:cNvSpPr/>
          <p:nvPr/>
        </p:nvSpPr>
        <p:spPr>
          <a:xfrm>
            <a:off x="3825646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A0ACB7CD-9510-4D81-B8A2-82DB57649104}"/>
              </a:ext>
            </a:extLst>
          </p:cNvPr>
          <p:cNvSpPr/>
          <p:nvPr/>
        </p:nvSpPr>
        <p:spPr>
          <a:xfrm>
            <a:off x="4033810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8" name="正方形/長方形 487">
            <a:extLst>
              <a:ext uri="{FF2B5EF4-FFF2-40B4-BE49-F238E27FC236}">
                <a16:creationId xmlns:a16="http://schemas.microsoft.com/office/drawing/2014/main" id="{0297AC00-5368-483C-8E94-5610318C257D}"/>
              </a:ext>
            </a:extLst>
          </p:cNvPr>
          <p:cNvSpPr/>
          <p:nvPr/>
        </p:nvSpPr>
        <p:spPr>
          <a:xfrm>
            <a:off x="4241973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9" name="正方形/長方形 488">
            <a:extLst>
              <a:ext uri="{FF2B5EF4-FFF2-40B4-BE49-F238E27FC236}">
                <a16:creationId xmlns:a16="http://schemas.microsoft.com/office/drawing/2014/main" id="{A76FD872-853E-443D-8F24-D58A201FAD94}"/>
              </a:ext>
            </a:extLst>
          </p:cNvPr>
          <p:cNvSpPr/>
          <p:nvPr/>
        </p:nvSpPr>
        <p:spPr>
          <a:xfrm>
            <a:off x="4450137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0" name="正方形/長方形 489">
            <a:extLst>
              <a:ext uri="{FF2B5EF4-FFF2-40B4-BE49-F238E27FC236}">
                <a16:creationId xmlns:a16="http://schemas.microsoft.com/office/drawing/2014/main" id="{3BECDCC7-956B-43E0-996B-C2F0D5B71B87}"/>
              </a:ext>
            </a:extLst>
          </p:cNvPr>
          <p:cNvSpPr/>
          <p:nvPr/>
        </p:nvSpPr>
        <p:spPr>
          <a:xfrm>
            <a:off x="4658301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1" name="正方形/長方形 490">
            <a:extLst>
              <a:ext uri="{FF2B5EF4-FFF2-40B4-BE49-F238E27FC236}">
                <a16:creationId xmlns:a16="http://schemas.microsoft.com/office/drawing/2014/main" id="{55757C86-571C-4EAC-81EA-CF11808BBC6C}"/>
              </a:ext>
            </a:extLst>
          </p:cNvPr>
          <p:cNvSpPr/>
          <p:nvPr/>
        </p:nvSpPr>
        <p:spPr>
          <a:xfrm>
            <a:off x="4866465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2" name="正方形/長方形 491">
            <a:extLst>
              <a:ext uri="{FF2B5EF4-FFF2-40B4-BE49-F238E27FC236}">
                <a16:creationId xmlns:a16="http://schemas.microsoft.com/office/drawing/2014/main" id="{26C6A484-D908-45A1-988A-C7D50E36D24E}"/>
              </a:ext>
            </a:extLst>
          </p:cNvPr>
          <p:cNvSpPr/>
          <p:nvPr/>
        </p:nvSpPr>
        <p:spPr>
          <a:xfrm>
            <a:off x="5076078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F6848851-31A6-4476-A08E-0B795CAB7F42}"/>
              </a:ext>
            </a:extLst>
          </p:cNvPr>
          <p:cNvSpPr/>
          <p:nvPr/>
        </p:nvSpPr>
        <p:spPr>
          <a:xfrm>
            <a:off x="5284242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80F985D5-075D-4F56-A96C-F1632A25E257}"/>
              </a:ext>
            </a:extLst>
          </p:cNvPr>
          <p:cNvSpPr/>
          <p:nvPr/>
        </p:nvSpPr>
        <p:spPr>
          <a:xfrm>
            <a:off x="5492669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5" name="正方形/長方形 494">
            <a:extLst>
              <a:ext uri="{FF2B5EF4-FFF2-40B4-BE49-F238E27FC236}">
                <a16:creationId xmlns:a16="http://schemas.microsoft.com/office/drawing/2014/main" id="{5EB99C02-4646-4208-9BC8-B80B2E349700}"/>
              </a:ext>
            </a:extLst>
          </p:cNvPr>
          <p:cNvSpPr/>
          <p:nvPr/>
        </p:nvSpPr>
        <p:spPr>
          <a:xfrm>
            <a:off x="5700833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6" name="正方形/長方形 495">
            <a:extLst>
              <a:ext uri="{FF2B5EF4-FFF2-40B4-BE49-F238E27FC236}">
                <a16:creationId xmlns:a16="http://schemas.microsoft.com/office/drawing/2014/main" id="{8ACEC3D4-DC03-4383-A6D1-23E4A896E000}"/>
              </a:ext>
            </a:extLst>
          </p:cNvPr>
          <p:cNvSpPr/>
          <p:nvPr/>
        </p:nvSpPr>
        <p:spPr>
          <a:xfrm>
            <a:off x="5908997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7" name="正方形/長方形 496">
            <a:extLst>
              <a:ext uri="{FF2B5EF4-FFF2-40B4-BE49-F238E27FC236}">
                <a16:creationId xmlns:a16="http://schemas.microsoft.com/office/drawing/2014/main" id="{22E26ECE-4CFF-4385-B345-103D7ACF635B}"/>
              </a:ext>
            </a:extLst>
          </p:cNvPr>
          <p:cNvSpPr/>
          <p:nvPr/>
        </p:nvSpPr>
        <p:spPr>
          <a:xfrm>
            <a:off x="6117160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8" name="正方形/長方形 497">
            <a:extLst>
              <a:ext uri="{FF2B5EF4-FFF2-40B4-BE49-F238E27FC236}">
                <a16:creationId xmlns:a16="http://schemas.microsoft.com/office/drawing/2014/main" id="{66AC9E18-0603-412B-9F39-63353FB3344E}"/>
              </a:ext>
            </a:extLst>
          </p:cNvPr>
          <p:cNvSpPr/>
          <p:nvPr/>
        </p:nvSpPr>
        <p:spPr>
          <a:xfrm>
            <a:off x="6325324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1F401355-D626-48FC-A47A-647FA5445564}"/>
              </a:ext>
            </a:extLst>
          </p:cNvPr>
          <p:cNvSpPr/>
          <p:nvPr/>
        </p:nvSpPr>
        <p:spPr>
          <a:xfrm>
            <a:off x="6533488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80F224FF-C132-450F-99C3-9816A259B10D}"/>
              </a:ext>
            </a:extLst>
          </p:cNvPr>
          <p:cNvSpPr/>
          <p:nvPr/>
        </p:nvSpPr>
        <p:spPr>
          <a:xfrm>
            <a:off x="6741651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1" name="正方形/長方形 500">
            <a:extLst>
              <a:ext uri="{FF2B5EF4-FFF2-40B4-BE49-F238E27FC236}">
                <a16:creationId xmlns:a16="http://schemas.microsoft.com/office/drawing/2014/main" id="{7D0E68D1-6EF6-45CC-AF3D-D86478B4258A}"/>
              </a:ext>
            </a:extLst>
          </p:cNvPr>
          <p:cNvSpPr/>
          <p:nvPr/>
        </p:nvSpPr>
        <p:spPr>
          <a:xfrm>
            <a:off x="6949815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4C82AD16-6DC8-475E-936B-F1C3015B31F2}"/>
              </a:ext>
            </a:extLst>
          </p:cNvPr>
          <p:cNvSpPr/>
          <p:nvPr/>
        </p:nvSpPr>
        <p:spPr>
          <a:xfrm>
            <a:off x="7159429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3" name="正方形/長方形 502">
            <a:extLst>
              <a:ext uri="{FF2B5EF4-FFF2-40B4-BE49-F238E27FC236}">
                <a16:creationId xmlns:a16="http://schemas.microsoft.com/office/drawing/2014/main" id="{6451E818-9E86-4C30-9C6E-A0FCCB433180}"/>
              </a:ext>
            </a:extLst>
          </p:cNvPr>
          <p:cNvSpPr/>
          <p:nvPr/>
        </p:nvSpPr>
        <p:spPr>
          <a:xfrm>
            <a:off x="7367592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4" name="正方形/長方形 503">
            <a:extLst>
              <a:ext uri="{FF2B5EF4-FFF2-40B4-BE49-F238E27FC236}">
                <a16:creationId xmlns:a16="http://schemas.microsoft.com/office/drawing/2014/main" id="{F8278A6C-D696-4B78-976F-7A2ED275B9A7}"/>
              </a:ext>
            </a:extLst>
          </p:cNvPr>
          <p:cNvSpPr/>
          <p:nvPr/>
        </p:nvSpPr>
        <p:spPr>
          <a:xfrm>
            <a:off x="7575756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5" name="正方形/長方形 504">
            <a:extLst>
              <a:ext uri="{FF2B5EF4-FFF2-40B4-BE49-F238E27FC236}">
                <a16:creationId xmlns:a16="http://schemas.microsoft.com/office/drawing/2014/main" id="{2397BDAD-0E65-4BDD-8872-5120BAF914AD}"/>
              </a:ext>
            </a:extLst>
          </p:cNvPr>
          <p:cNvSpPr/>
          <p:nvPr/>
        </p:nvSpPr>
        <p:spPr>
          <a:xfrm>
            <a:off x="7783920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27FD8915-F1D9-42FE-A3B8-3DFC6B0029F0}"/>
              </a:ext>
            </a:extLst>
          </p:cNvPr>
          <p:cNvSpPr/>
          <p:nvPr/>
        </p:nvSpPr>
        <p:spPr>
          <a:xfrm>
            <a:off x="7992083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02E2BB74-02E9-4E1C-BE2D-DF1B85A73A4E}"/>
              </a:ext>
            </a:extLst>
          </p:cNvPr>
          <p:cNvSpPr/>
          <p:nvPr/>
        </p:nvSpPr>
        <p:spPr>
          <a:xfrm>
            <a:off x="8200247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8" name="正方形/長方形 507">
            <a:extLst>
              <a:ext uri="{FF2B5EF4-FFF2-40B4-BE49-F238E27FC236}">
                <a16:creationId xmlns:a16="http://schemas.microsoft.com/office/drawing/2014/main" id="{7C7A5ACC-A512-4504-9AD1-5F694016A248}"/>
              </a:ext>
            </a:extLst>
          </p:cNvPr>
          <p:cNvSpPr/>
          <p:nvPr/>
        </p:nvSpPr>
        <p:spPr>
          <a:xfrm>
            <a:off x="8408411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9" name="正方形/長方形 508">
            <a:extLst>
              <a:ext uri="{FF2B5EF4-FFF2-40B4-BE49-F238E27FC236}">
                <a16:creationId xmlns:a16="http://schemas.microsoft.com/office/drawing/2014/main" id="{9A09DDA5-3DD4-47C9-9C35-04BD8F966939}"/>
              </a:ext>
            </a:extLst>
          </p:cNvPr>
          <p:cNvSpPr/>
          <p:nvPr/>
        </p:nvSpPr>
        <p:spPr>
          <a:xfrm>
            <a:off x="8616575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0" name="正方形/長方形 509">
            <a:extLst>
              <a:ext uri="{FF2B5EF4-FFF2-40B4-BE49-F238E27FC236}">
                <a16:creationId xmlns:a16="http://schemas.microsoft.com/office/drawing/2014/main" id="{E8811AE6-0746-4027-9D92-66D074C2CEDB}"/>
              </a:ext>
            </a:extLst>
          </p:cNvPr>
          <p:cNvSpPr/>
          <p:nvPr/>
        </p:nvSpPr>
        <p:spPr>
          <a:xfrm>
            <a:off x="8824738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1" name="正方形/長方形 510">
            <a:extLst>
              <a:ext uri="{FF2B5EF4-FFF2-40B4-BE49-F238E27FC236}">
                <a16:creationId xmlns:a16="http://schemas.microsoft.com/office/drawing/2014/main" id="{D71080B8-B701-47E5-8466-0A9EFD940715}"/>
              </a:ext>
            </a:extLst>
          </p:cNvPr>
          <p:cNvSpPr/>
          <p:nvPr/>
        </p:nvSpPr>
        <p:spPr>
          <a:xfrm>
            <a:off x="9032902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2" name="正方形/長方形 511">
            <a:extLst>
              <a:ext uri="{FF2B5EF4-FFF2-40B4-BE49-F238E27FC236}">
                <a16:creationId xmlns:a16="http://schemas.microsoft.com/office/drawing/2014/main" id="{99425DE6-3394-4A65-848F-10B56253698F}"/>
              </a:ext>
            </a:extLst>
          </p:cNvPr>
          <p:cNvSpPr/>
          <p:nvPr/>
        </p:nvSpPr>
        <p:spPr>
          <a:xfrm>
            <a:off x="9242516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6" name="正方形/長方形 515">
            <a:extLst>
              <a:ext uri="{FF2B5EF4-FFF2-40B4-BE49-F238E27FC236}">
                <a16:creationId xmlns:a16="http://schemas.microsoft.com/office/drawing/2014/main" id="{E9C10271-D1A0-4DB3-9CC4-EE14BA03CAB2}"/>
              </a:ext>
            </a:extLst>
          </p:cNvPr>
          <p:cNvSpPr/>
          <p:nvPr/>
        </p:nvSpPr>
        <p:spPr>
          <a:xfrm>
            <a:off x="1116993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7" name="正方形/長方形 516">
            <a:extLst>
              <a:ext uri="{FF2B5EF4-FFF2-40B4-BE49-F238E27FC236}">
                <a16:creationId xmlns:a16="http://schemas.microsoft.com/office/drawing/2014/main" id="{17D0EEAE-325C-45C1-8427-759B2472F4D2}"/>
              </a:ext>
            </a:extLst>
          </p:cNvPr>
          <p:cNvSpPr/>
          <p:nvPr/>
        </p:nvSpPr>
        <p:spPr>
          <a:xfrm>
            <a:off x="1325156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8" name="正方形/長方形 517">
            <a:extLst>
              <a:ext uri="{FF2B5EF4-FFF2-40B4-BE49-F238E27FC236}">
                <a16:creationId xmlns:a16="http://schemas.microsoft.com/office/drawing/2014/main" id="{53C13D1D-1DF8-4601-8515-E7CB6D8627CB}"/>
              </a:ext>
            </a:extLst>
          </p:cNvPr>
          <p:cNvSpPr/>
          <p:nvPr/>
        </p:nvSpPr>
        <p:spPr>
          <a:xfrm>
            <a:off x="1533320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9" name="正方形/長方形 518">
            <a:extLst>
              <a:ext uri="{FF2B5EF4-FFF2-40B4-BE49-F238E27FC236}">
                <a16:creationId xmlns:a16="http://schemas.microsoft.com/office/drawing/2014/main" id="{43A109F7-B73D-4D66-B5A7-4E6A6159D87A}"/>
              </a:ext>
            </a:extLst>
          </p:cNvPr>
          <p:cNvSpPr/>
          <p:nvPr/>
        </p:nvSpPr>
        <p:spPr>
          <a:xfrm>
            <a:off x="1741484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0" name="正方形/長方形 519">
            <a:extLst>
              <a:ext uri="{FF2B5EF4-FFF2-40B4-BE49-F238E27FC236}">
                <a16:creationId xmlns:a16="http://schemas.microsoft.com/office/drawing/2014/main" id="{FEA08896-65E6-479D-B94E-5C7887B19472}"/>
              </a:ext>
            </a:extLst>
          </p:cNvPr>
          <p:cNvSpPr/>
          <p:nvPr/>
        </p:nvSpPr>
        <p:spPr>
          <a:xfrm>
            <a:off x="1949647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正方形/長方形 520">
            <a:extLst>
              <a:ext uri="{FF2B5EF4-FFF2-40B4-BE49-F238E27FC236}">
                <a16:creationId xmlns:a16="http://schemas.microsoft.com/office/drawing/2014/main" id="{AF8B4DA1-18F4-4C37-908A-5813F16C7729}"/>
              </a:ext>
            </a:extLst>
          </p:cNvPr>
          <p:cNvSpPr/>
          <p:nvPr/>
        </p:nvSpPr>
        <p:spPr>
          <a:xfrm>
            <a:off x="2157811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2" name="正方形/長方形 521">
            <a:extLst>
              <a:ext uri="{FF2B5EF4-FFF2-40B4-BE49-F238E27FC236}">
                <a16:creationId xmlns:a16="http://schemas.microsoft.com/office/drawing/2014/main" id="{202C0BEF-BAE6-444E-ABF1-465E349464A6}"/>
              </a:ext>
            </a:extLst>
          </p:cNvPr>
          <p:cNvSpPr/>
          <p:nvPr/>
        </p:nvSpPr>
        <p:spPr>
          <a:xfrm>
            <a:off x="2365975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3" name="正方形/長方形 522">
            <a:extLst>
              <a:ext uri="{FF2B5EF4-FFF2-40B4-BE49-F238E27FC236}">
                <a16:creationId xmlns:a16="http://schemas.microsoft.com/office/drawing/2014/main" id="{7CB61F8F-6F6D-437A-8F35-E8C6144CC256}"/>
              </a:ext>
            </a:extLst>
          </p:cNvPr>
          <p:cNvSpPr/>
          <p:nvPr/>
        </p:nvSpPr>
        <p:spPr>
          <a:xfrm>
            <a:off x="2574138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4" name="正方形/長方形 523">
            <a:extLst>
              <a:ext uri="{FF2B5EF4-FFF2-40B4-BE49-F238E27FC236}">
                <a16:creationId xmlns:a16="http://schemas.microsoft.com/office/drawing/2014/main" id="{01D07CBA-DD25-492D-812A-613B19C03AFF}"/>
              </a:ext>
            </a:extLst>
          </p:cNvPr>
          <p:cNvSpPr/>
          <p:nvPr/>
        </p:nvSpPr>
        <p:spPr>
          <a:xfrm>
            <a:off x="2783752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5" name="正方形/長方形 524">
            <a:extLst>
              <a:ext uri="{FF2B5EF4-FFF2-40B4-BE49-F238E27FC236}">
                <a16:creationId xmlns:a16="http://schemas.microsoft.com/office/drawing/2014/main" id="{283315FC-029E-465E-9BA2-DF48A9C8F663}"/>
              </a:ext>
            </a:extLst>
          </p:cNvPr>
          <p:cNvSpPr/>
          <p:nvPr/>
        </p:nvSpPr>
        <p:spPr>
          <a:xfrm>
            <a:off x="2991916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6" name="正方形/長方形 525">
            <a:extLst>
              <a:ext uri="{FF2B5EF4-FFF2-40B4-BE49-F238E27FC236}">
                <a16:creationId xmlns:a16="http://schemas.microsoft.com/office/drawing/2014/main" id="{09C43F26-0510-41DE-A3FC-5D379B6B142D}"/>
              </a:ext>
            </a:extLst>
          </p:cNvPr>
          <p:cNvSpPr/>
          <p:nvPr/>
        </p:nvSpPr>
        <p:spPr>
          <a:xfrm>
            <a:off x="3200079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7" name="正方形/長方形 526">
            <a:extLst>
              <a:ext uri="{FF2B5EF4-FFF2-40B4-BE49-F238E27FC236}">
                <a16:creationId xmlns:a16="http://schemas.microsoft.com/office/drawing/2014/main" id="{22012612-8B96-48D5-B84F-802D6325EFB4}"/>
              </a:ext>
            </a:extLst>
          </p:cNvPr>
          <p:cNvSpPr/>
          <p:nvPr/>
        </p:nvSpPr>
        <p:spPr>
          <a:xfrm>
            <a:off x="3408243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8" name="正方形/長方形 527">
            <a:extLst>
              <a:ext uri="{FF2B5EF4-FFF2-40B4-BE49-F238E27FC236}">
                <a16:creationId xmlns:a16="http://schemas.microsoft.com/office/drawing/2014/main" id="{C9489953-F67E-4F3A-927E-5C4ABB61E004}"/>
              </a:ext>
            </a:extLst>
          </p:cNvPr>
          <p:cNvSpPr/>
          <p:nvPr/>
        </p:nvSpPr>
        <p:spPr>
          <a:xfrm>
            <a:off x="3616407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9" name="正方形/長方形 528">
            <a:extLst>
              <a:ext uri="{FF2B5EF4-FFF2-40B4-BE49-F238E27FC236}">
                <a16:creationId xmlns:a16="http://schemas.microsoft.com/office/drawing/2014/main" id="{72C21134-E291-462F-9514-1A40ABC7B4EE}"/>
              </a:ext>
            </a:extLst>
          </p:cNvPr>
          <p:cNvSpPr/>
          <p:nvPr/>
        </p:nvSpPr>
        <p:spPr>
          <a:xfrm>
            <a:off x="3824571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0" name="正方形/長方形 529">
            <a:extLst>
              <a:ext uri="{FF2B5EF4-FFF2-40B4-BE49-F238E27FC236}">
                <a16:creationId xmlns:a16="http://schemas.microsoft.com/office/drawing/2014/main" id="{E49559B8-DB7C-4D15-B102-7C302E5BE294}"/>
              </a:ext>
            </a:extLst>
          </p:cNvPr>
          <p:cNvSpPr/>
          <p:nvPr/>
        </p:nvSpPr>
        <p:spPr>
          <a:xfrm>
            <a:off x="4032734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1" name="正方形/長方形 530">
            <a:extLst>
              <a:ext uri="{FF2B5EF4-FFF2-40B4-BE49-F238E27FC236}">
                <a16:creationId xmlns:a16="http://schemas.microsoft.com/office/drawing/2014/main" id="{1F8C056B-6B9F-4087-A77E-5332FBB73CF7}"/>
              </a:ext>
            </a:extLst>
          </p:cNvPr>
          <p:cNvSpPr/>
          <p:nvPr/>
        </p:nvSpPr>
        <p:spPr>
          <a:xfrm>
            <a:off x="4240898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2" name="正方形/長方形 531">
            <a:extLst>
              <a:ext uri="{FF2B5EF4-FFF2-40B4-BE49-F238E27FC236}">
                <a16:creationId xmlns:a16="http://schemas.microsoft.com/office/drawing/2014/main" id="{E5E816DC-C868-4F1D-A843-FC5F3EF07119}"/>
              </a:ext>
            </a:extLst>
          </p:cNvPr>
          <p:cNvSpPr/>
          <p:nvPr/>
        </p:nvSpPr>
        <p:spPr>
          <a:xfrm>
            <a:off x="4449062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3" name="正方形/長方形 532">
            <a:extLst>
              <a:ext uri="{FF2B5EF4-FFF2-40B4-BE49-F238E27FC236}">
                <a16:creationId xmlns:a16="http://schemas.microsoft.com/office/drawing/2014/main" id="{F2758870-F58E-49A4-B008-1F61BCABB34B}"/>
              </a:ext>
            </a:extLst>
          </p:cNvPr>
          <p:cNvSpPr/>
          <p:nvPr/>
        </p:nvSpPr>
        <p:spPr>
          <a:xfrm>
            <a:off x="4657225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4" name="正方形/長方形 533">
            <a:extLst>
              <a:ext uri="{FF2B5EF4-FFF2-40B4-BE49-F238E27FC236}">
                <a16:creationId xmlns:a16="http://schemas.microsoft.com/office/drawing/2014/main" id="{9BC97759-EE6E-437E-A11A-CEB0839571E8}"/>
              </a:ext>
            </a:extLst>
          </p:cNvPr>
          <p:cNvSpPr/>
          <p:nvPr/>
        </p:nvSpPr>
        <p:spPr>
          <a:xfrm>
            <a:off x="4866839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5" name="正方形/長方形 534">
            <a:extLst>
              <a:ext uri="{FF2B5EF4-FFF2-40B4-BE49-F238E27FC236}">
                <a16:creationId xmlns:a16="http://schemas.microsoft.com/office/drawing/2014/main" id="{DBACCEA2-E0C6-456E-823A-2D9E1739B341}"/>
              </a:ext>
            </a:extLst>
          </p:cNvPr>
          <p:cNvSpPr/>
          <p:nvPr/>
        </p:nvSpPr>
        <p:spPr>
          <a:xfrm>
            <a:off x="5075003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6" name="正方形/長方形 535">
            <a:extLst>
              <a:ext uri="{FF2B5EF4-FFF2-40B4-BE49-F238E27FC236}">
                <a16:creationId xmlns:a16="http://schemas.microsoft.com/office/drawing/2014/main" id="{39F43E1F-3D5A-4C6F-B52C-FCDDE90B7EB7}"/>
              </a:ext>
            </a:extLst>
          </p:cNvPr>
          <p:cNvSpPr/>
          <p:nvPr/>
        </p:nvSpPr>
        <p:spPr>
          <a:xfrm>
            <a:off x="5283430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7" name="正方形/長方形 536">
            <a:extLst>
              <a:ext uri="{FF2B5EF4-FFF2-40B4-BE49-F238E27FC236}">
                <a16:creationId xmlns:a16="http://schemas.microsoft.com/office/drawing/2014/main" id="{933F8EFD-47C0-456F-B214-AD64A95B9BB5}"/>
              </a:ext>
            </a:extLst>
          </p:cNvPr>
          <p:cNvSpPr/>
          <p:nvPr/>
        </p:nvSpPr>
        <p:spPr>
          <a:xfrm>
            <a:off x="5491594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8" name="正方形/長方形 537">
            <a:extLst>
              <a:ext uri="{FF2B5EF4-FFF2-40B4-BE49-F238E27FC236}">
                <a16:creationId xmlns:a16="http://schemas.microsoft.com/office/drawing/2014/main" id="{3835C51E-BDDC-4C77-BF26-4D3D5F274FA9}"/>
              </a:ext>
            </a:extLst>
          </p:cNvPr>
          <p:cNvSpPr/>
          <p:nvPr/>
        </p:nvSpPr>
        <p:spPr>
          <a:xfrm>
            <a:off x="5699757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9" name="正方形/長方形 538">
            <a:extLst>
              <a:ext uri="{FF2B5EF4-FFF2-40B4-BE49-F238E27FC236}">
                <a16:creationId xmlns:a16="http://schemas.microsoft.com/office/drawing/2014/main" id="{A36A63C5-148C-4CD1-B676-84C4970EB6F6}"/>
              </a:ext>
            </a:extLst>
          </p:cNvPr>
          <p:cNvSpPr/>
          <p:nvPr/>
        </p:nvSpPr>
        <p:spPr>
          <a:xfrm>
            <a:off x="5907921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0" name="正方形/長方形 539">
            <a:extLst>
              <a:ext uri="{FF2B5EF4-FFF2-40B4-BE49-F238E27FC236}">
                <a16:creationId xmlns:a16="http://schemas.microsoft.com/office/drawing/2014/main" id="{E9E38FA4-FCA3-4DCD-9DB1-BC2B21D763D8}"/>
              </a:ext>
            </a:extLst>
          </p:cNvPr>
          <p:cNvSpPr/>
          <p:nvPr/>
        </p:nvSpPr>
        <p:spPr>
          <a:xfrm>
            <a:off x="6116085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1" name="正方形/長方形 540">
            <a:extLst>
              <a:ext uri="{FF2B5EF4-FFF2-40B4-BE49-F238E27FC236}">
                <a16:creationId xmlns:a16="http://schemas.microsoft.com/office/drawing/2014/main" id="{0EB912D0-EA8C-4AF0-BEF6-B3F026268607}"/>
              </a:ext>
            </a:extLst>
          </p:cNvPr>
          <p:cNvSpPr/>
          <p:nvPr/>
        </p:nvSpPr>
        <p:spPr>
          <a:xfrm>
            <a:off x="6324248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2" name="正方形/長方形 541">
            <a:extLst>
              <a:ext uri="{FF2B5EF4-FFF2-40B4-BE49-F238E27FC236}">
                <a16:creationId xmlns:a16="http://schemas.microsoft.com/office/drawing/2014/main" id="{E301B1CD-8405-491F-80EE-22C126562D07}"/>
              </a:ext>
            </a:extLst>
          </p:cNvPr>
          <p:cNvSpPr/>
          <p:nvPr/>
        </p:nvSpPr>
        <p:spPr>
          <a:xfrm>
            <a:off x="6532412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3" name="正方形/長方形 542">
            <a:extLst>
              <a:ext uri="{FF2B5EF4-FFF2-40B4-BE49-F238E27FC236}">
                <a16:creationId xmlns:a16="http://schemas.microsoft.com/office/drawing/2014/main" id="{371F9F99-FB5F-4B82-BF4D-9ADB2DB5C298}"/>
              </a:ext>
            </a:extLst>
          </p:cNvPr>
          <p:cNvSpPr/>
          <p:nvPr/>
        </p:nvSpPr>
        <p:spPr>
          <a:xfrm>
            <a:off x="6740576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4" name="正方形/長方形 543">
            <a:extLst>
              <a:ext uri="{FF2B5EF4-FFF2-40B4-BE49-F238E27FC236}">
                <a16:creationId xmlns:a16="http://schemas.microsoft.com/office/drawing/2014/main" id="{1E5FD402-4DD5-4D8A-A056-8F705F354135}"/>
              </a:ext>
            </a:extLst>
          </p:cNvPr>
          <p:cNvSpPr/>
          <p:nvPr/>
        </p:nvSpPr>
        <p:spPr>
          <a:xfrm>
            <a:off x="6950189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5" name="正方形/長方形 544">
            <a:extLst>
              <a:ext uri="{FF2B5EF4-FFF2-40B4-BE49-F238E27FC236}">
                <a16:creationId xmlns:a16="http://schemas.microsoft.com/office/drawing/2014/main" id="{232BC38D-7DE0-4512-BF3F-C7C18233C2E4}"/>
              </a:ext>
            </a:extLst>
          </p:cNvPr>
          <p:cNvSpPr/>
          <p:nvPr/>
        </p:nvSpPr>
        <p:spPr>
          <a:xfrm>
            <a:off x="7158353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6" name="正方形/長方形 545">
            <a:extLst>
              <a:ext uri="{FF2B5EF4-FFF2-40B4-BE49-F238E27FC236}">
                <a16:creationId xmlns:a16="http://schemas.microsoft.com/office/drawing/2014/main" id="{2A08A9F8-B93E-4990-80FB-61C05A1A035B}"/>
              </a:ext>
            </a:extLst>
          </p:cNvPr>
          <p:cNvSpPr/>
          <p:nvPr/>
        </p:nvSpPr>
        <p:spPr>
          <a:xfrm>
            <a:off x="7366517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7" name="正方形/長方形 546">
            <a:extLst>
              <a:ext uri="{FF2B5EF4-FFF2-40B4-BE49-F238E27FC236}">
                <a16:creationId xmlns:a16="http://schemas.microsoft.com/office/drawing/2014/main" id="{D98F1499-92CE-4401-9164-8CCE214B3372}"/>
              </a:ext>
            </a:extLst>
          </p:cNvPr>
          <p:cNvSpPr/>
          <p:nvPr/>
        </p:nvSpPr>
        <p:spPr>
          <a:xfrm>
            <a:off x="7574681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8" name="正方形/長方形 547">
            <a:extLst>
              <a:ext uri="{FF2B5EF4-FFF2-40B4-BE49-F238E27FC236}">
                <a16:creationId xmlns:a16="http://schemas.microsoft.com/office/drawing/2014/main" id="{C6768734-BDB6-4723-BCBF-4079B43F54A4}"/>
              </a:ext>
            </a:extLst>
          </p:cNvPr>
          <p:cNvSpPr/>
          <p:nvPr/>
        </p:nvSpPr>
        <p:spPr>
          <a:xfrm>
            <a:off x="7782844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9" name="正方形/長方形 548">
            <a:extLst>
              <a:ext uri="{FF2B5EF4-FFF2-40B4-BE49-F238E27FC236}">
                <a16:creationId xmlns:a16="http://schemas.microsoft.com/office/drawing/2014/main" id="{1DCB58B5-4EA5-4F51-9E80-698553BD9BA1}"/>
              </a:ext>
            </a:extLst>
          </p:cNvPr>
          <p:cNvSpPr/>
          <p:nvPr/>
        </p:nvSpPr>
        <p:spPr>
          <a:xfrm>
            <a:off x="7991008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0" name="正方形/長方形 549">
            <a:extLst>
              <a:ext uri="{FF2B5EF4-FFF2-40B4-BE49-F238E27FC236}">
                <a16:creationId xmlns:a16="http://schemas.microsoft.com/office/drawing/2014/main" id="{F85AD753-53B8-4F85-A31B-74B70F181A0D}"/>
              </a:ext>
            </a:extLst>
          </p:cNvPr>
          <p:cNvSpPr/>
          <p:nvPr/>
        </p:nvSpPr>
        <p:spPr>
          <a:xfrm>
            <a:off x="8199172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1" name="正方形/長方形 550">
            <a:extLst>
              <a:ext uri="{FF2B5EF4-FFF2-40B4-BE49-F238E27FC236}">
                <a16:creationId xmlns:a16="http://schemas.microsoft.com/office/drawing/2014/main" id="{CF66043B-CF97-4AAF-8658-91D79723286B}"/>
              </a:ext>
            </a:extLst>
          </p:cNvPr>
          <p:cNvSpPr/>
          <p:nvPr/>
        </p:nvSpPr>
        <p:spPr>
          <a:xfrm>
            <a:off x="8407335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2" name="正方形/長方形 551">
            <a:extLst>
              <a:ext uri="{FF2B5EF4-FFF2-40B4-BE49-F238E27FC236}">
                <a16:creationId xmlns:a16="http://schemas.microsoft.com/office/drawing/2014/main" id="{286FA52B-36DD-4379-918A-9D2156C14090}"/>
              </a:ext>
            </a:extLst>
          </p:cNvPr>
          <p:cNvSpPr/>
          <p:nvPr/>
        </p:nvSpPr>
        <p:spPr>
          <a:xfrm>
            <a:off x="8615499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3" name="正方形/長方形 552">
            <a:extLst>
              <a:ext uri="{FF2B5EF4-FFF2-40B4-BE49-F238E27FC236}">
                <a16:creationId xmlns:a16="http://schemas.microsoft.com/office/drawing/2014/main" id="{A23D4843-FA3B-444A-8923-FC8660C89D14}"/>
              </a:ext>
            </a:extLst>
          </p:cNvPr>
          <p:cNvSpPr/>
          <p:nvPr/>
        </p:nvSpPr>
        <p:spPr>
          <a:xfrm>
            <a:off x="8823663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8" name="正方形/長方形 557">
            <a:extLst>
              <a:ext uri="{FF2B5EF4-FFF2-40B4-BE49-F238E27FC236}">
                <a16:creationId xmlns:a16="http://schemas.microsoft.com/office/drawing/2014/main" id="{CB9CE283-51C6-4F5D-8A42-CE8D9249893D}"/>
              </a:ext>
            </a:extLst>
          </p:cNvPr>
          <p:cNvSpPr/>
          <p:nvPr/>
        </p:nvSpPr>
        <p:spPr>
          <a:xfrm>
            <a:off x="908829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9" name="正方形/長方形 558">
            <a:extLst>
              <a:ext uri="{FF2B5EF4-FFF2-40B4-BE49-F238E27FC236}">
                <a16:creationId xmlns:a16="http://schemas.microsoft.com/office/drawing/2014/main" id="{AF099015-7AFC-4C67-B501-A995AB28A68E}"/>
              </a:ext>
            </a:extLst>
          </p:cNvPr>
          <p:cNvSpPr/>
          <p:nvPr/>
        </p:nvSpPr>
        <p:spPr>
          <a:xfrm>
            <a:off x="1116993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0" name="正方形/長方形 559">
            <a:extLst>
              <a:ext uri="{FF2B5EF4-FFF2-40B4-BE49-F238E27FC236}">
                <a16:creationId xmlns:a16="http://schemas.microsoft.com/office/drawing/2014/main" id="{EDE9E2A9-C749-4FB3-90AC-AE23BDCDD34F}"/>
              </a:ext>
            </a:extLst>
          </p:cNvPr>
          <p:cNvSpPr/>
          <p:nvPr/>
        </p:nvSpPr>
        <p:spPr>
          <a:xfrm>
            <a:off x="1325156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1" name="正方形/長方形 560">
            <a:extLst>
              <a:ext uri="{FF2B5EF4-FFF2-40B4-BE49-F238E27FC236}">
                <a16:creationId xmlns:a16="http://schemas.microsoft.com/office/drawing/2014/main" id="{C4A33B19-3648-4C49-802F-EF2A55A9BAE4}"/>
              </a:ext>
            </a:extLst>
          </p:cNvPr>
          <p:cNvSpPr/>
          <p:nvPr/>
        </p:nvSpPr>
        <p:spPr>
          <a:xfrm>
            <a:off x="1533320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2" name="正方形/長方形 561">
            <a:extLst>
              <a:ext uri="{FF2B5EF4-FFF2-40B4-BE49-F238E27FC236}">
                <a16:creationId xmlns:a16="http://schemas.microsoft.com/office/drawing/2014/main" id="{CEC43EA4-4B4B-4A65-9539-2B72752BF746}"/>
              </a:ext>
            </a:extLst>
          </p:cNvPr>
          <p:cNvSpPr/>
          <p:nvPr/>
        </p:nvSpPr>
        <p:spPr>
          <a:xfrm>
            <a:off x="1741484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3" name="正方形/長方形 562">
            <a:extLst>
              <a:ext uri="{FF2B5EF4-FFF2-40B4-BE49-F238E27FC236}">
                <a16:creationId xmlns:a16="http://schemas.microsoft.com/office/drawing/2014/main" id="{BB98EFAC-6B05-4E85-8057-937E8CB5ED49}"/>
              </a:ext>
            </a:extLst>
          </p:cNvPr>
          <p:cNvSpPr/>
          <p:nvPr/>
        </p:nvSpPr>
        <p:spPr>
          <a:xfrm>
            <a:off x="1949647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4" name="正方形/長方形 563">
            <a:extLst>
              <a:ext uri="{FF2B5EF4-FFF2-40B4-BE49-F238E27FC236}">
                <a16:creationId xmlns:a16="http://schemas.microsoft.com/office/drawing/2014/main" id="{10823E36-9E32-41D3-A64A-DF45C68FC983}"/>
              </a:ext>
            </a:extLst>
          </p:cNvPr>
          <p:cNvSpPr/>
          <p:nvPr/>
        </p:nvSpPr>
        <p:spPr>
          <a:xfrm>
            <a:off x="2157811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5" name="正方形/長方形 564">
            <a:extLst>
              <a:ext uri="{FF2B5EF4-FFF2-40B4-BE49-F238E27FC236}">
                <a16:creationId xmlns:a16="http://schemas.microsoft.com/office/drawing/2014/main" id="{C9ECA911-1C2E-49C3-AC53-62BB775469E2}"/>
              </a:ext>
            </a:extLst>
          </p:cNvPr>
          <p:cNvSpPr/>
          <p:nvPr/>
        </p:nvSpPr>
        <p:spPr>
          <a:xfrm>
            <a:off x="2365975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6" name="正方形/長方形 565">
            <a:extLst>
              <a:ext uri="{FF2B5EF4-FFF2-40B4-BE49-F238E27FC236}">
                <a16:creationId xmlns:a16="http://schemas.microsoft.com/office/drawing/2014/main" id="{E49FC3A5-C5F3-4F41-BF0C-6F91231A469C}"/>
              </a:ext>
            </a:extLst>
          </p:cNvPr>
          <p:cNvSpPr/>
          <p:nvPr/>
        </p:nvSpPr>
        <p:spPr>
          <a:xfrm>
            <a:off x="2575588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7" name="正方形/長方形 566">
            <a:extLst>
              <a:ext uri="{FF2B5EF4-FFF2-40B4-BE49-F238E27FC236}">
                <a16:creationId xmlns:a16="http://schemas.microsoft.com/office/drawing/2014/main" id="{90B9E683-C754-4791-8FD2-54D2E3FB2441}"/>
              </a:ext>
            </a:extLst>
          </p:cNvPr>
          <p:cNvSpPr/>
          <p:nvPr/>
        </p:nvSpPr>
        <p:spPr>
          <a:xfrm>
            <a:off x="2783752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DCEFF371-8134-48D5-A4D6-3E20191D8E90}"/>
              </a:ext>
            </a:extLst>
          </p:cNvPr>
          <p:cNvSpPr/>
          <p:nvPr/>
        </p:nvSpPr>
        <p:spPr>
          <a:xfrm>
            <a:off x="2991916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9" name="正方形/長方形 568">
            <a:extLst>
              <a:ext uri="{FF2B5EF4-FFF2-40B4-BE49-F238E27FC236}">
                <a16:creationId xmlns:a16="http://schemas.microsoft.com/office/drawing/2014/main" id="{11C499FE-7BDE-4E0E-BD14-8E37D9B9E130}"/>
              </a:ext>
            </a:extLst>
          </p:cNvPr>
          <p:cNvSpPr/>
          <p:nvPr/>
        </p:nvSpPr>
        <p:spPr>
          <a:xfrm>
            <a:off x="3200079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0" name="正方形/長方形 569">
            <a:extLst>
              <a:ext uri="{FF2B5EF4-FFF2-40B4-BE49-F238E27FC236}">
                <a16:creationId xmlns:a16="http://schemas.microsoft.com/office/drawing/2014/main" id="{CD41E714-2DB7-4422-BC0F-FD41EDF73345}"/>
              </a:ext>
            </a:extLst>
          </p:cNvPr>
          <p:cNvSpPr/>
          <p:nvPr/>
        </p:nvSpPr>
        <p:spPr>
          <a:xfrm>
            <a:off x="3408243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1" name="正方形/長方形 570">
            <a:extLst>
              <a:ext uri="{FF2B5EF4-FFF2-40B4-BE49-F238E27FC236}">
                <a16:creationId xmlns:a16="http://schemas.microsoft.com/office/drawing/2014/main" id="{BE5CDF07-58D4-4F4B-A72D-BF0024CCE49A}"/>
              </a:ext>
            </a:extLst>
          </p:cNvPr>
          <p:cNvSpPr/>
          <p:nvPr/>
        </p:nvSpPr>
        <p:spPr>
          <a:xfrm>
            <a:off x="3616407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89C011E5-006E-4BA6-8FEA-AF2D037D1D1B}"/>
              </a:ext>
            </a:extLst>
          </p:cNvPr>
          <p:cNvSpPr/>
          <p:nvPr/>
        </p:nvSpPr>
        <p:spPr>
          <a:xfrm>
            <a:off x="3824571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3" name="正方形/長方形 572">
            <a:extLst>
              <a:ext uri="{FF2B5EF4-FFF2-40B4-BE49-F238E27FC236}">
                <a16:creationId xmlns:a16="http://schemas.microsoft.com/office/drawing/2014/main" id="{E612BCC0-FE11-4A36-847A-5A1E39EA7669}"/>
              </a:ext>
            </a:extLst>
          </p:cNvPr>
          <p:cNvSpPr/>
          <p:nvPr/>
        </p:nvSpPr>
        <p:spPr>
          <a:xfrm>
            <a:off x="4032734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4" name="正方形/長方形 573">
            <a:extLst>
              <a:ext uri="{FF2B5EF4-FFF2-40B4-BE49-F238E27FC236}">
                <a16:creationId xmlns:a16="http://schemas.microsoft.com/office/drawing/2014/main" id="{431BD5DA-4379-4C26-928D-CB550C42EF03}"/>
              </a:ext>
            </a:extLst>
          </p:cNvPr>
          <p:cNvSpPr/>
          <p:nvPr/>
        </p:nvSpPr>
        <p:spPr>
          <a:xfrm>
            <a:off x="4240898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5" name="正方形/長方形 574">
            <a:extLst>
              <a:ext uri="{FF2B5EF4-FFF2-40B4-BE49-F238E27FC236}">
                <a16:creationId xmlns:a16="http://schemas.microsoft.com/office/drawing/2014/main" id="{7C65EB2D-A589-434E-8180-FE509E2E1194}"/>
              </a:ext>
            </a:extLst>
          </p:cNvPr>
          <p:cNvSpPr/>
          <p:nvPr/>
        </p:nvSpPr>
        <p:spPr>
          <a:xfrm>
            <a:off x="4449062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6" name="正方形/長方形 575">
            <a:extLst>
              <a:ext uri="{FF2B5EF4-FFF2-40B4-BE49-F238E27FC236}">
                <a16:creationId xmlns:a16="http://schemas.microsoft.com/office/drawing/2014/main" id="{C3818F7E-AE0D-4E0D-9445-C8287B5C7C16}"/>
              </a:ext>
            </a:extLst>
          </p:cNvPr>
          <p:cNvSpPr/>
          <p:nvPr/>
        </p:nvSpPr>
        <p:spPr>
          <a:xfrm>
            <a:off x="4658675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7" name="正方形/長方形 576">
            <a:extLst>
              <a:ext uri="{FF2B5EF4-FFF2-40B4-BE49-F238E27FC236}">
                <a16:creationId xmlns:a16="http://schemas.microsoft.com/office/drawing/2014/main" id="{9C1E2CD8-5B25-4837-AB95-47703125FF43}"/>
              </a:ext>
            </a:extLst>
          </p:cNvPr>
          <p:cNvSpPr/>
          <p:nvPr/>
        </p:nvSpPr>
        <p:spPr>
          <a:xfrm>
            <a:off x="4866839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8" name="正方形/長方形 577">
            <a:extLst>
              <a:ext uri="{FF2B5EF4-FFF2-40B4-BE49-F238E27FC236}">
                <a16:creationId xmlns:a16="http://schemas.microsoft.com/office/drawing/2014/main" id="{7293C38A-673E-4C69-A8B1-95104B99E84D}"/>
              </a:ext>
            </a:extLst>
          </p:cNvPr>
          <p:cNvSpPr/>
          <p:nvPr/>
        </p:nvSpPr>
        <p:spPr>
          <a:xfrm>
            <a:off x="5075266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9" name="正方形/長方形 578">
            <a:extLst>
              <a:ext uri="{FF2B5EF4-FFF2-40B4-BE49-F238E27FC236}">
                <a16:creationId xmlns:a16="http://schemas.microsoft.com/office/drawing/2014/main" id="{5A659E2C-8466-4A2F-BCA5-EC556D917617}"/>
              </a:ext>
            </a:extLst>
          </p:cNvPr>
          <p:cNvSpPr/>
          <p:nvPr/>
        </p:nvSpPr>
        <p:spPr>
          <a:xfrm>
            <a:off x="5283430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0" name="正方形/長方形 579">
            <a:extLst>
              <a:ext uri="{FF2B5EF4-FFF2-40B4-BE49-F238E27FC236}">
                <a16:creationId xmlns:a16="http://schemas.microsoft.com/office/drawing/2014/main" id="{7B56C2D0-A317-4018-9CA9-A77623973224}"/>
              </a:ext>
            </a:extLst>
          </p:cNvPr>
          <p:cNvSpPr/>
          <p:nvPr/>
        </p:nvSpPr>
        <p:spPr>
          <a:xfrm>
            <a:off x="5491594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1" name="正方形/長方形 580">
            <a:extLst>
              <a:ext uri="{FF2B5EF4-FFF2-40B4-BE49-F238E27FC236}">
                <a16:creationId xmlns:a16="http://schemas.microsoft.com/office/drawing/2014/main" id="{2763ADE9-0796-4DA5-8ED6-372BC7D2B3E8}"/>
              </a:ext>
            </a:extLst>
          </p:cNvPr>
          <p:cNvSpPr/>
          <p:nvPr/>
        </p:nvSpPr>
        <p:spPr>
          <a:xfrm>
            <a:off x="5699757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2" name="正方形/長方形 581">
            <a:extLst>
              <a:ext uri="{FF2B5EF4-FFF2-40B4-BE49-F238E27FC236}">
                <a16:creationId xmlns:a16="http://schemas.microsoft.com/office/drawing/2014/main" id="{FA5D198D-9D1C-4175-A7A7-940429BCC986}"/>
              </a:ext>
            </a:extLst>
          </p:cNvPr>
          <p:cNvSpPr/>
          <p:nvPr/>
        </p:nvSpPr>
        <p:spPr>
          <a:xfrm>
            <a:off x="5907921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3" name="正方形/長方形 582">
            <a:extLst>
              <a:ext uri="{FF2B5EF4-FFF2-40B4-BE49-F238E27FC236}">
                <a16:creationId xmlns:a16="http://schemas.microsoft.com/office/drawing/2014/main" id="{C7CA4A3C-179F-483E-A405-31D05992219F}"/>
              </a:ext>
            </a:extLst>
          </p:cNvPr>
          <p:cNvSpPr/>
          <p:nvPr/>
        </p:nvSpPr>
        <p:spPr>
          <a:xfrm>
            <a:off x="6116085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4" name="正方形/長方形 583">
            <a:extLst>
              <a:ext uri="{FF2B5EF4-FFF2-40B4-BE49-F238E27FC236}">
                <a16:creationId xmlns:a16="http://schemas.microsoft.com/office/drawing/2014/main" id="{CD5071C7-254D-4455-8785-36BC3703E61A}"/>
              </a:ext>
            </a:extLst>
          </p:cNvPr>
          <p:cNvSpPr/>
          <p:nvPr/>
        </p:nvSpPr>
        <p:spPr>
          <a:xfrm>
            <a:off x="6324248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5" name="正方形/長方形 584">
            <a:extLst>
              <a:ext uri="{FF2B5EF4-FFF2-40B4-BE49-F238E27FC236}">
                <a16:creationId xmlns:a16="http://schemas.microsoft.com/office/drawing/2014/main" id="{0B1F6CF8-FB6E-4447-80C3-7D9A542AC20F}"/>
              </a:ext>
            </a:extLst>
          </p:cNvPr>
          <p:cNvSpPr/>
          <p:nvPr/>
        </p:nvSpPr>
        <p:spPr>
          <a:xfrm>
            <a:off x="6532412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6" name="正方形/長方形 585">
            <a:extLst>
              <a:ext uri="{FF2B5EF4-FFF2-40B4-BE49-F238E27FC236}">
                <a16:creationId xmlns:a16="http://schemas.microsoft.com/office/drawing/2014/main" id="{453B8CFD-280B-4204-981F-980883B93510}"/>
              </a:ext>
            </a:extLst>
          </p:cNvPr>
          <p:cNvSpPr/>
          <p:nvPr/>
        </p:nvSpPr>
        <p:spPr>
          <a:xfrm>
            <a:off x="6742026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7" name="正方形/長方形 586">
            <a:extLst>
              <a:ext uri="{FF2B5EF4-FFF2-40B4-BE49-F238E27FC236}">
                <a16:creationId xmlns:a16="http://schemas.microsoft.com/office/drawing/2014/main" id="{BAEA827F-B8D9-40D4-9EBA-9583CB51D004}"/>
              </a:ext>
            </a:extLst>
          </p:cNvPr>
          <p:cNvSpPr/>
          <p:nvPr/>
        </p:nvSpPr>
        <p:spPr>
          <a:xfrm>
            <a:off x="6950189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8" name="正方形/長方形 587">
            <a:extLst>
              <a:ext uri="{FF2B5EF4-FFF2-40B4-BE49-F238E27FC236}">
                <a16:creationId xmlns:a16="http://schemas.microsoft.com/office/drawing/2014/main" id="{3929D148-C698-4695-B8F6-BD74654EAF4E}"/>
              </a:ext>
            </a:extLst>
          </p:cNvPr>
          <p:cNvSpPr/>
          <p:nvPr/>
        </p:nvSpPr>
        <p:spPr>
          <a:xfrm>
            <a:off x="7158353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9" name="正方形/長方形 588">
            <a:extLst>
              <a:ext uri="{FF2B5EF4-FFF2-40B4-BE49-F238E27FC236}">
                <a16:creationId xmlns:a16="http://schemas.microsoft.com/office/drawing/2014/main" id="{A7C22DA6-59A2-4110-A3E3-8AD5EBD31F94}"/>
              </a:ext>
            </a:extLst>
          </p:cNvPr>
          <p:cNvSpPr/>
          <p:nvPr/>
        </p:nvSpPr>
        <p:spPr>
          <a:xfrm>
            <a:off x="7366517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0" name="正方形/長方形 589">
            <a:extLst>
              <a:ext uri="{FF2B5EF4-FFF2-40B4-BE49-F238E27FC236}">
                <a16:creationId xmlns:a16="http://schemas.microsoft.com/office/drawing/2014/main" id="{E9357C3F-AE90-4220-83CE-75C2D1FF7138}"/>
              </a:ext>
            </a:extLst>
          </p:cNvPr>
          <p:cNvSpPr/>
          <p:nvPr/>
        </p:nvSpPr>
        <p:spPr>
          <a:xfrm>
            <a:off x="7574681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1" name="正方形/長方形 590">
            <a:extLst>
              <a:ext uri="{FF2B5EF4-FFF2-40B4-BE49-F238E27FC236}">
                <a16:creationId xmlns:a16="http://schemas.microsoft.com/office/drawing/2014/main" id="{6F6FE8CB-2FBC-4950-88E9-C21897C0C69A}"/>
              </a:ext>
            </a:extLst>
          </p:cNvPr>
          <p:cNvSpPr/>
          <p:nvPr/>
        </p:nvSpPr>
        <p:spPr>
          <a:xfrm>
            <a:off x="7782844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27693415-91C7-4813-AB8C-9B4564055B56}"/>
              </a:ext>
            </a:extLst>
          </p:cNvPr>
          <p:cNvSpPr/>
          <p:nvPr/>
        </p:nvSpPr>
        <p:spPr>
          <a:xfrm>
            <a:off x="7991008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3" name="正方形/長方形 592">
            <a:extLst>
              <a:ext uri="{FF2B5EF4-FFF2-40B4-BE49-F238E27FC236}">
                <a16:creationId xmlns:a16="http://schemas.microsoft.com/office/drawing/2014/main" id="{F765C549-D672-47C3-A10B-C13767011A2B}"/>
              </a:ext>
            </a:extLst>
          </p:cNvPr>
          <p:cNvSpPr/>
          <p:nvPr/>
        </p:nvSpPr>
        <p:spPr>
          <a:xfrm>
            <a:off x="8199172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4" name="正方形/長方形 593">
            <a:extLst>
              <a:ext uri="{FF2B5EF4-FFF2-40B4-BE49-F238E27FC236}">
                <a16:creationId xmlns:a16="http://schemas.microsoft.com/office/drawing/2014/main" id="{FA454256-1FE4-4566-8389-CEBCCA9F6F01}"/>
              </a:ext>
            </a:extLst>
          </p:cNvPr>
          <p:cNvSpPr/>
          <p:nvPr/>
        </p:nvSpPr>
        <p:spPr>
          <a:xfrm>
            <a:off x="8407335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5" name="正方形/長方形 594">
            <a:extLst>
              <a:ext uri="{FF2B5EF4-FFF2-40B4-BE49-F238E27FC236}">
                <a16:creationId xmlns:a16="http://schemas.microsoft.com/office/drawing/2014/main" id="{A08940E4-191F-4686-BE5B-5ACA53820142}"/>
              </a:ext>
            </a:extLst>
          </p:cNvPr>
          <p:cNvSpPr/>
          <p:nvPr/>
        </p:nvSpPr>
        <p:spPr>
          <a:xfrm>
            <a:off x="8615499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6" name="正方形/長方形 595">
            <a:extLst>
              <a:ext uri="{FF2B5EF4-FFF2-40B4-BE49-F238E27FC236}">
                <a16:creationId xmlns:a16="http://schemas.microsoft.com/office/drawing/2014/main" id="{C5C5DFBB-019D-42D7-9DA5-278E67163CBD}"/>
              </a:ext>
            </a:extLst>
          </p:cNvPr>
          <p:cNvSpPr/>
          <p:nvPr/>
        </p:nvSpPr>
        <p:spPr>
          <a:xfrm>
            <a:off x="8825113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0" name="正方形/長方形 599">
            <a:extLst>
              <a:ext uri="{FF2B5EF4-FFF2-40B4-BE49-F238E27FC236}">
                <a16:creationId xmlns:a16="http://schemas.microsoft.com/office/drawing/2014/main" id="{C2960392-8FE0-492A-89B6-D011C812EA1A}"/>
              </a:ext>
            </a:extLst>
          </p:cNvPr>
          <p:cNvSpPr/>
          <p:nvPr/>
        </p:nvSpPr>
        <p:spPr>
          <a:xfrm>
            <a:off x="701144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1" name="正方形/長方形 600">
            <a:extLst>
              <a:ext uri="{FF2B5EF4-FFF2-40B4-BE49-F238E27FC236}">
                <a16:creationId xmlns:a16="http://schemas.microsoft.com/office/drawing/2014/main" id="{9857815C-3D07-4B09-9275-25BF891BA8A6}"/>
              </a:ext>
            </a:extLst>
          </p:cNvPr>
          <p:cNvSpPr/>
          <p:nvPr/>
        </p:nvSpPr>
        <p:spPr>
          <a:xfrm>
            <a:off x="909308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2" name="正方形/長方形 601">
            <a:extLst>
              <a:ext uri="{FF2B5EF4-FFF2-40B4-BE49-F238E27FC236}">
                <a16:creationId xmlns:a16="http://schemas.microsoft.com/office/drawing/2014/main" id="{C4A0A6F7-A4FB-4296-A3A6-65E33DE0A25F}"/>
              </a:ext>
            </a:extLst>
          </p:cNvPr>
          <p:cNvSpPr/>
          <p:nvPr/>
        </p:nvSpPr>
        <p:spPr>
          <a:xfrm>
            <a:off x="1117471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3" name="正方形/長方形 602">
            <a:extLst>
              <a:ext uri="{FF2B5EF4-FFF2-40B4-BE49-F238E27FC236}">
                <a16:creationId xmlns:a16="http://schemas.microsoft.com/office/drawing/2014/main" id="{6B5101EA-C5FC-487B-A126-3D8849917B07}"/>
              </a:ext>
            </a:extLst>
          </p:cNvPr>
          <p:cNvSpPr/>
          <p:nvPr/>
        </p:nvSpPr>
        <p:spPr>
          <a:xfrm>
            <a:off x="1325635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4" name="正方形/長方形 603">
            <a:extLst>
              <a:ext uri="{FF2B5EF4-FFF2-40B4-BE49-F238E27FC236}">
                <a16:creationId xmlns:a16="http://schemas.microsoft.com/office/drawing/2014/main" id="{1FFFD41A-C915-4E0E-94E4-D208B85D9596}"/>
              </a:ext>
            </a:extLst>
          </p:cNvPr>
          <p:cNvSpPr/>
          <p:nvPr/>
        </p:nvSpPr>
        <p:spPr>
          <a:xfrm>
            <a:off x="1533799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5" name="正方形/長方形 604">
            <a:extLst>
              <a:ext uri="{FF2B5EF4-FFF2-40B4-BE49-F238E27FC236}">
                <a16:creationId xmlns:a16="http://schemas.microsoft.com/office/drawing/2014/main" id="{BD214749-3762-4165-A50F-BF44265D5125}"/>
              </a:ext>
            </a:extLst>
          </p:cNvPr>
          <p:cNvSpPr/>
          <p:nvPr/>
        </p:nvSpPr>
        <p:spPr>
          <a:xfrm>
            <a:off x="1741962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6" name="正方形/長方形 605">
            <a:extLst>
              <a:ext uri="{FF2B5EF4-FFF2-40B4-BE49-F238E27FC236}">
                <a16:creationId xmlns:a16="http://schemas.microsoft.com/office/drawing/2014/main" id="{F2AC6A59-3E78-404C-88D8-772A7E8D4460}"/>
              </a:ext>
            </a:extLst>
          </p:cNvPr>
          <p:cNvSpPr/>
          <p:nvPr/>
        </p:nvSpPr>
        <p:spPr>
          <a:xfrm>
            <a:off x="1950126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7" name="正方形/長方形 606">
            <a:extLst>
              <a:ext uri="{FF2B5EF4-FFF2-40B4-BE49-F238E27FC236}">
                <a16:creationId xmlns:a16="http://schemas.microsoft.com/office/drawing/2014/main" id="{485A2E01-7B28-4865-8E4F-BEA88BF174B8}"/>
              </a:ext>
            </a:extLst>
          </p:cNvPr>
          <p:cNvSpPr/>
          <p:nvPr/>
        </p:nvSpPr>
        <p:spPr>
          <a:xfrm>
            <a:off x="2158290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8" name="正方形/長方形 607">
            <a:extLst>
              <a:ext uri="{FF2B5EF4-FFF2-40B4-BE49-F238E27FC236}">
                <a16:creationId xmlns:a16="http://schemas.microsoft.com/office/drawing/2014/main" id="{4060D614-39C8-41F8-9F2D-5AC44EF653FB}"/>
              </a:ext>
            </a:extLst>
          </p:cNvPr>
          <p:cNvSpPr/>
          <p:nvPr/>
        </p:nvSpPr>
        <p:spPr>
          <a:xfrm>
            <a:off x="2367903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9" name="正方形/長方形 608">
            <a:extLst>
              <a:ext uri="{FF2B5EF4-FFF2-40B4-BE49-F238E27FC236}">
                <a16:creationId xmlns:a16="http://schemas.microsoft.com/office/drawing/2014/main" id="{922F2631-592E-414F-B072-EF72E2A67464}"/>
              </a:ext>
            </a:extLst>
          </p:cNvPr>
          <p:cNvSpPr/>
          <p:nvPr/>
        </p:nvSpPr>
        <p:spPr>
          <a:xfrm>
            <a:off x="2576067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0" name="正方形/長方形 609">
            <a:extLst>
              <a:ext uri="{FF2B5EF4-FFF2-40B4-BE49-F238E27FC236}">
                <a16:creationId xmlns:a16="http://schemas.microsoft.com/office/drawing/2014/main" id="{905299ED-6D06-4900-A972-47DF27588CE5}"/>
              </a:ext>
            </a:extLst>
          </p:cNvPr>
          <p:cNvSpPr/>
          <p:nvPr/>
        </p:nvSpPr>
        <p:spPr>
          <a:xfrm>
            <a:off x="2784231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1" name="正方形/長方形 610">
            <a:extLst>
              <a:ext uri="{FF2B5EF4-FFF2-40B4-BE49-F238E27FC236}">
                <a16:creationId xmlns:a16="http://schemas.microsoft.com/office/drawing/2014/main" id="{089486CB-7FF4-4479-A590-6B8412DF5449}"/>
              </a:ext>
            </a:extLst>
          </p:cNvPr>
          <p:cNvSpPr/>
          <p:nvPr/>
        </p:nvSpPr>
        <p:spPr>
          <a:xfrm>
            <a:off x="2992395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2" name="正方形/長方形 611">
            <a:extLst>
              <a:ext uri="{FF2B5EF4-FFF2-40B4-BE49-F238E27FC236}">
                <a16:creationId xmlns:a16="http://schemas.microsoft.com/office/drawing/2014/main" id="{333B040C-8856-420A-B936-78AF257B328C}"/>
              </a:ext>
            </a:extLst>
          </p:cNvPr>
          <p:cNvSpPr/>
          <p:nvPr/>
        </p:nvSpPr>
        <p:spPr>
          <a:xfrm>
            <a:off x="3200558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3" name="正方形/長方形 612">
            <a:extLst>
              <a:ext uri="{FF2B5EF4-FFF2-40B4-BE49-F238E27FC236}">
                <a16:creationId xmlns:a16="http://schemas.microsoft.com/office/drawing/2014/main" id="{F92D595A-0A06-4522-B2A2-DF9F479DB18D}"/>
              </a:ext>
            </a:extLst>
          </p:cNvPr>
          <p:cNvSpPr/>
          <p:nvPr/>
        </p:nvSpPr>
        <p:spPr>
          <a:xfrm>
            <a:off x="3408722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4" name="正方形/長方形 613">
            <a:extLst>
              <a:ext uri="{FF2B5EF4-FFF2-40B4-BE49-F238E27FC236}">
                <a16:creationId xmlns:a16="http://schemas.microsoft.com/office/drawing/2014/main" id="{B8F742AB-4D25-4081-9C9F-3A4396D78DBB}"/>
              </a:ext>
            </a:extLst>
          </p:cNvPr>
          <p:cNvSpPr/>
          <p:nvPr/>
        </p:nvSpPr>
        <p:spPr>
          <a:xfrm>
            <a:off x="3616886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5" name="正方形/長方形 614">
            <a:extLst>
              <a:ext uri="{FF2B5EF4-FFF2-40B4-BE49-F238E27FC236}">
                <a16:creationId xmlns:a16="http://schemas.microsoft.com/office/drawing/2014/main" id="{3D62C64B-3AF5-47E5-B74A-7DA26CB75FD7}"/>
              </a:ext>
            </a:extLst>
          </p:cNvPr>
          <p:cNvSpPr/>
          <p:nvPr/>
        </p:nvSpPr>
        <p:spPr>
          <a:xfrm>
            <a:off x="3825049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6" name="正方形/長方形 615">
            <a:extLst>
              <a:ext uri="{FF2B5EF4-FFF2-40B4-BE49-F238E27FC236}">
                <a16:creationId xmlns:a16="http://schemas.microsoft.com/office/drawing/2014/main" id="{60401290-DDF5-4CD3-83A6-1D9D9568E35F}"/>
              </a:ext>
            </a:extLst>
          </p:cNvPr>
          <p:cNvSpPr/>
          <p:nvPr/>
        </p:nvSpPr>
        <p:spPr>
          <a:xfrm>
            <a:off x="4033213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7" name="正方形/長方形 616">
            <a:extLst>
              <a:ext uri="{FF2B5EF4-FFF2-40B4-BE49-F238E27FC236}">
                <a16:creationId xmlns:a16="http://schemas.microsoft.com/office/drawing/2014/main" id="{E7483561-1996-4628-A95F-655522531F22}"/>
              </a:ext>
            </a:extLst>
          </p:cNvPr>
          <p:cNvSpPr/>
          <p:nvPr/>
        </p:nvSpPr>
        <p:spPr>
          <a:xfrm>
            <a:off x="4241377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8" name="正方形/長方形 617">
            <a:extLst>
              <a:ext uri="{FF2B5EF4-FFF2-40B4-BE49-F238E27FC236}">
                <a16:creationId xmlns:a16="http://schemas.microsoft.com/office/drawing/2014/main" id="{DDEB0F81-4CF5-419B-9C8A-9E9A150ECF39}"/>
              </a:ext>
            </a:extLst>
          </p:cNvPr>
          <p:cNvSpPr/>
          <p:nvPr/>
        </p:nvSpPr>
        <p:spPr>
          <a:xfrm>
            <a:off x="4450990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9" name="正方形/長方形 618">
            <a:extLst>
              <a:ext uri="{FF2B5EF4-FFF2-40B4-BE49-F238E27FC236}">
                <a16:creationId xmlns:a16="http://schemas.microsoft.com/office/drawing/2014/main" id="{4AFFB16E-9B0D-4FA3-BD30-1D4C23C913C3}"/>
              </a:ext>
            </a:extLst>
          </p:cNvPr>
          <p:cNvSpPr/>
          <p:nvPr/>
        </p:nvSpPr>
        <p:spPr>
          <a:xfrm>
            <a:off x="4659154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0" name="正方形/長方形 619">
            <a:extLst>
              <a:ext uri="{FF2B5EF4-FFF2-40B4-BE49-F238E27FC236}">
                <a16:creationId xmlns:a16="http://schemas.microsoft.com/office/drawing/2014/main" id="{6198198F-ADD9-4D05-9689-4A4E113BB124}"/>
              </a:ext>
            </a:extLst>
          </p:cNvPr>
          <p:cNvSpPr/>
          <p:nvPr/>
        </p:nvSpPr>
        <p:spPr>
          <a:xfrm>
            <a:off x="4867581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1" name="正方形/長方形 620">
            <a:extLst>
              <a:ext uri="{FF2B5EF4-FFF2-40B4-BE49-F238E27FC236}">
                <a16:creationId xmlns:a16="http://schemas.microsoft.com/office/drawing/2014/main" id="{3D5E803C-E51E-4017-BC47-50939EDE662B}"/>
              </a:ext>
            </a:extLst>
          </p:cNvPr>
          <p:cNvSpPr/>
          <p:nvPr/>
        </p:nvSpPr>
        <p:spPr>
          <a:xfrm>
            <a:off x="5075745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2" name="正方形/長方形 621">
            <a:extLst>
              <a:ext uri="{FF2B5EF4-FFF2-40B4-BE49-F238E27FC236}">
                <a16:creationId xmlns:a16="http://schemas.microsoft.com/office/drawing/2014/main" id="{FC70E916-8148-49CD-A17C-1C2B61607674}"/>
              </a:ext>
            </a:extLst>
          </p:cNvPr>
          <p:cNvSpPr/>
          <p:nvPr/>
        </p:nvSpPr>
        <p:spPr>
          <a:xfrm>
            <a:off x="5283909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3" name="正方形/長方形 622">
            <a:extLst>
              <a:ext uri="{FF2B5EF4-FFF2-40B4-BE49-F238E27FC236}">
                <a16:creationId xmlns:a16="http://schemas.microsoft.com/office/drawing/2014/main" id="{B9A0C59B-5EFD-42AA-A03A-1937FDE12994}"/>
              </a:ext>
            </a:extLst>
          </p:cNvPr>
          <p:cNvSpPr/>
          <p:nvPr/>
        </p:nvSpPr>
        <p:spPr>
          <a:xfrm>
            <a:off x="5492073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4" name="正方形/長方形 623">
            <a:extLst>
              <a:ext uri="{FF2B5EF4-FFF2-40B4-BE49-F238E27FC236}">
                <a16:creationId xmlns:a16="http://schemas.microsoft.com/office/drawing/2014/main" id="{2577A1A9-F788-474F-9BFD-524AB03BB2E6}"/>
              </a:ext>
            </a:extLst>
          </p:cNvPr>
          <p:cNvSpPr/>
          <p:nvPr/>
        </p:nvSpPr>
        <p:spPr>
          <a:xfrm>
            <a:off x="5700236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5" name="正方形/長方形 624">
            <a:extLst>
              <a:ext uri="{FF2B5EF4-FFF2-40B4-BE49-F238E27FC236}">
                <a16:creationId xmlns:a16="http://schemas.microsoft.com/office/drawing/2014/main" id="{7C2F1669-4FDB-48A9-892D-C611663D6D44}"/>
              </a:ext>
            </a:extLst>
          </p:cNvPr>
          <p:cNvSpPr/>
          <p:nvPr/>
        </p:nvSpPr>
        <p:spPr>
          <a:xfrm>
            <a:off x="5908400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6" name="正方形/長方形 625">
            <a:extLst>
              <a:ext uri="{FF2B5EF4-FFF2-40B4-BE49-F238E27FC236}">
                <a16:creationId xmlns:a16="http://schemas.microsoft.com/office/drawing/2014/main" id="{9B08ED4A-A4DA-49C6-A73D-022562739150}"/>
              </a:ext>
            </a:extLst>
          </p:cNvPr>
          <p:cNvSpPr/>
          <p:nvPr/>
        </p:nvSpPr>
        <p:spPr>
          <a:xfrm>
            <a:off x="6116564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7" name="正方形/長方形 626">
            <a:extLst>
              <a:ext uri="{FF2B5EF4-FFF2-40B4-BE49-F238E27FC236}">
                <a16:creationId xmlns:a16="http://schemas.microsoft.com/office/drawing/2014/main" id="{FE99CD31-953A-48F8-A44C-0D42E49FB48E}"/>
              </a:ext>
            </a:extLst>
          </p:cNvPr>
          <p:cNvSpPr/>
          <p:nvPr/>
        </p:nvSpPr>
        <p:spPr>
          <a:xfrm>
            <a:off x="6324727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8" name="正方形/長方形 627">
            <a:extLst>
              <a:ext uri="{FF2B5EF4-FFF2-40B4-BE49-F238E27FC236}">
                <a16:creationId xmlns:a16="http://schemas.microsoft.com/office/drawing/2014/main" id="{622DDABA-3496-4390-BD56-C339E6A733FE}"/>
              </a:ext>
            </a:extLst>
          </p:cNvPr>
          <p:cNvSpPr/>
          <p:nvPr/>
        </p:nvSpPr>
        <p:spPr>
          <a:xfrm>
            <a:off x="6534341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9" name="正方形/長方形 628">
            <a:extLst>
              <a:ext uri="{FF2B5EF4-FFF2-40B4-BE49-F238E27FC236}">
                <a16:creationId xmlns:a16="http://schemas.microsoft.com/office/drawing/2014/main" id="{09D222FE-ED7A-4EBE-9283-6AC4FBC16FED}"/>
              </a:ext>
            </a:extLst>
          </p:cNvPr>
          <p:cNvSpPr/>
          <p:nvPr/>
        </p:nvSpPr>
        <p:spPr>
          <a:xfrm>
            <a:off x="6742505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0" name="正方形/長方形 629">
            <a:extLst>
              <a:ext uri="{FF2B5EF4-FFF2-40B4-BE49-F238E27FC236}">
                <a16:creationId xmlns:a16="http://schemas.microsoft.com/office/drawing/2014/main" id="{4CF633A1-CC1E-436B-8E30-7C9BD566B6CC}"/>
              </a:ext>
            </a:extLst>
          </p:cNvPr>
          <p:cNvSpPr/>
          <p:nvPr/>
        </p:nvSpPr>
        <p:spPr>
          <a:xfrm>
            <a:off x="6950668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1" name="正方形/長方形 630">
            <a:extLst>
              <a:ext uri="{FF2B5EF4-FFF2-40B4-BE49-F238E27FC236}">
                <a16:creationId xmlns:a16="http://schemas.microsoft.com/office/drawing/2014/main" id="{DABB4E64-05C5-4288-B04A-226263AE6C43}"/>
              </a:ext>
            </a:extLst>
          </p:cNvPr>
          <p:cNvSpPr/>
          <p:nvPr/>
        </p:nvSpPr>
        <p:spPr>
          <a:xfrm>
            <a:off x="7158832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2" name="正方形/長方形 631">
            <a:extLst>
              <a:ext uri="{FF2B5EF4-FFF2-40B4-BE49-F238E27FC236}">
                <a16:creationId xmlns:a16="http://schemas.microsoft.com/office/drawing/2014/main" id="{5FF21592-587C-4571-A9F0-A02335AC5003}"/>
              </a:ext>
            </a:extLst>
          </p:cNvPr>
          <p:cNvSpPr/>
          <p:nvPr/>
        </p:nvSpPr>
        <p:spPr>
          <a:xfrm>
            <a:off x="7366996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3" name="正方形/長方形 632">
            <a:extLst>
              <a:ext uri="{FF2B5EF4-FFF2-40B4-BE49-F238E27FC236}">
                <a16:creationId xmlns:a16="http://schemas.microsoft.com/office/drawing/2014/main" id="{800B60D4-3D1E-436C-B60B-3DB876FFD464}"/>
              </a:ext>
            </a:extLst>
          </p:cNvPr>
          <p:cNvSpPr/>
          <p:nvPr/>
        </p:nvSpPr>
        <p:spPr>
          <a:xfrm>
            <a:off x="7575159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4" name="正方形/長方形 633">
            <a:extLst>
              <a:ext uri="{FF2B5EF4-FFF2-40B4-BE49-F238E27FC236}">
                <a16:creationId xmlns:a16="http://schemas.microsoft.com/office/drawing/2014/main" id="{ED01AC07-54F9-44F9-B7FD-D6B77AFABBB1}"/>
              </a:ext>
            </a:extLst>
          </p:cNvPr>
          <p:cNvSpPr/>
          <p:nvPr/>
        </p:nvSpPr>
        <p:spPr>
          <a:xfrm>
            <a:off x="7783323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5" name="正方形/長方形 634">
            <a:extLst>
              <a:ext uri="{FF2B5EF4-FFF2-40B4-BE49-F238E27FC236}">
                <a16:creationId xmlns:a16="http://schemas.microsoft.com/office/drawing/2014/main" id="{51CA378F-B710-43AE-906E-B2D2174C8728}"/>
              </a:ext>
            </a:extLst>
          </p:cNvPr>
          <p:cNvSpPr/>
          <p:nvPr/>
        </p:nvSpPr>
        <p:spPr>
          <a:xfrm>
            <a:off x="7991487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6" name="正方形/長方形 635">
            <a:extLst>
              <a:ext uri="{FF2B5EF4-FFF2-40B4-BE49-F238E27FC236}">
                <a16:creationId xmlns:a16="http://schemas.microsoft.com/office/drawing/2014/main" id="{89E083BD-6430-4B5E-910A-6C29E824E4EC}"/>
              </a:ext>
            </a:extLst>
          </p:cNvPr>
          <p:cNvSpPr/>
          <p:nvPr/>
        </p:nvSpPr>
        <p:spPr>
          <a:xfrm>
            <a:off x="8199650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7" name="正方形/長方形 636">
            <a:extLst>
              <a:ext uri="{FF2B5EF4-FFF2-40B4-BE49-F238E27FC236}">
                <a16:creationId xmlns:a16="http://schemas.microsoft.com/office/drawing/2014/main" id="{C18B2E30-8FAF-4623-A7E8-33C3B6133639}"/>
              </a:ext>
            </a:extLst>
          </p:cNvPr>
          <p:cNvSpPr/>
          <p:nvPr/>
        </p:nvSpPr>
        <p:spPr>
          <a:xfrm>
            <a:off x="8407814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8" name="正方形/長方形 637">
            <a:extLst>
              <a:ext uri="{FF2B5EF4-FFF2-40B4-BE49-F238E27FC236}">
                <a16:creationId xmlns:a16="http://schemas.microsoft.com/office/drawing/2014/main" id="{C8450888-0773-40CA-940D-007E84C584E3}"/>
              </a:ext>
            </a:extLst>
          </p:cNvPr>
          <p:cNvSpPr/>
          <p:nvPr/>
        </p:nvSpPr>
        <p:spPr>
          <a:xfrm>
            <a:off x="8617428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97CAAE2-3C1F-4AA8-8E29-0E90E5CA1D93}"/>
              </a:ext>
            </a:extLst>
          </p:cNvPr>
          <p:cNvGrpSpPr/>
          <p:nvPr/>
        </p:nvGrpSpPr>
        <p:grpSpPr>
          <a:xfrm>
            <a:off x="8825591" y="1902915"/>
            <a:ext cx="2455906" cy="2894771"/>
            <a:chOff x="8825591" y="1902915"/>
            <a:chExt cx="2455906" cy="2894771"/>
          </a:xfrm>
          <a:solidFill>
            <a:srgbClr val="BBE7C8"/>
          </a:solidFill>
        </p:grpSpPr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6DFB2BAC-79B1-41C3-83D5-B69766C32556}"/>
                </a:ext>
              </a:extLst>
            </p:cNvPr>
            <p:cNvSpPr/>
            <p:nvPr/>
          </p:nvSpPr>
          <p:spPr>
            <a:xfrm>
              <a:off x="11119497" y="4635686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590B71E6-0ECF-4AE9-BF57-99013B8A48DF}"/>
                </a:ext>
              </a:extLst>
            </p:cNvPr>
            <p:cNvSpPr/>
            <p:nvPr/>
          </p:nvSpPr>
          <p:spPr>
            <a:xfrm>
              <a:off x="10910736" y="4386141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82A5741A-33FA-4B94-8AC0-4AD89EE0E3A5}"/>
                </a:ext>
              </a:extLst>
            </p:cNvPr>
            <p:cNvSpPr/>
            <p:nvPr/>
          </p:nvSpPr>
          <p:spPr>
            <a:xfrm>
              <a:off x="10703170" y="4136596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4E77A824-C46F-4781-A3BB-768D767FC6F5}"/>
                </a:ext>
              </a:extLst>
            </p:cNvPr>
            <p:cNvSpPr/>
            <p:nvPr/>
          </p:nvSpPr>
          <p:spPr>
            <a:xfrm>
              <a:off x="10495006" y="3887052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49DB0877-2CF5-4AAD-BFD6-C2B91817F8C0}"/>
                </a:ext>
              </a:extLst>
            </p:cNvPr>
            <p:cNvSpPr/>
            <p:nvPr/>
          </p:nvSpPr>
          <p:spPr>
            <a:xfrm>
              <a:off x="10284795" y="3637507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AE9685F5-3913-4814-B82E-97006AE798A6}"/>
                </a:ext>
              </a:extLst>
            </p:cNvPr>
            <p:cNvSpPr/>
            <p:nvPr/>
          </p:nvSpPr>
          <p:spPr>
            <a:xfrm>
              <a:off x="10076631" y="3387962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DD0FBE56-6DD2-46E9-B8FC-80DD611F5D47}"/>
                </a:ext>
              </a:extLst>
            </p:cNvPr>
            <p:cNvSpPr/>
            <p:nvPr/>
          </p:nvSpPr>
          <p:spPr>
            <a:xfrm>
              <a:off x="9868467" y="3138417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471" name="正方形/長方形 470">
              <a:extLst>
                <a:ext uri="{FF2B5EF4-FFF2-40B4-BE49-F238E27FC236}">
                  <a16:creationId xmlns:a16="http://schemas.microsoft.com/office/drawing/2014/main" id="{B056393A-F7D3-47F1-A989-359D4852768C}"/>
                </a:ext>
              </a:extLst>
            </p:cNvPr>
            <p:cNvSpPr/>
            <p:nvPr/>
          </p:nvSpPr>
          <p:spPr>
            <a:xfrm>
              <a:off x="9660900" y="2888872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513" name="正方形/長方形 512">
              <a:extLst>
                <a:ext uri="{FF2B5EF4-FFF2-40B4-BE49-F238E27FC236}">
                  <a16:creationId xmlns:a16="http://schemas.microsoft.com/office/drawing/2014/main" id="{DA03CECB-32EF-477F-8BBA-0DD491C6BD61}"/>
                </a:ext>
              </a:extLst>
            </p:cNvPr>
            <p:cNvSpPr/>
            <p:nvPr/>
          </p:nvSpPr>
          <p:spPr>
            <a:xfrm>
              <a:off x="9450679" y="2639327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555" name="正方形/長方形 554">
              <a:extLst>
                <a:ext uri="{FF2B5EF4-FFF2-40B4-BE49-F238E27FC236}">
                  <a16:creationId xmlns:a16="http://schemas.microsoft.com/office/drawing/2014/main" id="{93A45AFD-F5A8-4100-8C59-57E1AA36152A}"/>
                </a:ext>
              </a:extLst>
            </p:cNvPr>
            <p:cNvSpPr/>
            <p:nvPr/>
          </p:nvSpPr>
          <p:spPr>
            <a:xfrm>
              <a:off x="9241440" y="2389783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597" name="正方形/長方形 596">
              <a:extLst>
                <a:ext uri="{FF2B5EF4-FFF2-40B4-BE49-F238E27FC236}">
                  <a16:creationId xmlns:a16="http://schemas.microsoft.com/office/drawing/2014/main" id="{18FCC9FF-BAF1-4659-A434-C503BABB3556}"/>
                </a:ext>
              </a:extLst>
            </p:cNvPr>
            <p:cNvSpPr/>
            <p:nvPr/>
          </p:nvSpPr>
          <p:spPr>
            <a:xfrm>
              <a:off x="9033276" y="2146349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639" name="正方形/長方形 638">
              <a:extLst>
                <a:ext uri="{FF2B5EF4-FFF2-40B4-BE49-F238E27FC236}">
                  <a16:creationId xmlns:a16="http://schemas.microsoft.com/office/drawing/2014/main" id="{D5C8ACE3-7F84-4A74-863D-2A0F0045BAFB}"/>
                </a:ext>
              </a:extLst>
            </p:cNvPr>
            <p:cNvSpPr/>
            <p:nvPr/>
          </p:nvSpPr>
          <p:spPr>
            <a:xfrm>
              <a:off x="8825591" y="1902915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E2DA86A-46A0-4868-87F4-59144F8A8A12}"/>
              </a:ext>
            </a:extLst>
          </p:cNvPr>
          <p:cNvGrpSpPr/>
          <p:nvPr/>
        </p:nvGrpSpPr>
        <p:grpSpPr>
          <a:xfrm>
            <a:off x="9034950" y="1902915"/>
            <a:ext cx="2455906" cy="2894771"/>
            <a:chOff x="9358268" y="1640258"/>
            <a:chExt cx="2728784" cy="3216412"/>
          </a:xfrm>
          <a:solidFill>
            <a:schemeClr val="accent4"/>
          </a:solidFill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8D86F123-35CB-4E97-A4EC-9397B353EE5A}"/>
                </a:ext>
              </a:extLst>
            </p:cNvPr>
            <p:cNvSpPr/>
            <p:nvPr/>
          </p:nvSpPr>
          <p:spPr>
            <a:xfrm>
              <a:off x="11907052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6F7CDC16-285A-407C-B4EF-3A5975437243}"/>
                </a:ext>
              </a:extLst>
            </p:cNvPr>
            <p:cNvSpPr/>
            <p:nvPr/>
          </p:nvSpPr>
          <p:spPr>
            <a:xfrm>
              <a:off x="11675095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49C4484F-B4E2-4AC9-BC64-4CCB3CF784E4}"/>
                </a:ext>
              </a:extLst>
            </p:cNvPr>
            <p:cNvSpPr/>
            <p:nvPr/>
          </p:nvSpPr>
          <p:spPr>
            <a:xfrm>
              <a:off x="11444466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B55995D4-D2BA-4157-8E20-056600C29FA8}"/>
                </a:ext>
              </a:extLst>
            </p:cNvPr>
            <p:cNvSpPr/>
            <p:nvPr/>
          </p:nvSpPr>
          <p:spPr>
            <a:xfrm>
              <a:off x="11213173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65B08FC8-E040-4274-9479-EA03AAFE74CB}"/>
                </a:ext>
              </a:extLst>
            </p:cNvPr>
            <p:cNvSpPr/>
            <p:nvPr/>
          </p:nvSpPr>
          <p:spPr>
            <a:xfrm>
              <a:off x="10979605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7288A6D6-CB28-4BD4-92E6-6080DD2F0C09}"/>
                </a:ext>
              </a:extLst>
            </p:cNvPr>
            <p:cNvSpPr/>
            <p:nvPr/>
          </p:nvSpPr>
          <p:spPr>
            <a:xfrm>
              <a:off x="10748312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0" name="正方形/長方形 429">
              <a:extLst>
                <a:ext uri="{FF2B5EF4-FFF2-40B4-BE49-F238E27FC236}">
                  <a16:creationId xmlns:a16="http://schemas.microsoft.com/office/drawing/2014/main" id="{DF639AC3-DA50-44A0-81A0-CFC04DC9B3C1}"/>
                </a:ext>
              </a:extLst>
            </p:cNvPr>
            <p:cNvSpPr/>
            <p:nvPr/>
          </p:nvSpPr>
          <p:spPr>
            <a:xfrm>
              <a:off x="10517019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2" name="正方形/長方形 471">
              <a:extLst>
                <a:ext uri="{FF2B5EF4-FFF2-40B4-BE49-F238E27FC236}">
                  <a16:creationId xmlns:a16="http://schemas.microsoft.com/office/drawing/2014/main" id="{D03D5E0C-07AD-45A6-BCBE-CE88E23C40C8}"/>
                </a:ext>
              </a:extLst>
            </p:cNvPr>
            <p:cNvSpPr/>
            <p:nvPr/>
          </p:nvSpPr>
          <p:spPr>
            <a:xfrm>
              <a:off x="10286389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4" name="正方形/長方形 513">
              <a:extLst>
                <a:ext uri="{FF2B5EF4-FFF2-40B4-BE49-F238E27FC236}">
                  <a16:creationId xmlns:a16="http://schemas.microsoft.com/office/drawing/2014/main" id="{2E16A5BC-9D71-4482-909B-CD3920899A66}"/>
                </a:ext>
              </a:extLst>
            </p:cNvPr>
            <p:cNvSpPr/>
            <p:nvPr/>
          </p:nvSpPr>
          <p:spPr>
            <a:xfrm>
              <a:off x="10052810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6" name="正方形/長方形 555">
              <a:extLst>
                <a:ext uri="{FF2B5EF4-FFF2-40B4-BE49-F238E27FC236}">
                  <a16:creationId xmlns:a16="http://schemas.microsoft.com/office/drawing/2014/main" id="{0BD5A20F-C843-4BB1-8709-CE58D5593CE0}"/>
                </a:ext>
              </a:extLst>
            </p:cNvPr>
            <p:cNvSpPr/>
            <p:nvPr/>
          </p:nvSpPr>
          <p:spPr>
            <a:xfrm>
              <a:off x="9820322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8" name="正方形/長方形 597">
              <a:extLst>
                <a:ext uri="{FF2B5EF4-FFF2-40B4-BE49-F238E27FC236}">
                  <a16:creationId xmlns:a16="http://schemas.microsoft.com/office/drawing/2014/main" id="{3336CCE9-C966-4B56-948D-D0A3F45BEB7B}"/>
                </a:ext>
              </a:extLst>
            </p:cNvPr>
            <p:cNvSpPr/>
            <p:nvPr/>
          </p:nvSpPr>
          <p:spPr>
            <a:xfrm>
              <a:off x="9589029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0" name="正方形/長方形 639">
              <a:extLst>
                <a:ext uri="{FF2B5EF4-FFF2-40B4-BE49-F238E27FC236}">
                  <a16:creationId xmlns:a16="http://schemas.microsoft.com/office/drawing/2014/main" id="{298BE603-2B89-4EF2-BB76-3295AB53A96E}"/>
                </a:ext>
              </a:extLst>
            </p:cNvPr>
            <p:cNvSpPr/>
            <p:nvPr/>
          </p:nvSpPr>
          <p:spPr>
            <a:xfrm>
              <a:off x="9358268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DC94745-5872-4A95-ADFC-54C81EA7A34F}"/>
              </a:ext>
            </a:extLst>
          </p:cNvPr>
          <p:cNvGrpSpPr/>
          <p:nvPr/>
        </p:nvGrpSpPr>
        <p:grpSpPr>
          <a:xfrm>
            <a:off x="701143" y="356635"/>
            <a:ext cx="10830999" cy="488126"/>
            <a:chOff x="1307767" y="93979"/>
            <a:chExt cx="10779285" cy="488126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337B119E-EA20-495C-8F47-6B9869B6D22E}"/>
                </a:ext>
              </a:extLst>
            </p:cNvPr>
            <p:cNvCxnSpPr>
              <a:cxnSpLocks/>
            </p:cNvCxnSpPr>
            <p:nvPr/>
          </p:nvCxnSpPr>
          <p:spPr>
            <a:xfrm>
              <a:off x="1307767" y="582105"/>
              <a:ext cx="10779285" cy="0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2024B49-83FC-4DC2-A45F-BEE58F2F1367}"/>
                    </a:ext>
                  </a:extLst>
                </p:cNvPr>
                <p:cNvSpPr txBox="1"/>
                <p:nvPr/>
              </p:nvSpPr>
              <p:spPr>
                <a:xfrm>
                  <a:off x="1307767" y="114744"/>
                  <a:ext cx="9360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400" dirty="0">
                      <a:latin typeface="ＭＳ 明朝" panose="02020609040205080304" pitchFamily="17" charset="-128"/>
                      <a:ea typeface="ＭＳ 明朝" panose="02020609040205080304" pitchFamily="17" charset="-128"/>
                    </a:rPr>
                    <a:t>時間</a:t>
                  </a:r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</a:rPr>
                        <m:t>𝑡</m:t>
                      </m:r>
                    </m:oMath>
                  </a14:m>
                  <a:endParaRPr kumimoji="1" lang="ja-JP" altLang="en-US" sz="2400" dirty="0">
                    <a:latin typeface="ＭＳ 明朝" panose="02020609040205080304" pitchFamily="17" charset="-128"/>
                    <a:ea typeface="ＭＳ 明朝" panose="02020609040205080304" pitchFamily="17" charset="-128"/>
                  </a:endParaRPr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2024B49-83FC-4DC2-A45F-BEE58F2F1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767" y="114744"/>
                  <a:ext cx="936091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740" t="-1447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1" name="テキスト ボックス 640">
              <a:extLst>
                <a:ext uri="{FF2B5EF4-FFF2-40B4-BE49-F238E27FC236}">
                  <a16:creationId xmlns:a16="http://schemas.microsoft.com/office/drawing/2014/main" id="{6F925BD8-A7E8-4708-9D32-4F387556E2A7}"/>
                </a:ext>
              </a:extLst>
            </p:cNvPr>
            <p:cNvSpPr txBox="1"/>
            <p:nvPr/>
          </p:nvSpPr>
          <p:spPr>
            <a:xfrm>
              <a:off x="10962744" y="93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現在</a:t>
              </a:r>
            </a:p>
          </p:txBody>
        </p:sp>
      </p:grp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69730801-5E1D-4F17-B510-9A008DA679A3}"/>
              </a:ext>
            </a:extLst>
          </p:cNvPr>
          <p:cNvSpPr txBox="1"/>
          <p:nvPr/>
        </p:nvSpPr>
        <p:spPr>
          <a:xfrm>
            <a:off x="4113390" y="5862630"/>
            <a:ext cx="396522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サンプル期間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(52</a:t>
            </a:r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9D899A9A-5A77-4292-90CE-D8F52A7AF1C4}"/>
              </a:ext>
            </a:extLst>
          </p:cNvPr>
          <p:cNvSpPr/>
          <p:nvPr/>
        </p:nvSpPr>
        <p:spPr>
          <a:xfrm rot="5400000">
            <a:off x="4649258" y="-2285097"/>
            <a:ext cx="180121" cy="807636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9" name="左中かっこ 598">
            <a:extLst>
              <a:ext uri="{FF2B5EF4-FFF2-40B4-BE49-F238E27FC236}">
                <a16:creationId xmlns:a16="http://schemas.microsoft.com/office/drawing/2014/main" id="{48BBFAAD-0216-4F95-B1F4-04877008D424}"/>
              </a:ext>
            </a:extLst>
          </p:cNvPr>
          <p:cNvSpPr/>
          <p:nvPr/>
        </p:nvSpPr>
        <p:spPr>
          <a:xfrm rot="5400000">
            <a:off x="9012020" y="1670453"/>
            <a:ext cx="203764" cy="1620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3" name="テキスト ボックス 642">
            <a:extLst>
              <a:ext uri="{FF2B5EF4-FFF2-40B4-BE49-F238E27FC236}">
                <a16:creationId xmlns:a16="http://schemas.microsoft.com/office/drawing/2014/main" id="{E352416E-5999-486D-AFEE-BE760CBA827F}"/>
              </a:ext>
            </a:extLst>
          </p:cNvPr>
          <p:cNvSpPr txBox="1"/>
          <p:nvPr/>
        </p:nvSpPr>
        <p:spPr>
          <a:xfrm>
            <a:off x="3131989" y="1112440"/>
            <a:ext cx="278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訓練データ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(40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kumimoji="1"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44" name="テキスト ボックス 643">
            <a:extLst>
              <a:ext uri="{FF2B5EF4-FFF2-40B4-BE49-F238E27FC236}">
                <a16:creationId xmlns:a16="http://schemas.microsoft.com/office/drawing/2014/main" id="{F9324235-D344-442E-A6D6-A5EB38FAC4B0}"/>
              </a:ext>
            </a:extLst>
          </p:cNvPr>
          <p:cNvSpPr txBox="1"/>
          <p:nvPr/>
        </p:nvSpPr>
        <p:spPr>
          <a:xfrm>
            <a:off x="8985663" y="1146541"/>
            <a:ext cx="298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テスト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データ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(1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kumimoji="1"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45" name="テキスト ボックス 644">
            <a:extLst>
              <a:ext uri="{FF2B5EF4-FFF2-40B4-BE49-F238E27FC236}">
                <a16:creationId xmlns:a16="http://schemas.microsoft.com/office/drawing/2014/main" id="{E483F89D-5CB7-41AC-A3C4-AFB19FEF67E9}"/>
              </a:ext>
            </a:extLst>
          </p:cNvPr>
          <p:cNvSpPr txBox="1"/>
          <p:nvPr/>
        </p:nvSpPr>
        <p:spPr>
          <a:xfrm>
            <a:off x="374112" y="5862630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2009Q1</a:t>
            </a:r>
          </a:p>
        </p:txBody>
      </p:sp>
      <p:sp>
        <p:nvSpPr>
          <p:cNvPr id="646" name="テキスト ボックス 645">
            <a:extLst>
              <a:ext uri="{FF2B5EF4-FFF2-40B4-BE49-F238E27FC236}">
                <a16:creationId xmlns:a16="http://schemas.microsoft.com/office/drawing/2014/main" id="{D4F1C084-5BDA-444E-B52E-951C45E13C77}"/>
              </a:ext>
            </a:extLst>
          </p:cNvPr>
          <p:cNvSpPr txBox="1"/>
          <p:nvPr/>
        </p:nvSpPr>
        <p:spPr>
          <a:xfrm>
            <a:off x="8522406" y="5857495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2017Q4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BEAF57E-93E9-4079-9485-660DF34FEAAD}"/>
              </a:ext>
            </a:extLst>
          </p:cNvPr>
          <p:cNvCxnSpPr>
            <a:cxnSpLocks/>
            <a:stCxn id="600" idx="2"/>
            <a:endCxn id="12" idx="0"/>
          </p:cNvCxnSpPr>
          <p:nvPr/>
        </p:nvCxnSpPr>
        <p:spPr>
          <a:xfrm>
            <a:off x="782144" y="2064915"/>
            <a:ext cx="2910" cy="362572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DD1295BA-23A7-4152-908F-081E9095EFA7}"/>
              </a:ext>
            </a:extLst>
          </p:cNvPr>
          <p:cNvCxnSpPr>
            <a:cxnSpLocks/>
            <a:stCxn id="639" idx="2"/>
            <a:endCxn id="119" idx="0"/>
          </p:cNvCxnSpPr>
          <p:nvPr/>
        </p:nvCxnSpPr>
        <p:spPr>
          <a:xfrm flipH="1">
            <a:off x="8906338" y="2064915"/>
            <a:ext cx="253" cy="362771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2D57CF06-612D-4BFB-9C4E-4CBDAAA634DA}"/>
              </a:ext>
            </a:extLst>
          </p:cNvPr>
          <p:cNvCxnSpPr>
            <a:cxnSpLocks/>
            <a:stCxn id="640" idx="2"/>
            <a:endCxn id="121" idx="0"/>
          </p:cNvCxnSpPr>
          <p:nvPr/>
        </p:nvCxnSpPr>
        <p:spPr>
          <a:xfrm>
            <a:off x="9115950" y="2064915"/>
            <a:ext cx="1197" cy="362572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テキスト ボックス 646">
            <a:extLst>
              <a:ext uri="{FF2B5EF4-FFF2-40B4-BE49-F238E27FC236}">
                <a16:creationId xmlns:a16="http://schemas.microsoft.com/office/drawing/2014/main" id="{8F4339D3-41AC-450B-86EF-E09F4E05466A}"/>
              </a:ext>
            </a:extLst>
          </p:cNvPr>
          <p:cNvSpPr txBox="1"/>
          <p:nvPr/>
        </p:nvSpPr>
        <p:spPr>
          <a:xfrm>
            <a:off x="8907796" y="5392411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2018Q1</a:t>
            </a:r>
          </a:p>
        </p:txBody>
      </p:sp>
      <p:sp>
        <p:nvSpPr>
          <p:cNvPr id="650" name="左中かっこ 649">
            <a:extLst>
              <a:ext uri="{FF2B5EF4-FFF2-40B4-BE49-F238E27FC236}">
                <a16:creationId xmlns:a16="http://schemas.microsoft.com/office/drawing/2014/main" id="{57455478-56D0-4420-A177-06098FBFBCF2}"/>
              </a:ext>
            </a:extLst>
          </p:cNvPr>
          <p:cNvSpPr/>
          <p:nvPr/>
        </p:nvSpPr>
        <p:spPr>
          <a:xfrm>
            <a:off x="446044" y="1902915"/>
            <a:ext cx="215795" cy="2894771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1" name="テキスト ボックス 650">
            <a:extLst>
              <a:ext uri="{FF2B5EF4-FFF2-40B4-BE49-F238E27FC236}">
                <a16:creationId xmlns:a16="http://schemas.microsoft.com/office/drawing/2014/main" id="{0FA2966A-14FE-402A-BF48-FB8E583F338C}"/>
              </a:ext>
            </a:extLst>
          </p:cNvPr>
          <p:cNvSpPr txBox="1"/>
          <p:nvPr/>
        </p:nvSpPr>
        <p:spPr>
          <a:xfrm>
            <a:off x="685238" y="4243558"/>
            <a:ext cx="212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ローリングサンプル</a:t>
            </a:r>
            <a:b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12</a:t>
            </a:r>
            <a:r>
              <a:rPr kumimoji="1"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個</a:t>
            </a:r>
          </a:p>
        </p:txBody>
      </p: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B5D4C8C4-B972-470A-89E8-BADAAC5E80CF}"/>
              </a:ext>
            </a:extLst>
          </p:cNvPr>
          <p:cNvCxnSpPr>
            <a:cxnSpLocks/>
            <a:stCxn id="638" idx="2"/>
            <a:endCxn id="118" idx="0"/>
          </p:cNvCxnSpPr>
          <p:nvPr/>
        </p:nvCxnSpPr>
        <p:spPr>
          <a:xfrm flipH="1">
            <a:off x="8698174" y="2064915"/>
            <a:ext cx="254" cy="362771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テキスト ボックス 652">
            <a:extLst>
              <a:ext uri="{FF2B5EF4-FFF2-40B4-BE49-F238E27FC236}">
                <a16:creationId xmlns:a16="http://schemas.microsoft.com/office/drawing/2014/main" id="{4DE74F71-E32A-411F-B52D-85362504AFBA}"/>
              </a:ext>
            </a:extLst>
          </p:cNvPr>
          <p:cNvSpPr txBox="1"/>
          <p:nvPr/>
        </p:nvSpPr>
        <p:spPr>
          <a:xfrm>
            <a:off x="8068778" y="5394756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2017Q3</a:t>
            </a:r>
          </a:p>
        </p:txBody>
      </p:sp>
      <p:sp>
        <p:nvSpPr>
          <p:cNvPr id="654" name="左中かっこ 653">
            <a:extLst>
              <a:ext uri="{FF2B5EF4-FFF2-40B4-BE49-F238E27FC236}">
                <a16:creationId xmlns:a16="http://schemas.microsoft.com/office/drawing/2014/main" id="{52354B37-4B59-4D3C-87CC-CD18C9F58A0E}"/>
              </a:ext>
            </a:extLst>
          </p:cNvPr>
          <p:cNvSpPr/>
          <p:nvPr/>
        </p:nvSpPr>
        <p:spPr>
          <a:xfrm rot="5400000">
            <a:off x="8802781" y="1669805"/>
            <a:ext cx="203764" cy="1620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5" name="テキスト ボックス 654">
            <a:extLst>
              <a:ext uri="{FF2B5EF4-FFF2-40B4-BE49-F238E27FC236}">
                <a16:creationId xmlns:a16="http://schemas.microsoft.com/office/drawing/2014/main" id="{BCC54242-6304-4CB2-ABAC-07AA592809F5}"/>
              </a:ext>
            </a:extLst>
          </p:cNvPr>
          <p:cNvSpPr txBox="1"/>
          <p:nvPr/>
        </p:nvSpPr>
        <p:spPr>
          <a:xfrm>
            <a:off x="6663717" y="1144979"/>
            <a:ext cx="253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検証データ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(1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kumimoji="1"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75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6A6E166E-1165-4DD4-8C16-064E090FB406}"/>
              </a:ext>
            </a:extLst>
          </p:cNvPr>
          <p:cNvSpPr/>
          <p:nvPr/>
        </p:nvSpPr>
        <p:spPr>
          <a:xfrm>
            <a:off x="4893665" y="626076"/>
            <a:ext cx="2520000" cy="252000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21D535E3-0A18-4F49-8F3C-6C40382A94B6}"/>
                  </a:ext>
                </a:extLst>
              </p:cNvPr>
              <p:cNvSpPr/>
              <p:nvPr/>
            </p:nvSpPr>
            <p:spPr>
              <a:xfrm>
                <a:off x="5613665" y="626076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21D535E3-0A18-4F49-8F3C-6C40382A9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665" y="626076"/>
                <a:ext cx="1080000" cy="108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E4C30E5-A2A4-4BAF-9ED8-EC038710F611}"/>
                  </a:ext>
                </a:extLst>
              </p:cNvPr>
              <p:cNvSpPr/>
              <p:nvPr/>
            </p:nvSpPr>
            <p:spPr>
              <a:xfrm>
                <a:off x="5613665" y="2066076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E4C30E5-A2A4-4BAF-9ED8-EC038710F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665" y="2066076"/>
                <a:ext cx="1080000" cy="108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84E929D-BFDE-4E02-8EF7-FBC2E1AFC68A}"/>
                  </a:ext>
                </a:extLst>
              </p:cNvPr>
              <p:cNvSpPr/>
              <p:nvPr/>
            </p:nvSpPr>
            <p:spPr>
              <a:xfrm>
                <a:off x="5613665" y="4572001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84E929D-BFDE-4E02-8EF7-FBC2E1AFC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665" y="4572001"/>
                <a:ext cx="1080000" cy="108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AE14170-EDB6-4B69-AC56-DD41637B3E65}"/>
                  </a:ext>
                </a:extLst>
              </p:cNvPr>
              <p:cNvSpPr/>
              <p:nvPr/>
            </p:nvSpPr>
            <p:spPr>
              <a:xfrm>
                <a:off x="3212335" y="4572001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AE14170-EDB6-4B69-AC56-DD41637B3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335" y="4572001"/>
                <a:ext cx="1080000" cy="108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6502296-E55C-4AD8-B05C-DEAB7C6562FB}"/>
                  </a:ext>
                </a:extLst>
              </p:cNvPr>
              <p:cNvSpPr/>
              <p:nvPr/>
            </p:nvSpPr>
            <p:spPr>
              <a:xfrm>
                <a:off x="8014995" y="4572001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6502296-E55C-4AD8-B05C-DEAB7C656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995" y="4572001"/>
                <a:ext cx="1080000" cy="108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E98363D-3747-4856-BC1C-DF8635EC5A3A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3752335" y="3146076"/>
            <a:ext cx="240133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9199248-EAC8-46ED-9C01-57D5FAF030EA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6153665" y="3146076"/>
            <a:ext cx="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A47F2-2E03-44FF-AE5B-B55867F19A0D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6153665" y="3146076"/>
            <a:ext cx="240133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9EFFC03-4D6E-42F8-97A3-829C1CE92BE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6153665" y="1706076"/>
            <a:ext cx="0" cy="3600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F1A51ED-7200-4005-91C3-E48A8DD7A295}"/>
                  </a:ext>
                </a:extLst>
              </p:cNvPr>
              <p:cNvSpPr txBox="1"/>
              <p:nvPr/>
            </p:nvSpPr>
            <p:spPr>
              <a:xfrm>
                <a:off x="6337897" y="1562910"/>
                <a:ext cx="12515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F1A51ED-7200-4005-91C3-E48A8DD7A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897" y="1562910"/>
                <a:ext cx="125153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2636E89-A29D-40D3-9C5D-B7ADB8B4A60F}"/>
                  </a:ext>
                </a:extLst>
              </p:cNvPr>
              <p:cNvSpPr txBox="1"/>
              <p:nvPr/>
            </p:nvSpPr>
            <p:spPr>
              <a:xfrm>
                <a:off x="3487873" y="3547824"/>
                <a:ext cx="12515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2636E89-A29D-40D3-9C5D-B7ADB8B4A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873" y="3547824"/>
                <a:ext cx="125153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FDFED17-91C7-48DC-B9CC-B4C92D940952}"/>
                  </a:ext>
                </a:extLst>
              </p:cNvPr>
              <p:cNvSpPr txBox="1"/>
              <p:nvPr/>
            </p:nvSpPr>
            <p:spPr>
              <a:xfrm>
                <a:off x="5293516" y="3537714"/>
                <a:ext cx="12515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FDFED17-91C7-48DC-B9CC-B4C92D94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516" y="3537714"/>
                <a:ext cx="125153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CBDC5B9-A07F-46B9-A61C-F47EF602E9C6}"/>
                  </a:ext>
                </a:extLst>
              </p:cNvPr>
              <p:cNvSpPr txBox="1"/>
              <p:nvPr/>
            </p:nvSpPr>
            <p:spPr>
              <a:xfrm>
                <a:off x="7460464" y="3547824"/>
                <a:ext cx="12515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CBDC5B9-A07F-46B9-A61C-F47EF602E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64" y="3547824"/>
                <a:ext cx="125153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58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226</Words>
  <Application>Microsoft Office PowerPoint</Application>
  <PresentationFormat>ワイド画面</PresentationFormat>
  <Paragraphs>90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ＭＳ 明朝</vt:lpstr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王　思涵</dc:creator>
  <cp:lastModifiedBy>王　思涵</cp:lastModifiedBy>
  <cp:revision>32</cp:revision>
  <dcterms:created xsi:type="dcterms:W3CDTF">2021-12-16T02:05:56Z</dcterms:created>
  <dcterms:modified xsi:type="dcterms:W3CDTF">2021-12-22T15:21:15Z</dcterms:modified>
</cp:coreProperties>
</file>