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69" d="100"/>
          <a:sy n="69" d="100"/>
        </p:scale>
        <p:origin x="105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52DC5-0C2F-4748-B298-8E8B647D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E8739-64C5-4B36-A460-40C8A6C76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FC497-1248-48B4-ADC2-3559DC5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5F96-BD02-424B-96A2-AC9C7443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6CC4D-227C-4D4A-A35D-250D2CA7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1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E6650-04F6-4717-BD1C-348CD6F2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7EC9F-5716-4787-B131-2D5BC122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99940-589A-4794-AE30-695E9E8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6E34D-B812-46F1-AE1F-6B9A1352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B633A-4C74-46E1-A41A-5118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FA7B5-D19A-465D-A4DC-C3EA7563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A2A126-FDA3-4627-8B90-1543D8BF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931F72-513A-4287-8BD9-B01FF8E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7891D-A0A6-4B43-B7F8-5E13F28E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9AAF4-A38D-40FF-B6E0-17DD135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8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41CE5-9A7A-4845-9F35-CDA1A995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616FD-3CD2-485C-93AB-86BFD3B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D4D23-A967-4CBD-A919-3079ADA0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D010E-BDDA-48A0-8206-D0283AF1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2D253-92CC-4A18-955A-35A323D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258E3-5EFB-4CCF-A5A6-158E3FCD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9D4E07-79FD-41A5-826F-EA54DDC8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42A5-95CA-47C1-A082-6424881A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0B2F8-3FEA-485E-A327-C04B104F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124C5-D770-4701-BAE4-55465DD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0DD5E-615E-4B6D-81B4-308C67A5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E3D06-F95E-4E3C-B228-0AEFF38E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C31163-AFAC-4F2B-952E-ECF9D65E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4312C-A19E-49AC-B46D-DA4F604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3EAE8D-A33A-4983-8756-852A6D4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6D338-43F6-4D42-8E6A-71A7487E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8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AA4DA-C4B9-431B-9FAC-771BCABB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75D0B-E3BA-4F96-A730-5124D50B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8F477-558F-432D-8B4D-8EAD0DE5D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23C557-C24F-406E-BDA2-B401481F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AD03CA-9990-44D7-AE94-65C028C55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A4BEFC-AEE6-4222-9CA3-6E02AE3E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13306E-B289-488A-B593-0041B0A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1B5F04-CFBA-4437-B2D0-0F1C4C47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9E690-EAA6-4BAD-8390-F8947435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B95520-5972-43B6-B3C0-128D32C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C9FCF-9959-4625-B085-99D9AA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A62D15-D1A3-48E2-AEC6-7264186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3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01E09-A4DA-4FFD-BC17-498E15D4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A27EFA-3E90-4A19-95CA-B89C4DF0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35171-0CAD-4643-9351-16D6043F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0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E752A-C20F-45B4-8D5C-18A866D1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9B38A-9AFD-49C2-BBB5-2DBF5444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E6C482-4CE2-47B5-BA24-47475C24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66B40E-03E0-4174-8536-3EE002B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B006B-3159-437F-B13F-0F9450D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67AFB-9D65-40E0-B4E7-0B0E7B04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EA1DA-70CA-410A-9B5F-FE65E0F2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995153-388A-4E74-9C70-AD36052B9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D9456-DCED-4DA8-8CB3-24DC79C7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71B164-EA55-4BEB-9D46-8765C44C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8566A-B79E-43F6-AF5E-729B7590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563E2-C7BA-4E39-8EC4-9C083DA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BAD47-2FEF-41E6-82F5-248844B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5DE5E-860E-4BAE-9255-F2853011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49CE-06DA-4434-A9C0-A9735FCD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CA3D-261E-4F1C-B38E-175BF5E45EA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503D6-67AF-4A30-8552-8D13AF697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EAD74-AD04-4AD3-90C9-66326EB56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F6F5-0BC8-4671-92F3-B81605095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B57C8B-6C55-4DD5-B1C5-F714E60E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A009AC-D3E8-43E5-B14B-CF1DE7E45452}"/>
              </a:ext>
            </a:extLst>
          </p:cNvPr>
          <p:cNvSpPr txBox="1"/>
          <p:nvPr/>
        </p:nvSpPr>
        <p:spPr>
          <a:xfrm>
            <a:off x="1524000" y="53498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https://stackoverflow.com/questions/59854723/backtesting-which-is-better-sliding-window-or-expanding-window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DF0F8E8-931F-4DCD-99C7-03693992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463"/>
            <a:ext cx="10002539" cy="10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F9BFC2-51E8-406E-AA17-92DF67B257C6}"/>
              </a:ext>
            </a:extLst>
          </p:cNvPr>
          <p:cNvGrpSpPr/>
          <p:nvPr/>
        </p:nvGrpSpPr>
        <p:grpSpPr>
          <a:xfrm>
            <a:off x="1673910" y="5939220"/>
            <a:ext cx="8844179" cy="540000"/>
            <a:chOff x="1596000" y="5056808"/>
            <a:chExt cx="8844179" cy="540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12FF00A-A139-48CE-8D42-C2A75D64A2D8}"/>
                </a:ext>
              </a:extLst>
            </p:cNvPr>
            <p:cNvSpPr/>
            <p:nvPr/>
          </p:nvSpPr>
          <p:spPr>
            <a:xfrm>
              <a:off x="159600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91AD50E-C9F6-42F2-99DA-2B2FAFAA3F17}"/>
                </a:ext>
              </a:extLst>
            </p:cNvPr>
            <p:cNvSpPr/>
            <p:nvPr/>
          </p:nvSpPr>
          <p:spPr>
            <a:xfrm>
              <a:off x="223478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3039243-1C37-4389-8BD6-FE3D0A57784E}"/>
                </a:ext>
              </a:extLst>
            </p:cNvPr>
            <p:cNvSpPr/>
            <p:nvPr/>
          </p:nvSpPr>
          <p:spPr>
            <a:xfrm>
              <a:off x="287356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620132-6762-4085-A7ED-F6C7C64C2D97}"/>
                </a:ext>
              </a:extLst>
            </p:cNvPr>
            <p:cNvSpPr/>
            <p:nvPr/>
          </p:nvSpPr>
          <p:spPr>
            <a:xfrm>
              <a:off x="351234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60F8875-D01A-4292-AB92-F3E2E01E5DE1}"/>
                </a:ext>
              </a:extLst>
            </p:cNvPr>
            <p:cNvSpPr/>
            <p:nvPr/>
          </p:nvSpPr>
          <p:spPr>
            <a:xfrm>
              <a:off x="4151132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8176596-4945-4E4C-A039-C50B106DE3A6}"/>
                </a:ext>
              </a:extLst>
            </p:cNvPr>
            <p:cNvSpPr/>
            <p:nvPr/>
          </p:nvSpPr>
          <p:spPr>
            <a:xfrm>
              <a:off x="4789915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77E59B6-C7D7-45D0-9942-93FFA31450F1}"/>
                </a:ext>
              </a:extLst>
            </p:cNvPr>
            <p:cNvSpPr/>
            <p:nvPr/>
          </p:nvSpPr>
          <p:spPr>
            <a:xfrm>
              <a:off x="5428698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98E4F57-FD13-4AE4-A16D-DFF2B6F01A83}"/>
                </a:ext>
              </a:extLst>
            </p:cNvPr>
            <p:cNvSpPr/>
            <p:nvPr/>
          </p:nvSpPr>
          <p:spPr>
            <a:xfrm>
              <a:off x="6067481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C5E85A7-021F-4F86-96C5-592AB435834D}"/>
                </a:ext>
              </a:extLst>
            </p:cNvPr>
            <p:cNvSpPr/>
            <p:nvPr/>
          </p:nvSpPr>
          <p:spPr>
            <a:xfrm>
              <a:off x="6706264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38189F-7151-4D26-AEC7-19ACD86F809C}"/>
                </a:ext>
              </a:extLst>
            </p:cNvPr>
            <p:cNvSpPr/>
            <p:nvPr/>
          </p:nvSpPr>
          <p:spPr>
            <a:xfrm>
              <a:off x="7345047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8A43CB0-A90A-49C9-9C65-B9A33BD940D5}"/>
                </a:ext>
              </a:extLst>
            </p:cNvPr>
            <p:cNvSpPr/>
            <p:nvPr/>
          </p:nvSpPr>
          <p:spPr>
            <a:xfrm>
              <a:off x="798383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D6787E-7029-4852-9B9B-C6F45A17E8B5}"/>
                </a:ext>
              </a:extLst>
            </p:cNvPr>
            <p:cNvSpPr/>
            <p:nvPr/>
          </p:nvSpPr>
          <p:spPr>
            <a:xfrm>
              <a:off x="862261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D9A7BC1-AEEB-4467-A0A4-1D534EC10737}"/>
                </a:ext>
              </a:extLst>
            </p:cNvPr>
            <p:cNvSpPr/>
            <p:nvPr/>
          </p:nvSpPr>
          <p:spPr>
            <a:xfrm>
              <a:off x="926139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4C81402-5E47-483A-8BCA-58547006B331}"/>
                </a:ext>
              </a:extLst>
            </p:cNvPr>
            <p:cNvSpPr/>
            <p:nvPr/>
          </p:nvSpPr>
          <p:spPr>
            <a:xfrm>
              <a:off x="990017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A67199F-C32F-4B55-BA28-F315AAB6AA7F}"/>
              </a:ext>
            </a:extLst>
          </p:cNvPr>
          <p:cNvGrpSpPr/>
          <p:nvPr/>
        </p:nvGrpSpPr>
        <p:grpSpPr>
          <a:xfrm>
            <a:off x="6784174" y="5093282"/>
            <a:ext cx="3733915" cy="543868"/>
            <a:chOff x="6706264" y="4208668"/>
            <a:chExt cx="3733915" cy="543868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A75684D-452F-4D6A-B393-DA64D14976F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35FF8DF-C7C2-474A-B430-3534DFD053A5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8FFEC8D-AE71-4208-8940-DC108F52E0B3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017BCA-FCA6-41A1-962A-415844ED4A13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427D6-3C21-4CD3-A79C-149D6BF63891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BE575FB-05A8-487E-8851-218B3E30DC5F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6F0B2FC-A3E6-414F-85F8-9A6B1A039ADF}"/>
              </a:ext>
            </a:extLst>
          </p:cNvPr>
          <p:cNvGrpSpPr/>
          <p:nvPr/>
        </p:nvGrpSpPr>
        <p:grpSpPr>
          <a:xfrm>
            <a:off x="6145391" y="4255080"/>
            <a:ext cx="3733915" cy="543868"/>
            <a:chOff x="6706264" y="4208668"/>
            <a:chExt cx="3733915" cy="543868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B9E002D1-15B0-4415-9DF2-E2E9CCC18AF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EB79F55-F4EE-490E-A893-C523E007916A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92DC44-B2FE-4B21-BA5A-A8CE9B2820A3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963B107-A4CF-40EC-97AC-589B970BB766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BD3FBA1-39E4-42DD-A6E3-E1FB55C1ADAD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98504B9-7098-42EE-95FD-EEBC36C12966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C08D07C-CA72-4BBE-8871-488036833248}"/>
              </a:ext>
            </a:extLst>
          </p:cNvPr>
          <p:cNvGrpSpPr/>
          <p:nvPr/>
        </p:nvGrpSpPr>
        <p:grpSpPr>
          <a:xfrm>
            <a:off x="5457216" y="3411909"/>
            <a:ext cx="3733915" cy="543868"/>
            <a:chOff x="6706264" y="4208668"/>
            <a:chExt cx="3733915" cy="543868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75AC299F-AEA1-477C-ABE8-8DB6D947BD79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3A7B3F4-D7B9-44F0-A56B-EF44067F3CCE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23F29D6-A95D-4AAB-88B9-4F47A34FB1F6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C82B06F-3131-4328-B951-A28AD6F2C96C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BAE3971-7D38-49A1-AF3B-D5B113DE562C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7EED023-7A09-4F07-AD38-CEDFA53709A5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BC5727-9055-43EC-A437-4A9E6CA7AC6C}"/>
              </a:ext>
            </a:extLst>
          </p:cNvPr>
          <p:cNvGrpSpPr/>
          <p:nvPr/>
        </p:nvGrpSpPr>
        <p:grpSpPr>
          <a:xfrm>
            <a:off x="4818433" y="2558555"/>
            <a:ext cx="3733915" cy="543868"/>
            <a:chOff x="6706264" y="4208668"/>
            <a:chExt cx="3733915" cy="543868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51F8E19-1E1B-4EF4-83B5-11EC5E797ED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451E7B2B-0C38-4FC0-9F63-2E207174AD3F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F083DC14-1518-4A71-886D-957931134938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5A1FC92-7E72-49D3-B43F-FFD88BBB2A2F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03B2092-7DC5-43CB-ADAF-6CAA182E9D90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D8024BB-1FF8-4B2B-A0DC-E561BD44DCDA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62225B8-6160-42F7-80FD-273D3FF2078E}"/>
              </a:ext>
            </a:extLst>
          </p:cNvPr>
          <p:cNvGrpSpPr/>
          <p:nvPr/>
        </p:nvGrpSpPr>
        <p:grpSpPr>
          <a:xfrm>
            <a:off x="4179650" y="1805306"/>
            <a:ext cx="3733915" cy="543868"/>
            <a:chOff x="6706264" y="4208668"/>
            <a:chExt cx="3733915" cy="543868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26D863B-0F48-4467-A3F9-DFF4CA750BE4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0681BE3-2B60-474F-ACC3-D42E3808DFE7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AFC52F9-F7D5-4AD8-9FBF-2B6A12CBA4C7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759A9DE-B57C-4F63-B0B8-491B5F07E717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90E4F5F1-EF14-41E2-BDDE-AC6C0119FCC1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55641BD-3177-403C-9449-EBEA89CE1DF2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5E97DA96-64EA-4131-A7D7-C2F0BAED57CB}"/>
              </a:ext>
            </a:extLst>
          </p:cNvPr>
          <p:cNvGrpSpPr/>
          <p:nvPr/>
        </p:nvGrpSpPr>
        <p:grpSpPr>
          <a:xfrm>
            <a:off x="3542163" y="1066826"/>
            <a:ext cx="3733915" cy="543868"/>
            <a:chOff x="6706264" y="4208668"/>
            <a:chExt cx="3733915" cy="543868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921E374-0D9B-47FF-AA9C-7BE1C2305516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1636C22-35D6-4787-9DF0-219B455D117C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F4AE09C-BC48-41B3-BAFD-2EE65E38C82B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537976C-C26B-450B-A917-E3C63C3904F0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C645327-5941-4456-BCFF-A19513FFA339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0A7F51C-57A3-4AA8-8826-1B2955FD618B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3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104949" y="6304286"/>
            <a:ext cx="11982103" cy="182206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55C07FF-8DD0-463D-B248-11B436AA7EB4}"/>
              </a:ext>
            </a:extLst>
          </p:cNvPr>
          <p:cNvGrpSpPr/>
          <p:nvPr/>
        </p:nvGrpSpPr>
        <p:grpSpPr>
          <a:xfrm>
            <a:off x="2650784" y="6029220"/>
            <a:ext cx="9436268" cy="180000"/>
            <a:chOff x="169429" y="5465311"/>
            <a:chExt cx="9436268" cy="180000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AF7DBA89-3048-4923-BE92-EB92FC51C1B7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B769036-E11D-4C26-9B0C-4FBCFDE6A8E6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C7673181-BE0F-4BC8-89F7-0E4EA68AF2D8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7C02A6E-BA3D-4DB1-AB32-E599E98B5D87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0BB55AE-996C-4DF1-B6DF-308B42628F79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823036B2-DD1D-4936-BB61-4616DCE6900F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CE35B0E-4714-483D-A0B4-759C1DFBD9AF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3F5CA5B-0046-4CD4-8344-73CC061B5CBC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3DEF1163-E3C7-4A6A-9C2D-D344E65C8EB9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11FF3ECF-363E-4DD4-81D0-FC149FAD989C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AAD5A972-D282-42EA-A56F-84FBE69C1D67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61F07984-C472-4C79-A016-91A70F7D7F84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80965C42-5F12-4CDE-A811-38720BFEAEA1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CCB1FC-EE3E-4995-ADAF-4E1BC5802999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85F5F81-32BC-43BC-822B-BB64C6BA3052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625B2A0A-39F7-4938-B24C-061CC5C78DF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18353F7-01EC-41DC-9BBA-A741DA3817A9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B1C70DA-4D5F-4E2D-8BCF-E85A289C2C29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D3F436C-AFDE-4B73-9E2D-5329D550B81B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02960E46-5F6B-4B13-A37B-24A9B3A49F2D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3F4E4947-69F0-4866-A8E4-421325DB107C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62111BA5-E8BD-44AC-9807-42154B7E2B65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9E6DE9-9865-42DE-86BF-0AC3E38D4D76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CE77DC4-CDCF-442C-8757-40308F1F927E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F53E139-3477-4C06-BB16-B547E081C5FC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8576D6F3-D886-48A4-8D5A-D8D6E075CDD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94EF901A-6DB9-4570-99BF-946BA48B3F9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F18AC1-9D48-45CC-A7FF-48C8818FCFB9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4A82C0EB-6A81-4F9D-AAE1-C8AE712F9A2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54B6F910-2E51-4F7C-AF59-2FA498FB9A96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DFA3D8E8-F084-4F7D-9CBD-E0FEF3815507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C7B94A2E-9013-4FB3-BCEF-EC243EFB5EBD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E63465E7-4BF6-476F-892B-3DA5B8A76814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ED9E7F64-322C-4C34-BDF6-98D8CABD690F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F9685A1A-BE97-4955-BB81-393F7032E861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CAE4A996-E142-4970-85BF-CB290DE42885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199B469-01F4-4ED2-AB55-AA64D665F5A2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73C34E99-8A8D-44AE-B33B-22041AB90A80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CBAAD3-A1DD-4397-ACE8-16062818D389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9C4DC4A6-837E-4EA1-90AF-2BDF9A7BB353}"/>
              </a:ext>
            </a:extLst>
          </p:cNvPr>
          <p:cNvGrpSpPr/>
          <p:nvPr/>
        </p:nvGrpSpPr>
        <p:grpSpPr>
          <a:xfrm>
            <a:off x="2418827" y="5751948"/>
            <a:ext cx="9436268" cy="180000"/>
            <a:chOff x="169429" y="5465311"/>
            <a:chExt cx="9436268" cy="180000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7894AFF2-F7BC-4AE2-AF02-614BA48CFB07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83E54583-E725-4A1C-843F-46D8A269E563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3F5E945D-1BF1-4407-BF39-E081B58379AA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0183473-BF3C-48E3-99E6-07ED2853EAE3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4E69D586-456F-4A57-8F7A-FC6B1F19F530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4E1A0A7E-5E37-4E5A-87EA-E45E067D748F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A31A186-B7B1-4E4C-8C34-702EAA99D8CA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1765C9A-8D5D-4897-B500-76F218E41ABE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32753BEA-FF04-41A8-935E-279DA8B87E83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CB91047A-A350-4651-8AE2-BD188866F987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C9EF6273-452E-4793-81E5-9E86AAEE82AC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38366320-49AA-4A2A-98E4-F50208BC3456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1126A0-A5C4-4A6A-82C8-8AE3790CCFD7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8990F988-0FEA-4885-A2AC-1FC3E31374AC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2974F9A4-FD68-41D1-B515-1D0FBD2A5E22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C080E99E-0B74-4BC5-A493-488B2A8A054D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9BF149F1-A6A7-41B2-95BF-6D5C20FC681E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1580517-4BFF-4CE3-92FB-0968AC947004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FC87059-78DC-4E91-8C06-2242D3C353F3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E12916E-4677-4D43-ABE9-D3C6C35EB459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026DD8F5-4D11-4D0C-8888-ECC257946FDB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21D20615-336A-40BB-BAE7-741C04D06CE2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CD0B86A6-AE19-40FC-AE46-8215588D1E5D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FFB0BD3-6DA4-4C21-B1D2-6CCB08B76E1C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8A78BC3-A5BD-4B20-B140-32E5D7926E1E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E68F91EA-D1AF-4E35-A4BE-B636C91A209A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50B8382-EEBC-407F-8C59-8A638EA1359B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DC68F7B0-FD35-44F3-9BE4-97059DB4BB63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B75821D-5E59-4AD4-B669-C110758D407F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D5F18956-6596-42DD-B046-5924AFF3F73B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C9EC3387-6E2C-40D5-8DE0-4D62E47AED7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C050BC3D-FE09-45AA-BFAF-0976265E1224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A7329D4D-C5EB-4351-9675-33A776F8CF85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FB9132B9-33A8-4C06-B3E4-1C22989F8EA5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00C817ED-2B8B-4797-A29A-FF48C276ABCB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75C0A14-F389-4551-B206-5082B3808409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6D21BCDB-EC54-4B65-A075-4BD83233A36B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D42BF9C-C264-43BF-A18B-04C978AE2917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6EAB9921-7835-4459-9369-0A1B91D4ADFC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9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451BE7-D35C-4552-90DF-A11CD202FCE8}"/>
              </a:ext>
            </a:extLst>
          </p:cNvPr>
          <p:cNvSpPr/>
          <p:nvPr/>
        </p:nvSpPr>
        <p:spPr>
          <a:xfrm>
            <a:off x="0" y="1533300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2Top"/>
            <a:lightRig rig="flat" dir="t"/>
          </a:scene3d>
          <a:sp3d extrusionH="444500" contourW="19050" prstMaterial="matte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65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</Words>
  <Application>Microsoft Office PowerPoint</Application>
  <PresentationFormat>ワイド画面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8</cp:revision>
  <dcterms:created xsi:type="dcterms:W3CDTF">2021-12-16T02:05:56Z</dcterms:created>
  <dcterms:modified xsi:type="dcterms:W3CDTF">2021-12-16T03:51:08Z</dcterms:modified>
</cp:coreProperties>
</file>