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394" r:id="rId2"/>
  </p:sldIdLst>
  <p:sldSz cx="9001125" cy="2952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>
        <p:scale>
          <a:sx n="122" d="100"/>
          <a:sy n="122" d="100"/>
        </p:scale>
        <p:origin x="900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141" y="483240"/>
            <a:ext cx="6750844" cy="1027994"/>
          </a:xfrm>
        </p:spPr>
        <p:txBody>
          <a:bodyPr anchor="b"/>
          <a:lstStyle>
            <a:lvl1pPr algn="ctr">
              <a:defRPr sz="258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141" y="1550877"/>
            <a:ext cx="6750844" cy="712898"/>
          </a:xfrm>
        </p:spPr>
        <p:txBody>
          <a:bodyPr/>
          <a:lstStyle>
            <a:lvl1pPr marL="0" indent="0" algn="ctr">
              <a:buNone/>
              <a:defRPr sz="1033"/>
            </a:lvl1pPr>
            <a:lvl2pPr marL="196870" indent="0" algn="ctr">
              <a:buNone/>
              <a:defRPr sz="861"/>
            </a:lvl2pPr>
            <a:lvl3pPr marL="393741" indent="0" algn="ctr">
              <a:buNone/>
              <a:defRPr sz="775"/>
            </a:lvl3pPr>
            <a:lvl4pPr marL="590611" indent="0" algn="ctr">
              <a:buNone/>
              <a:defRPr sz="689"/>
            </a:lvl4pPr>
            <a:lvl5pPr marL="787481" indent="0" algn="ctr">
              <a:buNone/>
              <a:defRPr sz="689"/>
            </a:lvl5pPr>
            <a:lvl6pPr marL="984352" indent="0" algn="ctr">
              <a:buNone/>
              <a:defRPr sz="689"/>
            </a:lvl6pPr>
            <a:lvl7pPr marL="1181222" indent="0" algn="ctr">
              <a:buNone/>
              <a:defRPr sz="689"/>
            </a:lvl7pPr>
            <a:lvl8pPr marL="1378092" indent="0" algn="ctr">
              <a:buNone/>
              <a:defRPr sz="689"/>
            </a:lvl8pPr>
            <a:lvl9pPr marL="1574963" indent="0" algn="ctr">
              <a:buNone/>
              <a:defRPr sz="689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B9CA-F5EA-4632-87C9-F1CAA4E509FD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079E-B7B3-4CB9-B717-C43E6E01DD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8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B9CA-F5EA-4632-87C9-F1CAA4E509FD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079E-B7B3-4CB9-B717-C43E6E01DD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70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1430" y="157207"/>
            <a:ext cx="1940868" cy="250231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827" y="157207"/>
            <a:ext cx="5710089" cy="250231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B9CA-F5EA-4632-87C9-F1CAA4E509FD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079E-B7B3-4CB9-B717-C43E6E01DD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468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B9CA-F5EA-4632-87C9-F1CAA4E509FD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079E-B7B3-4CB9-B717-C43E6E01DD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78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139" y="736137"/>
            <a:ext cx="7763470" cy="1228262"/>
          </a:xfrm>
        </p:spPr>
        <p:txBody>
          <a:bodyPr anchor="b"/>
          <a:lstStyle>
            <a:lvl1pPr>
              <a:defRPr sz="258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139" y="1976019"/>
            <a:ext cx="7763470" cy="645914"/>
          </a:xfrm>
        </p:spPr>
        <p:txBody>
          <a:bodyPr/>
          <a:lstStyle>
            <a:lvl1pPr marL="0" indent="0">
              <a:buNone/>
              <a:defRPr sz="1033">
                <a:solidFill>
                  <a:schemeClr val="tx1">
                    <a:tint val="75000"/>
                  </a:schemeClr>
                </a:solidFill>
              </a:defRPr>
            </a:lvl1pPr>
            <a:lvl2pPr marL="196870" indent="0">
              <a:buNone/>
              <a:defRPr sz="861">
                <a:solidFill>
                  <a:schemeClr val="tx1">
                    <a:tint val="75000"/>
                  </a:schemeClr>
                </a:solidFill>
              </a:defRPr>
            </a:lvl2pPr>
            <a:lvl3pPr marL="393741" indent="0">
              <a:buNone/>
              <a:defRPr sz="775">
                <a:solidFill>
                  <a:schemeClr val="tx1">
                    <a:tint val="75000"/>
                  </a:schemeClr>
                </a:solidFill>
              </a:defRPr>
            </a:lvl3pPr>
            <a:lvl4pPr marL="590611" indent="0">
              <a:buNone/>
              <a:defRPr sz="689">
                <a:solidFill>
                  <a:schemeClr val="tx1">
                    <a:tint val="75000"/>
                  </a:schemeClr>
                </a:solidFill>
              </a:defRPr>
            </a:lvl4pPr>
            <a:lvl5pPr marL="787481" indent="0">
              <a:buNone/>
              <a:defRPr sz="689">
                <a:solidFill>
                  <a:schemeClr val="tx1">
                    <a:tint val="75000"/>
                  </a:schemeClr>
                </a:solidFill>
              </a:defRPr>
            </a:lvl5pPr>
            <a:lvl6pPr marL="984352" indent="0">
              <a:buNone/>
              <a:defRPr sz="689">
                <a:solidFill>
                  <a:schemeClr val="tx1">
                    <a:tint val="75000"/>
                  </a:schemeClr>
                </a:solidFill>
              </a:defRPr>
            </a:lvl6pPr>
            <a:lvl7pPr marL="1181222" indent="0">
              <a:buNone/>
              <a:defRPr sz="689">
                <a:solidFill>
                  <a:schemeClr val="tx1">
                    <a:tint val="75000"/>
                  </a:schemeClr>
                </a:solidFill>
              </a:defRPr>
            </a:lvl7pPr>
            <a:lvl8pPr marL="1378092" indent="0">
              <a:buNone/>
              <a:defRPr sz="689">
                <a:solidFill>
                  <a:schemeClr val="tx1">
                    <a:tint val="75000"/>
                  </a:schemeClr>
                </a:solidFill>
              </a:defRPr>
            </a:lvl8pPr>
            <a:lvl9pPr marL="1574963" indent="0">
              <a:buNone/>
              <a:defRPr sz="6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B9CA-F5EA-4632-87C9-F1CAA4E509FD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079E-B7B3-4CB9-B717-C43E6E01DD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9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827" y="786033"/>
            <a:ext cx="3825478" cy="18734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820" y="786033"/>
            <a:ext cx="3825478" cy="18734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B9CA-F5EA-4632-87C9-F1CAA4E509FD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079E-B7B3-4CB9-B717-C43E6E01DD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08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157207"/>
            <a:ext cx="7763470" cy="57072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000" y="723834"/>
            <a:ext cx="3807897" cy="354740"/>
          </a:xfrm>
        </p:spPr>
        <p:txBody>
          <a:bodyPr anchor="b"/>
          <a:lstStyle>
            <a:lvl1pPr marL="0" indent="0">
              <a:buNone/>
              <a:defRPr sz="1033" b="1"/>
            </a:lvl1pPr>
            <a:lvl2pPr marL="196870" indent="0">
              <a:buNone/>
              <a:defRPr sz="861" b="1"/>
            </a:lvl2pPr>
            <a:lvl3pPr marL="393741" indent="0">
              <a:buNone/>
              <a:defRPr sz="775" b="1"/>
            </a:lvl3pPr>
            <a:lvl4pPr marL="590611" indent="0">
              <a:buNone/>
              <a:defRPr sz="689" b="1"/>
            </a:lvl4pPr>
            <a:lvl5pPr marL="787481" indent="0">
              <a:buNone/>
              <a:defRPr sz="689" b="1"/>
            </a:lvl5pPr>
            <a:lvl6pPr marL="984352" indent="0">
              <a:buNone/>
              <a:defRPr sz="689" b="1"/>
            </a:lvl6pPr>
            <a:lvl7pPr marL="1181222" indent="0">
              <a:buNone/>
              <a:defRPr sz="689" b="1"/>
            </a:lvl7pPr>
            <a:lvl8pPr marL="1378092" indent="0">
              <a:buNone/>
              <a:defRPr sz="689" b="1"/>
            </a:lvl8pPr>
            <a:lvl9pPr marL="1574963" indent="0">
              <a:buNone/>
              <a:defRPr sz="689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00" y="1078574"/>
            <a:ext cx="3807897" cy="15864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819" y="723834"/>
            <a:ext cx="3826651" cy="354740"/>
          </a:xfrm>
        </p:spPr>
        <p:txBody>
          <a:bodyPr anchor="b"/>
          <a:lstStyle>
            <a:lvl1pPr marL="0" indent="0">
              <a:buNone/>
              <a:defRPr sz="1033" b="1"/>
            </a:lvl1pPr>
            <a:lvl2pPr marL="196870" indent="0">
              <a:buNone/>
              <a:defRPr sz="861" b="1"/>
            </a:lvl2pPr>
            <a:lvl3pPr marL="393741" indent="0">
              <a:buNone/>
              <a:defRPr sz="775" b="1"/>
            </a:lvl3pPr>
            <a:lvl4pPr marL="590611" indent="0">
              <a:buNone/>
              <a:defRPr sz="689" b="1"/>
            </a:lvl4pPr>
            <a:lvl5pPr marL="787481" indent="0">
              <a:buNone/>
              <a:defRPr sz="689" b="1"/>
            </a:lvl5pPr>
            <a:lvl6pPr marL="984352" indent="0">
              <a:buNone/>
              <a:defRPr sz="689" b="1"/>
            </a:lvl6pPr>
            <a:lvl7pPr marL="1181222" indent="0">
              <a:buNone/>
              <a:defRPr sz="689" b="1"/>
            </a:lvl7pPr>
            <a:lvl8pPr marL="1378092" indent="0">
              <a:buNone/>
              <a:defRPr sz="689" b="1"/>
            </a:lvl8pPr>
            <a:lvl9pPr marL="1574963" indent="0">
              <a:buNone/>
              <a:defRPr sz="689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819" y="1078574"/>
            <a:ext cx="3826651" cy="15864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B9CA-F5EA-4632-87C9-F1CAA4E509FD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079E-B7B3-4CB9-B717-C43E6E01DD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04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B9CA-F5EA-4632-87C9-F1CAA4E509FD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079E-B7B3-4CB9-B717-C43E6E01DD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43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B9CA-F5EA-4632-87C9-F1CAA4E509FD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079E-B7B3-4CB9-B717-C43E6E01DD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55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196850"/>
            <a:ext cx="2903097" cy="688975"/>
          </a:xfrm>
        </p:spPr>
        <p:txBody>
          <a:bodyPr anchor="b"/>
          <a:lstStyle>
            <a:lvl1pPr>
              <a:defRPr sz="137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6650" y="425142"/>
            <a:ext cx="4556820" cy="2098366"/>
          </a:xfrm>
        </p:spPr>
        <p:txBody>
          <a:bodyPr/>
          <a:lstStyle>
            <a:lvl1pPr>
              <a:defRPr sz="1378"/>
            </a:lvl1pPr>
            <a:lvl2pPr>
              <a:defRPr sz="1206"/>
            </a:lvl2pPr>
            <a:lvl3pPr>
              <a:defRPr sz="1033"/>
            </a:lvl3pPr>
            <a:lvl4pPr>
              <a:defRPr sz="861"/>
            </a:lvl4pPr>
            <a:lvl5pPr>
              <a:defRPr sz="861"/>
            </a:lvl5pPr>
            <a:lvl6pPr>
              <a:defRPr sz="861"/>
            </a:lvl6pPr>
            <a:lvl7pPr>
              <a:defRPr sz="861"/>
            </a:lvl7pPr>
            <a:lvl8pPr>
              <a:defRPr sz="861"/>
            </a:lvl8pPr>
            <a:lvl9pPr>
              <a:defRPr sz="861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0" y="885825"/>
            <a:ext cx="2903097" cy="1641100"/>
          </a:xfrm>
        </p:spPr>
        <p:txBody>
          <a:bodyPr/>
          <a:lstStyle>
            <a:lvl1pPr marL="0" indent="0">
              <a:buNone/>
              <a:defRPr sz="689"/>
            </a:lvl1pPr>
            <a:lvl2pPr marL="196870" indent="0">
              <a:buNone/>
              <a:defRPr sz="603"/>
            </a:lvl2pPr>
            <a:lvl3pPr marL="393741" indent="0">
              <a:buNone/>
              <a:defRPr sz="517"/>
            </a:lvl3pPr>
            <a:lvl4pPr marL="590611" indent="0">
              <a:buNone/>
              <a:defRPr sz="431"/>
            </a:lvl4pPr>
            <a:lvl5pPr marL="787481" indent="0">
              <a:buNone/>
              <a:defRPr sz="431"/>
            </a:lvl5pPr>
            <a:lvl6pPr marL="984352" indent="0">
              <a:buNone/>
              <a:defRPr sz="431"/>
            </a:lvl6pPr>
            <a:lvl7pPr marL="1181222" indent="0">
              <a:buNone/>
              <a:defRPr sz="431"/>
            </a:lvl7pPr>
            <a:lvl8pPr marL="1378092" indent="0">
              <a:buNone/>
              <a:defRPr sz="431"/>
            </a:lvl8pPr>
            <a:lvl9pPr marL="1574963" indent="0">
              <a:buNone/>
              <a:defRPr sz="43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B9CA-F5EA-4632-87C9-F1CAA4E509FD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079E-B7B3-4CB9-B717-C43E6E01DD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34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196850"/>
            <a:ext cx="2903097" cy="688975"/>
          </a:xfrm>
        </p:spPr>
        <p:txBody>
          <a:bodyPr anchor="b"/>
          <a:lstStyle>
            <a:lvl1pPr>
              <a:defRPr sz="137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6650" y="425142"/>
            <a:ext cx="4556820" cy="2098366"/>
          </a:xfrm>
        </p:spPr>
        <p:txBody>
          <a:bodyPr anchor="t"/>
          <a:lstStyle>
            <a:lvl1pPr marL="0" indent="0">
              <a:buNone/>
              <a:defRPr sz="1378"/>
            </a:lvl1pPr>
            <a:lvl2pPr marL="196870" indent="0">
              <a:buNone/>
              <a:defRPr sz="1206"/>
            </a:lvl2pPr>
            <a:lvl3pPr marL="393741" indent="0">
              <a:buNone/>
              <a:defRPr sz="1033"/>
            </a:lvl3pPr>
            <a:lvl4pPr marL="590611" indent="0">
              <a:buNone/>
              <a:defRPr sz="861"/>
            </a:lvl4pPr>
            <a:lvl5pPr marL="787481" indent="0">
              <a:buNone/>
              <a:defRPr sz="861"/>
            </a:lvl5pPr>
            <a:lvl6pPr marL="984352" indent="0">
              <a:buNone/>
              <a:defRPr sz="861"/>
            </a:lvl6pPr>
            <a:lvl7pPr marL="1181222" indent="0">
              <a:buNone/>
              <a:defRPr sz="861"/>
            </a:lvl7pPr>
            <a:lvl8pPr marL="1378092" indent="0">
              <a:buNone/>
              <a:defRPr sz="861"/>
            </a:lvl8pPr>
            <a:lvl9pPr marL="1574963" indent="0">
              <a:buNone/>
              <a:defRPr sz="861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0" y="885825"/>
            <a:ext cx="2903097" cy="1641100"/>
          </a:xfrm>
        </p:spPr>
        <p:txBody>
          <a:bodyPr/>
          <a:lstStyle>
            <a:lvl1pPr marL="0" indent="0">
              <a:buNone/>
              <a:defRPr sz="689"/>
            </a:lvl1pPr>
            <a:lvl2pPr marL="196870" indent="0">
              <a:buNone/>
              <a:defRPr sz="603"/>
            </a:lvl2pPr>
            <a:lvl3pPr marL="393741" indent="0">
              <a:buNone/>
              <a:defRPr sz="517"/>
            </a:lvl3pPr>
            <a:lvl4pPr marL="590611" indent="0">
              <a:buNone/>
              <a:defRPr sz="431"/>
            </a:lvl4pPr>
            <a:lvl5pPr marL="787481" indent="0">
              <a:buNone/>
              <a:defRPr sz="431"/>
            </a:lvl5pPr>
            <a:lvl6pPr marL="984352" indent="0">
              <a:buNone/>
              <a:defRPr sz="431"/>
            </a:lvl6pPr>
            <a:lvl7pPr marL="1181222" indent="0">
              <a:buNone/>
              <a:defRPr sz="431"/>
            </a:lvl7pPr>
            <a:lvl8pPr marL="1378092" indent="0">
              <a:buNone/>
              <a:defRPr sz="431"/>
            </a:lvl8pPr>
            <a:lvl9pPr marL="1574963" indent="0">
              <a:buNone/>
              <a:defRPr sz="43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B9CA-F5EA-4632-87C9-F1CAA4E509FD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079E-B7B3-4CB9-B717-C43E6E01DD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291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828" y="157207"/>
            <a:ext cx="7763470" cy="570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828" y="786033"/>
            <a:ext cx="7763470" cy="1873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827" y="2736762"/>
            <a:ext cx="2025253" cy="1572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AB9CA-F5EA-4632-87C9-F1CAA4E509FD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623" y="2736762"/>
            <a:ext cx="3037880" cy="1572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7045" y="2736762"/>
            <a:ext cx="2025253" cy="1572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D079E-B7B3-4CB9-B717-C43E6E01DD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615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393741" rtl="0" eaLnBrk="1" latinLnBrk="0" hangingPunct="1">
        <a:lnSpc>
          <a:spcPct val="90000"/>
        </a:lnSpc>
        <a:spcBef>
          <a:spcPct val="0"/>
        </a:spcBef>
        <a:buNone/>
        <a:defRPr kumimoji="1" sz="18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8435" indent="-98435" algn="l" defTabSz="393741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kumimoji="1" sz="1206" kern="1200">
          <a:solidFill>
            <a:schemeClr val="tx1"/>
          </a:solidFill>
          <a:latin typeface="+mn-lt"/>
          <a:ea typeface="+mn-ea"/>
          <a:cs typeface="+mn-cs"/>
        </a:defRPr>
      </a:lvl1pPr>
      <a:lvl2pPr marL="295305" indent="-98435" algn="l" defTabSz="393741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kumimoji="1" sz="1033" kern="1200">
          <a:solidFill>
            <a:schemeClr val="tx1"/>
          </a:solidFill>
          <a:latin typeface="+mn-lt"/>
          <a:ea typeface="+mn-ea"/>
          <a:cs typeface="+mn-cs"/>
        </a:defRPr>
      </a:lvl2pPr>
      <a:lvl3pPr marL="492176" indent="-98435" algn="l" defTabSz="393741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kumimoji="1" sz="861" kern="1200">
          <a:solidFill>
            <a:schemeClr val="tx1"/>
          </a:solidFill>
          <a:latin typeface="+mn-lt"/>
          <a:ea typeface="+mn-ea"/>
          <a:cs typeface="+mn-cs"/>
        </a:defRPr>
      </a:lvl3pPr>
      <a:lvl4pPr marL="689046" indent="-98435" algn="l" defTabSz="393741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kumimoji="1" sz="775" kern="1200">
          <a:solidFill>
            <a:schemeClr val="tx1"/>
          </a:solidFill>
          <a:latin typeface="+mn-lt"/>
          <a:ea typeface="+mn-ea"/>
          <a:cs typeface="+mn-cs"/>
        </a:defRPr>
      </a:lvl4pPr>
      <a:lvl5pPr marL="885916" indent="-98435" algn="l" defTabSz="393741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kumimoji="1" sz="775" kern="1200">
          <a:solidFill>
            <a:schemeClr val="tx1"/>
          </a:solidFill>
          <a:latin typeface="+mn-lt"/>
          <a:ea typeface="+mn-ea"/>
          <a:cs typeface="+mn-cs"/>
        </a:defRPr>
      </a:lvl5pPr>
      <a:lvl6pPr marL="1082787" indent="-98435" algn="l" defTabSz="393741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kumimoji="1" sz="775" kern="1200">
          <a:solidFill>
            <a:schemeClr val="tx1"/>
          </a:solidFill>
          <a:latin typeface="+mn-lt"/>
          <a:ea typeface="+mn-ea"/>
          <a:cs typeface="+mn-cs"/>
        </a:defRPr>
      </a:lvl6pPr>
      <a:lvl7pPr marL="1279657" indent="-98435" algn="l" defTabSz="393741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kumimoji="1" sz="775" kern="1200">
          <a:solidFill>
            <a:schemeClr val="tx1"/>
          </a:solidFill>
          <a:latin typeface="+mn-lt"/>
          <a:ea typeface="+mn-ea"/>
          <a:cs typeface="+mn-cs"/>
        </a:defRPr>
      </a:lvl7pPr>
      <a:lvl8pPr marL="1476527" indent="-98435" algn="l" defTabSz="393741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kumimoji="1" sz="775" kern="1200">
          <a:solidFill>
            <a:schemeClr val="tx1"/>
          </a:solidFill>
          <a:latin typeface="+mn-lt"/>
          <a:ea typeface="+mn-ea"/>
          <a:cs typeface="+mn-cs"/>
        </a:defRPr>
      </a:lvl8pPr>
      <a:lvl9pPr marL="1673398" indent="-98435" algn="l" defTabSz="393741" rtl="0" eaLnBrk="1" latinLnBrk="0" hangingPunct="1">
        <a:lnSpc>
          <a:spcPct val="90000"/>
        </a:lnSpc>
        <a:spcBef>
          <a:spcPts val="215"/>
        </a:spcBef>
        <a:buFont typeface="Arial" panose="020B0604020202020204" pitchFamily="34" charset="0"/>
        <a:buChar char="•"/>
        <a:defRPr kumimoji="1" sz="7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3741" rtl="0" eaLnBrk="1" latinLnBrk="0" hangingPunct="1">
        <a:defRPr kumimoji="1" sz="775" kern="1200">
          <a:solidFill>
            <a:schemeClr val="tx1"/>
          </a:solidFill>
          <a:latin typeface="+mn-lt"/>
          <a:ea typeface="+mn-ea"/>
          <a:cs typeface="+mn-cs"/>
        </a:defRPr>
      </a:lvl1pPr>
      <a:lvl2pPr marL="196870" algn="l" defTabSz="393741" rtl="0" eaLnBrk="1" latinLnBrk="0" hangingPunct="1">
        <a:defRPr kumimoji="1" sz="775" kern="1200">
          <a:solidFill>
            <a:schemeClr val="tx1"/>
          </a:solidFill>
          <a:latin typeface="+mn-lt"/>
          <a:ea typeface="+mn-ea"/>
          <a:cs typeface="+mn-cs"/>
        </a:defRPr>
      </a:lvl2pPr>
      <a:lvl3pPr marL="393741" algn="l" defTabSz="393741" rtl="0" eaLnBrk="1" latinLnBrk="0" hangingPunct="1">
        <a:defRPr kumimoji="1" sz="775" kern="1200">
          <a:solidFill>
            <a:schemeClr val="tx1"/>
          </a:solidFill>
          <a:latin typeface="+mn-lt"/>
          <a:ea typeface="+mn-ea"/>
          <a:cs typeface="+mn-cs"/>
        </a:defRPr>
      </a:lvl3pPr>
      <a:lvl4pPr marL="590611" algn="l" defTabSz="393741" rtl="0" eaLnBrk="1" latinLnBrk="0" hangingPunct="1">
        <a:defRPr kumimoji="1" sz="775" kern="1200">
          <a:solidFill>
            <a:schemeClr val="tx1"/>
          </a:solidFill>
          <a:latin typeface="+mn-lt"/>
          <a:ea typeface="+mn-ea"/>
          <a:cs typeface="+mn-cs"/>
        </a:defRPr>
      </a:lvl4pPr>
      <a:lvl5pPr marL="787481" algn="l" defTabSz="393741" rtl="0" eaLnBrk="1" latinLnBrk="0" hangingPunct="1">
        <a:defRPr kumimoji="1" sz="775" kern="1200">
          <a:solidFill>
            <a:schemeClr val="tx1"/>
          </a:solidFill>
          <a:latin typeface="+mn-lt"/>
          <a:ea typeface="+mn-ea"/>
          <a:cs typeface="+mn-cs"/>
        </a:defRPr>
      </a:lvl5pPr>
      <a:lvl6pPr marL="984352" algn="l" defTabSz="393741" rtl="0" eaLnBrk="1" latinLnBrk="0" hangingPunct="1">
        <a:defRPr kumimoji="1" sz="775" kern="1200">
          <a:solidFill>
            <a:schemeClr val="tx1"/>
          </a:solidFill>
          <a:latin typeface="+mn-lt"/>
          <a:ea typeface="+mn-ea"/>
          <a:cs typeface="+mn-cs"/>
        </a:defRPr>
      </a:lvl6pPr>
      <a:lvl7pPr marL="1181222" algn="l" defTabSz="393741" rtl="0" eaLnBrk="1" latinLnBrk="0" hangingPunct="1">
        <a:defRPr kumimoji="1" sz="775" kern="1200">
          <a:solidFill>
            <a:schemeClr val="tx1"/>
          </a:solidFill>
          <a:latin typeface="+mn-lt"/>
          <a:ea typeface="+mn-ea"/>
          <a:cs typeface="+mn-cs"/>
        </a:defRPr>
      </a:lvl7pPr>
      <a:lvl8pPr marL="1378092" algn="l" defTabSz="393741" rtl="0" eaLnBrk="1" latinLnBrk="0" hangingPunct="1">
        <a:defRPr kumimoji="1" sz="775" kern="1200">
          <a:solidFill>
            <a:schemeClr val="tx1"/>
          </a:solidFill>
          <a:latin typeface="+mn-lt"/>
          <a:ea typeface="+mn-ea"/>
          <a:cs typeface="+mn-cs"/>
        </a:defRPr>
      </a:lvl8pPr>
      <a:lvl9pPr marL="1574963" algn="l" defTabSz="393741" rtl="0" eaLnBrk="1" latinLnBrk="0" hangingPunct="1">
        <a:defRPr kumimoji="1" sz="7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D987608-34D4-440B-B7EA-9E06AFDD14C9}"/>
              </a:ext>
            </a:extLst>
          </p:cNvPr>
          <p:cNvSpPr/>
          <p:nvPr/>
        </p:nvSpPr>
        <p:spPr>
          <a:xfrm>
            <a:off x="2594837" y="1624617"/>
            <a:ext cx="380338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2018Q1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588CC95-F39B-485E-87B0-A44AA7A2B318}"/>
              </a:ext>
            </a:extLst>
          </p:cNvPr>
          <p:cNvSpPr/>
          <p:nvPr/>
        </p:nvSpPr>
        <p:spPr>
          <a:xfrm>
            <a:off x="340526" y="1624617"/>
            <a:ext cx="2254317" cy="360000"/>
          </a:xfrm>
          <a:prstGeom prst="rect">
            <a:avLst/>
          </a:prstGeom>
          <a:gradFill>
            <a:gsLst>
              <a:gs pos="100000">
                <a:schemeClr val="bg1"/>
              </a:gs>
              <a:gs pos="50000">
                <a:schemeClr val="accent3">
                  <a:lumMod val="95000"/>
                  <a:lumOff val="5000"/>
                </a:schemeClr>
              </a:gs>
              <a:gs pos="0">
                <a:schemeClr val="accent3">
                  <a:lumMod val="6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2017Q4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0EE0EA-C2B0-470A-AF50-E34F63600C6A}"/>
              </a:ext>
            </a:extLst>
          </p:cNvPr>
          <p:cNvSpPr txBox="1"/>
          <p:nvPr/>
        </p:nvSpPr>
        <p:spPr>
          <a:xfrm>
            <a:off x="2101993" y="1079930"/>
            <a:ext cx="1470128" cy="523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2018/04/01</a:t>
            </a:r>
            <a:endParaRPr lang="ja-JP" altLang="en-US" sz="1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ja-JP" altLang="en-US" sz="1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289AA34-BB96-47A8-A821-087AA4F05A1D}"/>
              </a:ext>
            </a:extLst>
          </p:cNvPr>
          <p:cNvSpPr txBox="1"/>
          <p:nvPr/>
        </p:nvSpPr>
        <p:spPr>
          <a:xfrm>
            <a:off x="5864879" y="1077977"/>
            <a:ext cx="1470128" cy="523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2018/06/31</a:t>
            </a:r>
            <a:endParaRPr lang="ja-JP" altLang="en-US" sz="1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ja-JP" altLang="en-US" sz="1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319649E-9732-4E75-9A7E-FE66B5CCAD62}"/>
              </a:ext>
            </a:extLst>
          </p:cNvPr>
          <p:cNvSpPr txBox="1"/>
          <p:nvPr/>
        </p:nvSpPr>
        <p:spPr>
          <a:xfrm>
            <a:off x="5010242" y="1070790"/>
            <a:ext cx="702884" cy="523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06/20</a:t>
            </a:r>
            <a:endParaRPr lang="ja-JP" altLang="en-US" sz="1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ja-JP" altLang="en-US" sz="1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DCCF278-4557-4DB2-875A-DCB9873419A6}"/>
              </a:ext>
            </a:extLst>
          </p:cNvPr>
          <p:cNvSpPr txBox="1"/>
          <p:nvPr/>
        </p:nvSpPr>
        <p:spPr>
          <a:xfrm>
            <a:off x="4036694" y="1064170"/>
            <a:ext cx="702884" cy="523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05/20</a:t>
            </a:r>
            <a:endParaRPr lang="ja-JP" altLang="en-US" sz="1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ja-JP" altLang="en-US" sz="1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B6EBDBFB-4AB2-467F-A50B-A156C9B26FF1}"/>
              </a:ext>
            </a:extLst>
          </p:cNvPr>
          <p:cNvGrpSpPr/>
          <p:nvPr/>
        </p:nvGrpSpPr>
        <p:grpSpPr>
          <a:xfrm>
            <a:off x="2596900" y="1319040"/>
            <a:ext cx="3801323" cy="263211"/>
            <a:chOff x="2596894" y="1336992"/>
            <a:chExt cx="3801323" cy="416096"/>
          </a:xfrm>
        </p:grpSpPr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49101179-C10A-4261-989C-24740CECA275}"/>
                </a:ext>
              </a:extLst>
            </p:cNvPr>
            <p:cNvCxnSpPr>
              <a:cxnSpLocks/>
            </p:cNvCxnSpPr>
            <p:nvPr/>
          </p:nvCxnSpPr>
          <p:spPr>
            <a:xfrm>
              <a:off x="6398217" y="1344177"/>
              <a:ext cx="0" cy="408908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96BF5053-6178-41C9-B81D-932D61F1A571}"/>
                </a:ext>
              </a:extLst>
            </p:cNvPr>
            <p:cNvCxnSpPr>
              <a:cxnSpLocks/>
            </p:cNvCxnSpPr>
            <p:nvPr/>
          </p:nvCxnSpPr>
          <p:spPr>
            <a:xfrm>
              <a:off x="2596894" y="1344177"/>
              <a:ext cx="0" cy="408908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D3EFF6D2-532E-4FD1-B5FD-7221B2E8F6D6}"/>
                </a:ext>
              </a:extLst>
            </p:cNvPr>
            <p:cNvCxnSpPr>
              <a:cxnSpLocks/>
            </p:cNvCxnSpPr>
            <p:nvPr/>
          </p:nvCxnSpPr>
          <p:spPr>
            <a:xfrm>
              <a:off x="5391826" y="1344179"/>
              <a:ext cx="0" cy="408909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3BA42C8D-E515-40BE-A661-44FC5C56A333}"/>
                </a:ext>
              </a:extLst>
            </p:cNvPr>
            <p:cNvCxnSpPr>
              <a:cxnSpLocks/>
            </p:cNvCxnSpPr>
            <p:nvPr/>
          </p:nvCxnSpPr>
          <p:spPr>
            <a:xfrm>
              <a:off x="4385436" y="1344177"/>
              <a:ext cx="0" cy="408908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4B04DAFF-5CE5-4E15-8F83-13BFA56DB416}"/>
                </a:ext>
              </a:extLst>
            </p:cNvPr>
            <p:cNvCxnSpPr>
              <a:cxnSpLocks/>
            </p:cNvCxnSpPr>
            <p:nvPr/>
          </p:nvCxnSpPr>
          <p:spPr>
            <a:xfrm>
              <a:off x="3403605" y="1336992"/>
              <a:ext cx="0" cy="408909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CA6F5E0-D030-4365-AFF8-155FAC86BC80}"/>
              </a:ext>
            </a:extLst>
          </p:cNvPr>
          <p:cNvSpPr txBox="1"/>
          <p:nvPr/>
        </p:nvSpPr>
        <p:spPr>
          <a:xfrm>
            <a:off x="3083191" y="1076215"/>
            <a:ext cx="677694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04/20</a:t>
            </a:r>
            <a:endParaRPr lang="ja-JP" altLang="en-US" sz="1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ja-JP" altLang="en-US" sz="1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EE34439-7BEE-4A71-9FAD-DEB6FAD12A45}"/>
              </a:ext>
            </a:extLst>
          </p:cNvPr>
          <p:cNvSpPr txBox="1"/>
          <p:nvPr/>
        </p:nvSpPr>
        <p:spPr>
          <a:xfrm>
            <a:off x="2982513" y="820583"/>
            <a:ext cx="1007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IBES</a:t>
            </a:r>
            <a:r>
              <a:rPr lang="ja-JP" altLang="en-US" sz="1400" dirty="0">
                <a:solidFill>
                  <a:schemeClr val="bg2">
                    <a:lumMod val="50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更新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9B67636-6A57-4B37-B3C5-243265B44FD2}"/>
              </a:ext>
            </a:extLst>
          </p:cNvPr>
          <p:cNvSpPr txBox="1"/>
          <p:nvPr/>
        </p:nvSpPr>
        <p:spPr>
          <a:xfrm>
            <a:off x="3941796" y="820582"/>
            <a:ext cx="1007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IBES</a:t>
            </a:r>
            <a:r>
              <a:rPr lang="ja-JP" altLang="en-US" sz="1400" dirty="0">
                <a:solidFill>
                  <a:schemeClr val="bg2">
                    <a:lumMod val="50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更新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595F4CA-3EA0-4599-B0EA-C96006F94C03}"/>
              </a:ext>
            </a:extLst>
          </p:cNvPr>
          <p:cNvSpPr txBox="1"/>
          <p:nvPr/>
        </p:nvSpPr>
        <p:spPr>
          <a:xfrm>
            <a:off x="4951872" y="811597"/>
            <a:ext cx="1007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IBES</a:t>
            </a:r>
            <a:r>
              <a:rPr lang="ja-JP" altLang="en-US" sz="1400" dirty="0">
                <a:solidFill>
                  <a:schemeClr val="bg2">
                    <a:lumMod val="50000"/>
                  </a:schemeClr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更新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149BEB4-6101-4A8E-AA03-1472715832BE}"/>
              </a:ext>
            </a:extLst>
          </p:cNvPr>
          <p:cNvSpPr txBox="1"/>
          <p:nvPr/>
        </p:nvSpPr>
        <p:spPr>
          <a:xfrm>
            <a:off x="2487470" y="2340345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時系列モデルの予測タイミング</a:t>
            </a:r>
            <a:endParaRPr lang="en-US" altLang="ja-JP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ctr"/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当四半期の中間月末</a:t>
            </a:r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前四半期決算発表済み</a:t>
            </a:r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)</a:t>
            </a:r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49F5ADC-B35C-4A25-B52B-246AEBC1B6EE}"/>
              </a:ext>
            </a:extLst>
          </p:cNvPr>
          <p:cNvCxnSpPr>
            <a:cxnSpLocks/>
          </p:cNvCxnSpPr>
          <p:nvPr/>
        </p:nvCxnSpPr>
        <p:spPr>
          <a:xfrm>
            <a:off x="4886128" y="852885"/>
            <a:ext cx="2011" cy="749813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10B5819-A9C4-48BD-95BE-C1818EB00388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4888136" y="1990500"/>
            <a:ext cx="7" cy="349836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42FC32E-0BB8-4A1E-A9C2-AD42A3F08C8A}"/>
              </a:ext>
            </a:extLst>
          </p:cNvPr>
          <p:cNvSpPr txBox="1"/>
          <p:nvPr/>
        </p:nvSpPr>
        <p:spPr>
          <a:xfrm>
            <a:off x="4508013" y="514498"/>
            <a:ext cx="791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05/31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6A72D10-06B4-48F8-B9D9-6760A5ADD525}"/>
              </a:ext>
            </a:extLst>
          </p:cNvPr>
          <p:cNvSpPr txBox="1"/>
          <p:nvPr/>
        </p:nvSpPr>
        <p:spPr>
          <a:xfrm>
            <a:off x="1486139" y="-37304"/>
            <a:ext cx="6823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I/B/E/S</a:t>
            </a:r>
            <a:r>
              <a:rPr lang="ja-JP" altLang="en-US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業績予想のタイミング</a:t>
            </a:r>
            <a:endParaRPr lang="en-US" altLang="ja-JP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当四半期の中間月</a:t>
            </a:r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(5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月</a:t>
            </a:r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,8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月</a:t>
            </a:r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,11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月</a:t>
            </a:r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,2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月</a:t>
            </a:r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)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末時点の</a:t>
            </a:r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IBES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予測と比較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9A5CF542-856E-4A48-B66F-34874B49C786}"/>
              </a:ext>
            </a:extLst>
          </p:cNvPr>
          <p:cNvSpPr/>
          <p:nvPr/>
        </p:nvSpPr>
        <p:spPr>
          <a:xfrm>
            <a:off x="6398225" y="1624617"/>
            <a:ext cx="2262383" cy="360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2018Q2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626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67</Words>
  <Application>Microsoft Office PowerPoint</Application>
  <PresentationFormat>ユーザー設定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明朝</vt:lpstr>
      <vt:lpstr>Arial</vt:lpstr>
      <vt:lpstr>Calibri</vt:lpstr>
      <vt:lpstr>Calibri Light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王　思涵</dc:creator>
  <cp:lastModifiedBy>王　思涵</cp:lastModifiedBy>
  <cp:revision>4</cp:revision>
  <dcterms:created xsi:type="dcterms:W3CDTF">2021-12-27T03:33:18Z</dcterms:created>
  <dcterms:modified xsi:type="dcterms:W3CDTF">2022-01-06T00:33:28Z</dcterms:modified>
</cp:coreProperties>
</file>