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94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47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6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31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6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67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2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63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17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B9CA-F5EA-4632-87C9-F1CAA4E509FD}" type="datetimeFigureOut">
              <a:rPr kumimoji="1" lang="ja-JP" altLang="en-US" smtClean="0"/>
              <a:t>2022/1/4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D079E-B7B3-4CB9-B717-C43E6E01DD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4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87608-34D4-440B-B7EA-9E06AFDD14C9}"/>
              </a:ext>
            </a:extLst>
          </p:cNvPr>
          <p:cNvSpPr/>
          <p:nvPr/>
        </p:nvSpPr>
        <p:spPr>
          <a:xfrm>
            <a:off x="4190275" y="1885947"/>
            <a:ext cx="3803380" cy="532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2018Q1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88CC95-F39B-485E-87B0-A44AA7A2B318}"/>
              </a:ext>
            </a:extLst>
          </p:cNvPr>
          <p:cNvSpPr/>
          <p:nvPr/>
        </p:nvSpPr>
        <p:spPr>
          <a:xfrm>
            <a:off x="377481" y="1885947"/>
            <a:ext cx="3812791" cy="532650"/>
          </a:xfrm>
          <a:prstGeom prst="rect">
            <a:avLst/>
          </a:prstGeom>
          <a:gradFill>
            <a:gsLst>
              <a:gs pos="10000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0">
                <a:schemeClr val="accent3">
                  <a:lumMod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2017Q4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15814B2-C0EA-41D7-85A7-491797B1867B}"/>
              </a:ext>
            </a:extLst>
          </p:cNvPr>
          <p:cNvGrpSpPr/>
          <p:nvPr/>
        </p:nvGrpSpPr>
        <p:grpSpPr>
          <a:xfrm>
            <a:off x="3697431" y="906665"/>
            <a:ext cx="5233014" cy="936905"/>
            <a:chOff x="3697431" y="2649736"/>
            <a:chExt cx="5233014" cy="93690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D0EE0EA-C2B0-470A-AF50-E34F63600C6A}"/>
                </a:ext>
              </a:extLst>
            </p:cNvPr>
            <p:cNvSpPr txBox="1"/>
            <p:nvPr/>
          </p:nvSpPr>
          <p:spPr>
            <a:xfrm>
              <a:off x="3697431" y="2918076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2018/04/01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289AA34-BB96-47A8-A821-087AA4F05A1D}"/>
                </a:ext>
              </a:extLst>
            </p:cNvPr>
            <p:cNvSpPr txBox="1"/>
            <p:nvPr/>
          </p:nvSpPr>
          <p:spPr>
            <a:xfrm>
              <a:off x="7460317" y="2916123"/>
              <a:ext cx="14701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2018/06/31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319649E-9732-4E75-9A7E-FE66B5CCAD62}"/>
                </a:ext>
              </a:extLst>
            </p:cNvPr>
            <p:cNvSpPr txBox="1"/>
            <p:nvPr/>
          </p:nvSpPr>
          <p:spPr>
            <a:xfrm>
              <a:off x="6605680" y="290893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06/20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9101179-C10A-4261-989C-24740CECA275}"/>
                </a:ext>
              </a:extLst>
            </p:cNvPr>
            <p:cNvCxnSpPr/>
            <p:nvPr/>
          </p:nvCxnSpPr>
          <p:spPr>
            <a:xfrm>
              <a:off x="7993655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6BF5053-6178-41C9-B81D-932D61F1A571}"/>
                </a:ext>
              </a:extLst>
            </p:cNvPr>
            <p:cNvCxnSpPr/>
            <p:nvPr/>
          </p:nvCxnSpPr>
          <p:spPr>
            <a:xfrm>
              <a:off x="4192332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3EFF6D2-532E-4FD1-B5FD-7221B2E8F6D6}"/>
                </a:ext>
              </a:extLst>
            </p:cNvPr>
            <p:cNvCxnSpPr/>
            <p:nvPr/>
          </p:nvCxnSpPr>
          <p:spPr>
            <a:xfrm>
              <a:off x="698726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BA42C8D-E515-40BE-A661-44FC5C56A333}"/>
                </a:ext>
              </a:extLst>
            </p:cNvPr>
            <p:cNvCxnSpPr/>
            <p:nvPr/>
          </p:nvCxnSpPr>
          <p:spPr>
            <a:xfrm>
              <a:off x="5980874" y="3177733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DCCF278-4557-4DB2-875A-DCB9873419A6}"/>
                </a:ext>
              </a:extLst>
            </p:cNvPr>
            <p:cNvSpPr txBox="1"/>
            <p:nvPr/>
          </p:nvSpPr>
          <p:spPr>
            <a:xfrm>
              <a:off x="5632132" y="2902316"/>
              <a:ext cx="702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05/20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4B04DAFF-5CE5-4E15-8F83-13BFA56DB416}"/>
                </a:ext>
              </a:extLst>
            </p:cNvPr>
            <p:cNvCxnSpPr/>
            <p:nvPr/>
          </p:nvCxnSpPr>
          <p:spPr>
            <a:xfrm>
              <a:off x="4999043" y="3170546"/>
              <a:ext cx="0" cy="408908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CA6F5E0-D030-4365-AFF8-155FAC86BC80}"/>
                </a:ext>
              </a:extLst>
            </p:cNvPr>
            <p:cNvSpPr txBox="1"/>
            <p:nvPr/>
          </p:nvSpPr>
          <p:spPr>
            <a:xfrm>
              <a:off x="4678629" y="2914354"/>
              <a:ext cx="6776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04/20</a:t>
              </a:r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ja-JP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EE34439-7BEE-4A71-9FAD-DEB6FAD12A45}"/>
                </a:ext>
              </a:extLst>
            </p:cNvPr>
            <p:cNvSpPr txBox="1"/>
            <p:nvPr/>
          </p:nvSpPr>
          <p:spPr>
            <a:xfrm>
              <a:off x="4577945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9B67636-6A57-4B37-B3C5-243265B44FD2}"/>
                </a:ext>
              </a:extLst>
            </p:cNvPr>
            <p:cNvSpPr txBox="1"/>
            <p:nvPr/>
          </p:nvSpPr>
          <p:spPr>
            <a:xfrm>
              <a:off x="5537228" y="2658721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595F4CA-3EA0-4599-B0EA-C96006F94C03}"/>
                </a:ext>
              </a:extLst>
            </p:cNvPr>
            <p:cNvSpPr txBox="1"/>
            <p:nvPr/>
          </p:nvSpPr>
          <p:spPr>
            <a:xfrm>
              <a:off x="6547304" y="2649736"/>
              <a:ext cx="100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IBES</a:t>
              </a:r>
              <a:r>
                <a:rPr lang="ja-JP" altLang="en-US" sz="1400" dirty="0">
                  <a:solidFill>
                    <a:schemeClr val="bg2">
                      <a:lumMod val="50000"/>
                    </a:schemeClr>
                  </a:solidFill>
                  <a:latin typeface="ＭＳ 明朝" panose="02020609040205080304" pitchFamily="17" charset="-128"/>
                  <a:ea typeface="ＭＳ 明朝" panose="02020609040205080304" pitchFamily="17" charset="-128"/>
                </a:rPr>
                <a:t>更新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149BEB4-6101-4A8E-AA03-1472715832BE}"/>
              </a:ext>
            </a:extLst>
          </p:cNvPr>
          <p:cNvSpPr txBox="1"/>
          <p:nvPr/>
        </p:nvSpPr>
        <p:spPr>
          <a:xfrm>
            <a:off x="4082908" y="2924720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時系列モデルの予測タイミング</a:t>
            </a:r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当四半期の中間月末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前四半期決算発表済み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9F5ADC-B35C-4A25-B52B-246AEBC1B6EE}"/>
              </a:ext>
            </a:extLst>
          </p:cNvPr>
          <p:cNvCxnSpPr>
            <a:cxnSpLocks/>
          </p:cNvCxnSpPr>
          <p:nvPr/>
        </p:nvCxnSpPr>
        <p:spPr>
          <a:xfrm>
            <a:off x="6483565" y="1010194"/>
            <a:ext cx="6" cy="85382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0B5819-A9C4-48BD-95BE-C1818EB00388}"/>
              </a:ext>
            </a:extLst>
          </p:cNvPr>
          <p:cNvCxnSpPr>
            <a:cxnSpLocks/>
          </p:cNvCxnSpPr>
          <p:nvPr/>
        </p:nvCxnSpPr>
        <p:spPr>
          <a:xfrm flipV="1">
            <a:off x="6483565" y="2427582"/>
            <a:ext cx="6" cy="496788"/>
          </a:xfrm>
          <a:prstGeom prst="straightConnector1">
            <a:avLst/>
          </a:prstGeom>
          <a:ln w="76200" cmpd="dbl">
            <a:solidFill>
              <a:schemeClr val="tx1"/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42FC32E-0BB8-4A1E-A9C2-AD42A3F08C8A}"/>
              </a:ext>
            </a:extLst>
          </p:cNvPr>
          <p:cNvSpPr txBox="1"/>
          <p:nvPr/>
        </p:nvSpPr>
        <p:spPr>
          <a:xfrm>
            <a:off x="6103451" y="598028"/>
            <a:ext cx="791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05/31</a:t>
            </a:r>
            <a:endParaRPr lang="ja-JP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6A72D10-06B4-48F8-B9D9-6760A5ADD525}"/>
              </a:ext>
            </a:extLst>
          </p:cNvPr>
          <p:cNvSpPr txBox="1"/>
          <p:nvPr/>
        </p:nvSpPr>
        <p:spPr>
          <a:xfrm>
            <a:off x="3081577" y="46220"/>
            <a:ext cx="6823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I/B/E/S</a:t>
            </a:r>
            <a:r>
              <a:rPr lang="ja-JP" altLang="en-US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業績予想のタイミング</a:t>
            </a:r>
            <a:endParaRPr lang="en-US" altLang="ja-JP" b="1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当四半期の中間月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(5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,8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,11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,2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月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末時点の</a:t>
            </a:r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IBES</a:t>
            </a:r>
            <a:r>
              <a: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予測と比較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5CF542-856E-4A48-B66F-34874B49C786}"/>
              </a:ext>
            </a:extLst>
          </p:cNvPr>
          <p:cNvSpPr/>
          <p:nvPr/>
        </p:nvSpPr>
        <p:spPr>
          <a:xfrm>
            <a:off x="7993662" y="1885947"/>
            <a:ext cx="3812791" cy="53265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2018Q2</a:t>
            </a:r>
            <a:endParaRPr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2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67</Words>
  <Application>Microsoft Office PowerPoint</Application>
  <PresentationFormat>ユーザー設定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王　思涵</dc:creator>
  <cp:lastModifiedBy>王　思涵</cp:lastModifiedBy>
  <cp:revision>2</cp:revision>
  <dcterms:created xsi:type="dcterms:W3CDTF">2021-12-27T03:33:18Z</dcterms:created>
  <dcterms:modified xsi:type="dcterms:W3CDTF">2022-01-04T03:40:26Z</dcterms:modified>
</cp:coreProperties>
</file>