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6" r:id="rId5"/>
    <p:sldId id="257" r:id="rId6"/>
    <p:sldId id="260" r:id="rId7"/>
    <p:sldId id="282" r:id="rId8"/>
    <p:sldId id="281" r:id="rId9"/>
    <p:sldId id="283" r:id="rId10"/>
    <p:sldId id="284" r:id="rId11"/>
    <p:sldId id="258" r:id="rId12"/>
    <p:sldId id="285" r:id="rId13"/>
    <p:sldId id="272" r:id="rId14"/>
    <p:sldId id="27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72551-D7FE-6043-9589-0DFB09E19C49}" v="127" dt="2020-04-05T10:02:14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0" autoAdjust="0"/>
    <p:restoredTop sz="96327"/>
  </p:normalViewPr>
  <p:slideViewPr>
    <p:cSldViewPr snapToGrid="0" showGuides="1">
      <p:cViewPr varScale="1">
        <p:scale>
          <a:sx n="119" d="100"/>
          <a:sy n="119" d="100"/>
        </p:scale>
        <p:origin x="272" y="18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04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270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429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578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93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896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095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605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543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36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656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62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2F9958-C6DD-4F1D-A6B5-3823EFA0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845" y="3029803"/>
            <a:ext cx="2423842" cy="785883"/>
          </a:xfrm>
        </p:spPr>
        <p:txBody>
          <a:bodyPr/>
          <a:lstStyle/>
          <a:p>
            <a:pPr algn="ctr"/>
            <a:r>
              <a:rPr lang="sv-SE" dirty="0"/>
              <a:t>Slutsats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59709E-EC05-4BF1-8887-43E67B547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566" y="3856315"/>
            <a:ext cx="10058400" cy="2211494"/>
          </a:xfrm>
        </p:spPr>
        <p:txBody>
          <a:bodyPr>
            <a:normAutofit/>
          </a:bodyPr>
          <a:lstStyle/>
          <a:p>
            <a:pPr algn="ctr"/>
            <a:endParaRPr lang="sv-SE" b="1" dirty="0"/>
          </a:p>
          <a:p>
            <a:pPr marL="0" indent="0" algn="ctr">
              <a:buNone/>
            </a:pPr>
            <a:r>
              <a:rPr lang="sv-SE" sz="2400" b="1" dirty="0"/>
              <a:t>En Optiflow-maskin (Airvo 2) skulle teoretiskt kunna stödja 2 patienter vid max-behandling utan inskränkning i behandlingen och sjukvårdens kapacitet för Optiflow skulle således kunna dubbleras utan leverans av ytterligare system vilket för närvarande är omöjligt.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C3BD1AE-A4AF-4079-8EED-4A8635BB3F7D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B08B4C35-922B-4C14-9E5D-1C709A19AA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sp>
        <p:nvSpPr>
          <p:cNvPr id="6" name="Platshållare för innehåll 2">
            <a:extLst>
              <a:ext uri="{FF2B5EF4-FFF2-40B4-BE49-F238E27FC236}">
                <a16:creationId xmlns:a16="http://schemas.microsoft.com/office/drawing/2014/main" id="{FFEFCC0D-74FD-DC4A-84F2-2FBA6C7E0EB7}"/>
              </a:ext>
            </a:extLst>
          </p:cNvPr>
          <p:cNvSpPr txBox="1">
            <a:spLocks/>
          </p:cNvSpPr>
          <p:nvPr/>
        </p:nvSpPr>
        <p:spPr>
          <a:xfrm>
            <a:off x="1" y="2990"/>
            <a:ext cx="6096000" cy="2829656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 b="1" dirty="0"/>
          </a:p>
          <a:p>
            <a:pPr algn="ctr"/>
            <a:endParaRPr lang="sv-SE" b="1" dirty="0"/>
          </a:p>
          <a:p>
            <a:pPr algn="ctr"/>
            <a:r>
              <a:rPr lang="sv-SE" sz="2400" b="1" dirty="0"/>
              <a:t>Behandlingsriktlinjer SILF</a:t>
            </a:r>
          </a:p>
          <a:p>
            <a:pPr algn="ctr"/>
            <a:r>
              <a:rPr lang="sv-SE" sz="2400" dirty="0"/>
              <a:t>Maximalt flöde 30 l / min</a:t>
            </a:r>
          </a:p>
          <a:p>
            <a:pPr algn="ctr"/>
            <a:r>
              <a:rPr lang="sv-SE" sz="2400" dirty="0"/>
              <a:t>Maximal FiO2 50 %</a:t>
            </a:r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B78F8BD9-0092-8740-B302-E87949CE9BE2}"/>
              </a:ext>
            </a:extLst>
          </p:cNvPr>
          <p:cNvSpPr txBox="1">
            <a:spLocks/>
          </p:cNvSpPr>
          <p:nvPr/>
        </p:nvSpPr>
        <p:spPr>
          <a:xfrm>
            <a:off x="6143766" y="-5393"/>
            <a:ext cx="6096000" cy="2829656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 b="1" dirty="0"/>
          </a:p>
          <a:p>
            <a:pPr algn="ctr"/>
            <a:endParaRPr lang="sv-SE" b="1" dirty="0"/>
          </a:p>
          <a:p>
            <a:pPr algn="ctr"/>
            <a:r>
              <a:rPr lang="sv-SE" sz="2400" b="1" dirty="0"/>
              <a:t>Kapacitet </a:t>
            </a:r>
            <a:r>
              <a:rPr lang="sv-SE" sz="2400" b="1" dirty="0" err="1"/>
              <a:t>Airvo</a:t>
            </a:r>
            <a:r>
              <a:rPr lang="sv-SE" sz="2400" b="1" dirty="0"/>
              <a:t> 2 (</a:t>
            </a:r>
            <a:r>
              <a:rPr lang="sv-SE" sz="2400" b="1" dirty="0" err="1"/>
              <a:t>Optiflow</a:t>
            </a:r>
            <a:r>
              <a:rPr lang="sv-SE" sz="2400" b="1" dirty="0"/>
              <a:t>)</a:t>
            </a:r>
          </a:p>
          <a:p>
            <a:pPr algn="ctr"/>
            <a:r>
              <a:rPr lang="sv-SE" sz="2400" dirty="0"/>
              <a:t>Maximalt flöde 60 l / min</a:t>
            </a:r>
          </a:p>
        </p:txBody>
      </p:sp>
      <p:cxnSp>
        <p:nvCxnSpPr>
          <p:cNvPr id="9" name="Rak 8">
            <a:extLst>
              <a:ext uri="{FF2B5EF4-FFF2-40B4-BE49-F238E27FC236}">
                <a16:creationId xmlns:a16="http://schemas.microsoft.com/office/drawing/2014/main" id="{09A7C0EF-FF4E-5A41-828B-C7E103191A6F}"/>
              </a:ext>
            </a:extLst>
          </p:cNvPr>
          <p:cNvCxnSpPr>
            <a:cxnSpLocks/>
          </p:cNvCxnSpPr>
          <p:nvPr/>
        </p:nvCxnSpPr>
        <p:spPr>
          <a:xfrm>
            <a:off x="6126480" y="1068512"/>
            <a:ext cx="0" cy="96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9">
            <a:extLst>
              <a:ext uri="{FF2B5EF4-FFF2-40B4-BE49-F238E27FC236}">
                <a16:creationId xmlns:a16="http://schemas.microsoft.com/office/drawing/2014/main" id="{33B272A5-66A4-6B4F-BAAB-264B3076E090}"/>
              </a:ext>
            </a:extLst>
          </p:cNvPr>
          <p:cNvCxnSpPr>
            <a:cxnSpLocks/>
          </p:cNvCxnSpPr>
          <p:nvPr/>
        </p:nvCxnSpPr>
        <p:spPr>
          <a:xfrm flipH="1">
            <a:off x="5958537" y="3812289"/>
            <a:ext cx="347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ktangel 10">
            <a:extLst>
              <a:ext uri="{FF2B5EF4-FFF2-40B4-BE49-F238E27FC236}">
                <a16:creationId xmlns:a16="http://schemas.microsoft.com/office/drawing/2014/main" id="{DF4F24EA-57F0-E748-AACB-A7F3725F68FF}"/>
              </a:ext>
            </a:extLst>
          </p:cNvPr>
          <p:cNvSpPr/>
          <p:nvPr/>
        </p:nvSpPr>
        <p:spPr>
          <a:xfrm>
            <a:off x="4612477" y="134976"/>
            <a:ext cx="3059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400" b="1" dirty="0" err="1"/>
              <a:t>Optiflow</a:t>
            </a:r>
            <a:r>
              <a:rPr lang="sv-SE" sz="2400" b="1" dirty="0"/>
              <a:t> vid COVID-19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40339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Delad koppling</a:t>
            </a:r>
          </a:p>
        </p:txBody>
      </p:sp>
      <p:pic>
        <p:nvPicPr>
          <p:cNvPr id="64" name="Picture 2" descr="Förhandsgranskning av bild">
            <a:extLst>
              <a:ext uri="{FF2B5EF4-FFF2-40B4-BE49-F238E27FC236}">
                <a16:creationId xmlns:a16="http://schemas.microsoft.com/office/drawing/2014/main" id="{46746A34-0ED1-4C02-9173-0B6C0A2A54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8" r="16557" b="1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>
            <a:extLst>
              <a:ext uri="{FF2B5EF4-FFF2-40B4-BE49-F238E27FC236}">
                <a16:creationId xmlns:a16="http://schemas.microsoft.com/office/drawing/2014/main" id="{F885AF65-B7F2-4B24-BC01-FC4EFA7A0292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Flödessimulering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gjord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med HME-Filter med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specificerat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motstånd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1,6 cm H2O vid 30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lpm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Bekräftar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teoretiska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kapaciteten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och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jämnt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distribuerat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flöde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mellan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patienterna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relevant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motstånd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skapat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av filter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eller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ökad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slanglängd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filter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används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färdiga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lösningen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73C0C30B-7C6F-4F95-AAA5-B3FF2D4E421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FC429098-807D-4F23-BC9B-DBF3E3CC6A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8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BA83542-6BAE-4AF6-B782-D5843B72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 err="1"/>
              <a:t>Första</a:t>
            </a:r>
            <a:r>
              <a:rPr lang="en-US" dirty="0"/>
              <a:t> </a:t>
            </a:r>
            <a:r>
              <a:rPr lang="en-US" dirty="0" err="1"/>
              <a:t>prototyp</a:t>
            </a:r>
            <a:r>
              <a:rPr lang="en-US" dirty="0"/>
              <a:t> 29/3</a:t>
            </a:r>
            <a:endParaRPr lang="sv-SE" dirty="0"/>
          </a:p>
        </p:txBody>
      </p:sp>
      <p:pic>
        <p:nvPicPr>
          <p:cNvPr id="4" name="Picture 4" descr="Förhandsgranskning av bild">
            <a:extLst>
              <a:ext uri="{FF2B5EF4-FFF2-40B4-BE49-F238E27FC236}">
                <a16:creationId xmlns:a16="http://schemas.microsoft.com/office/drawing/2014/main" id="{1FEFA8EB-0ACA-4ABC-9937-CA0E7E197F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 r="2" b="2"/>
          <a:stretch/>
        </p:blipFill>
        <p:spPr bwMode="auto">
          <a:xfrm>
            <a:off x="633999" y="640081"/>
            <a:ext cx="4001315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46C3854-1410-42EA-BD36-0DDD7657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/>
              <a:t>Optiflow för första gången någonsin(?) ihopkopplad med CPAP-slang!</a:t>
            </a:r>
          </a:p>
          <a:p>
            <a:endParaRPr lang="sv-S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0B2A856C-D3EF-4204-A3E8-882454E048F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12" name="Bildobjekt 11">
            <a:extLst>
              <a:ext uri="{FF2B5EF4-FFF2-40B4-BE49-F238E27FC236}">
                <a16:creationId xmlns:a16="http://schemas.microsoft.com/office/drawing/2014/main" id="{2427AF46-C111-410C-B617-DE46489080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6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D9744DB2-20CD-48E2-A2E3-01D9DA5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/>
            <a:r>
              <a:rPr lang="sv-SE" sz="3600" dirty="0">
                <a:solidFill>
                  <a:srgbClr val="FFFFFF"/>
                </a:solidFill>
              </a:rPr>
              <a:t>Tidsplan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5DB8A9-BB7E-42F9-8965-31CC83AA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7444299" cy="5646208"/>
          </a:xfrm>
        </p:spPr>
        <p:txBody>
          <a:bodyPr anchor="ctr">
            <a:normAutofit/>
          </a:bodyPr>
          <a:lstStyle/>
          <a:p>
            <a:r>
              <a:rPr lang="sv-SE" b="1" dirty="0"/>
              <a:t>Framtagande av lösning: 		Klar</a:t>
            </a:r>
          </a:p>
          <a:p>
            <a:r>
              <a:rPr lang="sv-SE" b="1" dirty="0"/>
              <a:t>Riskanalys: 			Klar</a:t>
            </a:r>
          </a:p>
          <a:p>
            <a:r>
              <a:rPr lang="sv-SE" b="1" dirty="0"/>
              <a:t>Medicinsk instruktion: 		Klar</a:t>
            </a:r>
          </a:p>
          <a:p>
            <a:r>
              <a:rPr lang="sv-SE" b="1" dirty="0"/>
              <a:t>Validering av prototyp: 		Pågår</a:t>
            </a:r>
          </a:p>
          <a:p>
            <a:r>
              <a:rPr lang="sv-SE" b="1" dirty="0"/>
              <a:t>Produktion: 			Redo att starta 7/4</a:t>
            </a:r>
          </a:p>
          <a:p>
            <a:r>
              <a:rPr lang="sv-SE" b="1" dirty="0"/>
              <a:t>Införande:			Start av beredskap för behandling 					med delad </a:t>
            </a:r>
            <a:r>
              <a:rPr lang="sv-SE" b="1" dirty="0" err="1"/>
              <a:t>Optiflow</a:t>
            </a:r>
            <a:r>
              <a:rPr lang="sv-SE" b="1" dirty="0"/>
              <a:t> 8/4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D457E1EC-C17C-4752-B15E-05E92E2C9023}"/>
              </a:ext>
            </a:extLst>
          </p:cNvPr>
          <p:cNvSpPr txBox="1"/>
          <p:nvPr/>
        </p:nvSpPr>
        <p:spPr>
          <a:xfrm>
            <a:off x="9151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EA4AE74B-ED53-4D3F-8E46-B7ECCBDDDD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6574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3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40F3648-B759-4A72-B193-6BA487268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sv-SE" dirty="0"/>
              <a:t>Projekt: Dubblerat flöde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0666E331-2DF7-442E-A79B-AE1E1B485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10" t="31908" r="8717" b="39994"/>
          <a:stretch/>
        </p:blipFill>
        <p:spPr>
          <a:xfrm>
            <a:off x="929818" y="2122103"/>
            <a:ext cx="2449486" cy="2552298"/>
          </a:xfrm>
          <a:prstGeom prst="rect">
            <a:avLst/>
          </a:prstGeom>
        </p:spPr>
      </p:pic>
      <p:sp>
        <p:nvSpPr>
          <p:cNvPr id="3" name="textruta 2">
            <a:extLst>
              <a:ext uri="{FF2B5EF4-FFF2-40B4-BE49-F238E27FC236}">
                <a16:creationId xmlns:a16="http://schemas.microsoft.com/office/drawing/2014/main" id="{063ECBC4-A2BA-4704-97EC-0364F1CD7FE0}"/>
              </a:ext>
            </a:extLst>
          </p:cNvPr>
          <p:cNvSpPr txBox="1"/>
          <p:nvPr/>
        </p:nvSpPr>
        <p:spPr>
          <a:xfrm>
            <a:off x="209550" y="6444734"/>
            <a:ext cx="492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Jesper Hessius, ST-läkare, Medicinkliniken Västerås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09684D48-9F93-4A22-BE7C-D2F6E0B4491B}"/>
              </a:ext>
            </a:extLst>
          </p:cNvPr>
          <p:cNvSpPr txBox="1"/>
          <p:nvPr/>
        </p:nvSpPr>
        <p:spPr>
          <a:xfrm>
            <a:off x="10739615" y="644473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2020-04-01</a:t>
            </a:r>
          </a:p>
        </p:txBody>
      </p:sp>
    </p:spTree>
    <p:extLst>
      <p:ext uri="{BB962C8B-B14F-4D97-AF65-F5344CB8AC3E}">
        <p14:creationId xmlns:p14="http://schemas.microsoft.com/office/powerpoint/2010/main" val="421731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 33">
            <a:extLst>
              <a:ext uri="{FF2B5EF4-FFF2-40B4-BE49-F238E27FC236}">
                <a16:creationId xmlns:a16="http://schemas.microsoft.com/office/drawing/2014/main" id="{D09B10BB-E820-4A4F-9C01-B2ED9E0D7B6F}"/>
              </a:ext>
            </a:extLst>
          </p:cNvPr>
          <p:cNvGrpSpPr/>
          <p:nvPr/>
        </p:nvGrpSpPr>
        <p:grpSpPr>
          <a:xfrm>
            <a:off x="5824402" y="3981644"/>
            <a:ext cx="559706" cy="1222050"/>
            <a:chOff x="5824402" y="3981644"/>
            <a:chExt cx="559706" cy="1222050"/>
          </a:xfrm>
        </p:grpSpPr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D6CD4DC6-B61E-4A8E-865A-599A5F174970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Rak koppling 13">
              <a:extLst>
                <a:ext uri="{FF2B5EF4-FFF2-40B4-BE49-F238E27FC236}">
                  <a16:creationId xmlns:a16="http://schemas.microsoft.com/office/drawing/2014/main" id="{AAED9749-F2A1-43EA-96C6-3DA427683F03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D1308710-1ADF-4427-BF8A-72AC9C84EF2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17" name="Grupp 16">
                <a:extLst>
                  <a:ext uri="{FF2B5EF4-FFF2-40B4-BE49-F238E27FC236}">
                    <a16:creationId xmlns:a16="http://schemas.microsoft.com/office/drawing/2014/main" id="{B8C6E426-1101-4CCB-8407-5837BDCBFF27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5" name="Båge 14">
                  <a:extLst>
                    <a:ext uri="{FF2B5EF4-FFF2-40B4-BE49-F238E27FC236}">
                      <a16:creationId xmlns:a16="http://schemas.microsoft.com/office/drawing/2014/main" id="{0313E340-D74D-442A-BC4F-AA15781583E6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" name="Båge 15">
                  <a:extLst>
                    <a:ext uri="{FF2B5EF4-FFF2-40B4-BE49-F238E27FC236}">
                      <a16:creationId xmlns:a16="http://schemas.microsoft.com/office/drawing/2014/main" id="{03A75C83-87A0-49F0-BED8-1F23C4E41F6C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8" name="Grupp 17">
                <a:extLst>
                  <a:ext uri="{FF2B5EF4-FFF2-40B4-BE49-F238E27FC236}">
                    <a16:creationId xmlns:a16="http://schemas.microsoft.com/office/drawing/2014/main" id="{E19CAC61-4992-4047-B52F-4B899E1F38D3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9" name="Båge 18">
                  <a:extLst>
                    <a:ext uri="{FF2B5EF4-FFF2-40B4-BE49-F238E27FC236}">
                      <a16:creationId xmlns:a16="http://schemas.microsoft.com/office/drawing/2014/main" id="{A0EE4FC4-970F-4F88-AC1F-98D0C8F69F4A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Båge 19">
                  <a:extLst>
                    <a:ext uri="{FF2B5EF4-FFF2-40B4-BE49-F238E27FC236}">
                      <a16:creationId xmlns:a16="http://schemas.microsoft.com/office/drawing/2014/main" id="{ECE079AD-FF36-4769-AA10-8CE82CA58C7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CD4C16AC-7B15-40E4-BCD3-C3AF9EAB68B3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22" name="Båge 21">
                <a:extLst>
                  <a:ext uri="{FF2B5EF4-FFF2-40B4-BE49-F238E27FC236}">
                    <a16:creationId xmlns:a16="http://schemas.microsoft.com/office/drawing/2014/main" id="{95FA8AFE-98E7-48BA-9CCD-CD66068A2A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Båge 22">
                <a:extLst>
                  <a:ext uri="{FF2B5EF4-FFF2-40B4-BE49-F238E27FC236}">
                    <a16:creationId xmlns:a16="http://schemas.microsoft.com/office/drawing/2014/main" id="{4FAFBDCC-E487-470F-9FAC-B29D881AE0F9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upp 23">
              <a:extLst>
                <a:ext uri="{FF2B5EF4-FFF2-40B4-BE49-F238E27FC236}">
                  <a16:creationId xmlns:a16="http://schemas.microsoft.com/office/drawing/2014/main" id="{A42F3242-E12A-4982-B0D4-E837AC10DB09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25" name="Båge 24">
                <a:extLst>
                  <a:ext uri="{FF2B5EF4-FFF2-40B4-BE49-F238E27FC236}">
                    <a16:creationId xmlns:a16="http://schemas.microsoft.com/office/drawing/2014/main" id="{B496B6F9-3E22-4434-81F0-A975AB4E47B0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Båge 25">
                <a:extLst>
                  <a:ext uri="{FF2B5EF4-FFF2-40B4-BE49-F238E27FC236}">
                    <a16:creationId xmlns:a16="http://schemas.microsoft.com/office/drawing/2014/main" id="{4304D23B-D702-4D54-8800-78FE4EB18DA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0" name="Vänster hakparentes 29">
              <a:extLst>
                <a:ext uri="{FF2B5EF4-FFF2-40B4-BE49-F238E27FC236}">
                  <a16:creationId xmlns:a16="http://schemas.microsoft.com/office/drawing/2014/main" id="{13FB762B-67A8-4867-8C89-B0DB685C43C3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Vänster hakparentes 30">
              <a:extLst>
                <a:ext uri="{FF2B5EF4-FFF2-40B4-BE49-F238E27FC236}">
                  <a16:creationId xmlns:a16="http://schemas.microsoft.com/office/drawing/2014/main" id="{EA1D521C-F82B-4A10-AFD5-153F7A9D3207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" name="Rektangel 6">
            <a:extLst>
              <a:ext uri="{FF2B5EF4-FFF2-40B4-BE49-F238E27FC236}">
                <a16:creationId xmlns:a16="http://schemas.microsoft.com/office/drawing/2014/main" id="{994EA262-5504-484A-9A8D-D19AA2A40387}"/>
              </a:ext>
            </a:extLst>
          </p:cNvPr>
          <p:cNvSpPr/>
          <p:nvPr/>
        </p:nvSpPr>
        <p:spPr>
          <a:xfrm>
            <a:off x="6055569" y="2668558"/>
            <a:ext cx="87086" cy="131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Standardkoppling</a:t>
            </a: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06788D29-D08A-467A-9A3D-F460B132A39B}"/>
              </a:ext>
            </a:extLst>
          </p:cNvPr>
          <p:cNvSpPr/>
          <p:nvPr/>
        </p:nvSpPr>
        <p:spPr>
          <a:xfrm>
            <a:off x="5426684" y="1950098"/>
            <a:ext cx="1399592" cy="727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HFNO</a:t>
            </a: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C5544CCB-121F-4732-93F4-CB3B8EB63030}"/>
              </a:ext>
            </a:extLst>
          </p:cNvPr>
          <p:cNvGrpSpPr/>
          <p:nvPr/>
        </p:nvGrpSpPr>
        <p:grpSpPr>
          <a:xfrm>
            <a:off x="4348065" y="2000928"/>
            <a:ext cx="3593551" cy="653341"/>
            <a:chOff x="4348065" y="2000928"/>
            <a:chExt cx="3593551" cy="653341"/>
          </a:xfrm>
        </p:grpSpPr>
        <p:sp>
          <p:nvSpPr>
            <p:cNvPr id="29" name="Pil: höger 28">
              <a:extLst>
                <a:ext uri="{FF2B5EF4-FFF2-40B4-BE49-F238E27FC236}">
                  <a16:creationId xmlns:a16="http://schemas.microsoft.com/office/drawing/2014/main" id="{D06BCB4E-88BE-4DEA-BFE4-F18E5907CF25}"/>
                </a:ext>
              </a:extLst>
            </p:cNvPr>
            <p:cNvSpPr/>
            <p:nvPr/>
          </p:nvSpPr>
          <p:spPr>
            <a:xfrm>
              <a:off x="4926563" y="2239344"/>
              <a:ext cx="500121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Ellips 31">
              <a:extLst>
                <a:ext uri="{FF2B5EF4-FFF2-40B4-BE49-F238E27FC236}">
                  <a16:creationId xmlns:a16="http://schemas.microsoft.com/office/drawing/2014/main" id="{E4A6346A-D452-49F9-956D-11B34ED8592A}"/>
                </a:ext>
              </a:extLst>
            </p:cNvPr>
            <p:cNvSpPr/>
            <p:nvPr/>
          </p:nvSpPr>
          <p:spPr>
            <a:xfrm>
              <a:off x="4348065" y="2001126"/>
              <a:ext cx="653143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O2</a:t>
              </a:r>
              <a:endParaRPr lang="sv-SE" sz="1400" dirty="0"/>
            </a:p>
          </p:txBody>
        </p:sp>
        <p:sp>
          <p:nvSpPr>
            <p:cNvPr id="33" name="Pil: höger 32">
              <a:extLst>
                <a:ext uri="{FF2B5EF4-FFF2-40B4-BE49-F238E27FC236}">
                  <a16:creationId xmlns:a16="http://schemas.microsoft.com/office/drawing/2014/main" id="{37291E64-FF8A-428F-BAE7-5463F1FD6FAA}"/>
                </a:ext>
              </a:extLst>
            </p:cNvPr>
            <p:cNvSpPr/>
            <p:nvPr/>
          </p:nvSpPr>
          <p:spPr>
            <a:xfrm flipH="1">
              <a:off x="6826276" y="2248672"/>
              <a:ext cx="500120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Ellips 34">
              <a:extLst>
                <a:ext uri="{FF2B5EF4-FFF2-40B4-BE49-F238E27FC236}">
                  <a16:creationId xmlns:a16="http://schemas.microsoft.com/office/drawing/2014/main" id="{87E05F20-5795-4817-AF42-094AF0ED51D1}"/>
                </a:ext>
              </a:extLst>
            </p:cNvPr>
            <p:cNvSpPr/>
            <p:nvPr/>
          </p:nvSpPr>
          <p:spPr>
            <a:xfrm flipH="1">
              <a:off x="7288474" y="2000928"/>
              <a:ext cx="653142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H2O</a:t>
              </a:r>
            </a:p>
          </p:txBody>
        </p:sp>
      </p:grpSp>
      <p:sp>
        <p:nvSpPr>
          <p:cNvPr id="36" name="textruta 35">
            <a:extLst>
              <a:ext uri="{FF2B5EF4-FFF2-40B4-BE49-F238E27FC236}">
                <a16:creationId xmlns:a16="http://schemas.microsoft.com/office/drawing/2014/main" id="{F2F22842-FF16-469F-AA7C-22BB45B36DD4}"/>
              </a:ext>
            </a:extLst>
          </p:cNvPr>
          <p:cNvSpPr txBox="1"/>
          <p:nvPr/>
        </p:nvSpPr>
        <p:spPr>
          <a:xfrm>
            <a:off x="6167534" y="2946585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30 </a:t>
            </a:r>
            <a:r>
              <a:rPr lang="sv-SE" sz="1200" dirty="0" err="1"/>
              <a:t>lpm</a:t>
            </a:r>
            <a:endParaRPr lang="sv-SE" sz="1200" dirty="0"/>
          </a:p>
          <a:p>
            <a:r>
              <a:rPr lang="sv-SE" sz="1200" dirty="0"/>
              <a:t>50% FiO2 (15 </a:t>
            </a:r>
            <a:r>
              <a:rPr lang="sv-SE" sz="1200" dirty="0" err="1"/>
              <a:t>lpm</a:t>
            </a:r>
            <a:r>
              <a:rPr lang="sv-SE" sz="1200" dirty="0"/>
              <a:t>)</a:t>
            </a: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E31974CF-E0B2-4E1F-8A9F-31E818F113C0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38" name="Bildobjekt 37">
            <a:extLst>
              <a:ext uri="{FF2B5EF4-FFF2-40B4-BE49-F238E27FC236}">
                <a16:creationId xmlns:a16="http://schemas.microsoft.com/office/drawing/2014/main" id="{476C7FCC-33CF-43B0-85C2-CBF593175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5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 33">
            <a:extLst>
              <a:ext uri="{FF2B5EF4-FFF2-40B4-BE49-F238E27FC236}">
                <a16:creationId xmlns:a16="http://schemas.microsoft.com/office/drawing/2014/main" id="{D09B10BB-E820-4A4F-9C01-B2ED9E0D7B6F}"/>
              </a:ext>
            </a:extLst>
          </p:cNvPr>
          <p:cNvGrpSpPr/>
          <p:nvPr/>
        </p:nvGrpSpPr>
        <p:grpSpPr>
          <a:xfrm>
            <a:off x="3565801" y="4136042"/>
            <a:ext cx="559706" cy="1222050"/>
            <a:chOff x="5824402" y="3981644"/>
            <a:chExt cx="559706" cy="1222050"/>
          </a:xfrm>
        </p:grpSpPr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D6CD4DC6-B61E-4A8E-865A-599A5F174970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Rak koppling 13">
              <a:extLst>
                <a:ext uri="{FF2B5EF4-FFF2-40B4-BE49-F238E27FC236}">
                  <a16:creationId xmlns:a16="http://schemas.microsoft.com/office/drawing/2014/main" id="{AAED9749-F2A1-43EA-96C6-3DA427683F03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D1308710-1ADF-4427-BF8A-72AC9C84EF2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17" name="Grupp 16">
                <a:extLst>
                  <a:ext uri="{FF2B5EF4-FFF2-40B4-BE49-F238E27FC236}">
                    <a16:creationId xmlns:a16="http://schemas.microsoft.com/office/drawing/2014/main" id="{B8C6E426-1101-4CCB-8407-5837BDCBFF27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5" name="Båge 14">
                  <a:extLst>
                    <a:ext uri="{FF2B5EF4-FFF2-40B4-BE49-F238E27FC236}">
                      <a16:creationId xmlns:a16="http://schemas.microsoft.com/office/drawing/2014/main" id="{0313E340-D74D-442A-BC4F-AA15781583E6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" name="Båge 15">
                  <a:extLst>
                    <a:ext uri="{FF2B5EF4-FFF2-40B4-BE49-F238E27FC236}">
                      <a16:creationId xmlns:a16="http://schemas.microsoft.com/office/drawing/2014/main" id="{03A75C83-87A0-49F0-BED8-1F23C4E41F6C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8" name="Grupp 17">
                <a:extLst>
                  <a:ext uri="{FF2B5EF4-FFF2-40B4-BE49-F238E27FC236}">
                    <a16:creationId xmlns:a16="http://schemas.microsoft.com/office/drawing/2014/main" id="{E19CAC61-4992-4047-B52F-4B899E1F38D3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9" name="Båge 18">
                  <a:extLst>
                    <a:ext uri="{FF2B5EF4-FFF2-40B4-BE49-F238E27FC236}">
                      <a16:creationId xmlns:a16="http://schemas.microsoft.com/office/drawing/2014/main" id="{A0EE4FC4-970F-4F88-AC1F-98D0C8F69F4A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Båge 19">
                  <a:extLst>
                    <a:ext uri="{FF2B5EF4-FFF2-40B4-BE49-F238E27FC236}">
                      <a16:creationId xmlns:a16="http://schemas.microsoft.com/office/drawing/2014/main" id="{ECE079AD-FF36-4769-AA10-8CE82CA58C7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CD4C16AC-7B15-40E4-BCD3-C3AF9EAB68B3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22" name="Båge 21">
                <a:extLst>
                  <a:ext uri="{FF2B5EF4-FFF2-40B4-BE49-F238E27FC236}">
                    <a16:creationId xmlns:a16="http://schemas.microsoft.com/office/drawing/2014/main" id="{95FA8AFE-98E7-48BA-9CCD-CD66068A2A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Båge 22">
                <a:extLst>
                  <a:ext uri="{FF2B5EF4-FFF2-40B4-BE49-F238E27FC236}">
                    <a16:creationId xmlns:a16="http://schemas.microsoft.com/office/drawing/2014/main" id="{4FAFBDCC-E487-470F-9FAC-B29D881AE0F9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upp 23">
              <a:extLst>
                <a:ext uri="{FF2B5EF4-FFF2-40B4-BE49-F238E27FC236}">
                  <a16:creationId xmlns:a16="http://schemas.microsoft.com/office/drawing/2014/main" id="{A42F3242-E12A-4982-B0D4-E837AC10DB09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25" name="Båge 24">
                <a:extLst>
                  <a:ext uri="{FF2B5EF4-FFF2-40B4-BE49-F238E27FC236}">
                    <a16:creationId xmlns:a16="http://schemas.microsoft.com/office/drawing/2014/main" id="{B496B6F9-3E22-4434-81F0-A975AB4E47B0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Båge 25">
                <a:extLst>
                  <a:ext uri="{FF2B5EF4-FFF2-40B4-BE49-F238E27FC236}">
                    <a16:creationId xmlns:a16="http://schemas.microsoft.com/office/drawing/2014/main" id="{4304D23B-D702-4D54-8800-78FE4EB18DA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0" name="Vänster hakparentes 29">
              <a:extLst>
                <a:ext uri="{FF2B5EF4-FFF2-40B4-BE49-F238E27FC236}">
                  <a16:creationId xmlns:a16="http://schemas.microsoft.com/office/drawing/2014/main" id="{13FB762B-67A8-4867-8C89-B0DB685C43C3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Vänster hakparentes 30">
              <a:extLst>
                <a:ext uri="{FF2B5EF4-FFF2-40B4-BE49-F238E27FC236}">
                  <a16:creationId xmlns:a16="http://schemas.microsoft.com/office/drawing/2014/main" id="{EA1D521C-F82B-4A10-AFD5-153F7A9D3207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" name="Grupp 27">
            <a:extLst>
              <a:ext uri="{FF2B5EF4-FFF2-40B4-BE49-F238E27FC236}">
                <a16:creationId xmlns:a16="http://schemas.microsoft.com/office/drawing/2014/main" id="{16AC38A8-47D4-4E95-9F1B-09D00F6BA24E}"/>
              </a:ext>
            </a:extLst>
          </p:cNvPr>
          <p:cNvGrpSpPr/>
          <p:nvPr/>
        </p:nvGrpSpPr>
        <p:grpSpPr>
          <a:xfrm>
            <a:off x="8079922" y="4134044"/>
            <a:ext cx="559706" cy="1222050"/>
            <a:chOff x="5824402" y="3981644"/>
            <a:chExt cx="559706" cy="1222050"/>
          </a:xfrm>
        </p:grpSpPr>
        <p:cxnSp>
          <p:nvCxnSpPr>
            <p:cNvPr id="29" name="Rak koppling 28">
              <a:extLst>
                <a:ext uri="{FF2B5EF4-FFF2-40B4-BE49-F238E27FC236}">
                  <a16:creationId xmlns:a16="http://schemas.microsoft.com/office/drawing/2014/main" id="{BAAE074F-066D-4E37-92FA-0D19D18E4E38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Rak koppling 31">
              <a:extLst>
                <a:ext uri="{FF2B5EF4-FFF2-40B4-BE49-F238E27FC236}">
                  <a16:creationId xmlns:a16="http://schemas.microsoft.com/office/drawing/2014/main" id="{35A897DE-8D2D-4482-852D-C22BD5200972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3" name="Grupp 32">
              <a:extLst>
                <a:ext uri="{FF2B5EF4-FFF2-40B4-BE49-F238E27FC236}">
                  <a16:creationId xmlns:a16="http://schemas.microsoft.com/office/drawing/2014/main" id="{C8D13B21-3ED5-4635-8A84-9F085F26CC4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43" name="Grupp 42">
                <a:extLst>
                  <a:ext uri="{FF2B5EF4-FFF2-40B4-BE49-F238E27FC236}">
                    <a16:creationId xmlns:a16="http://schemas.microsoft.com/office/drawing/2014/main" id="{39F3BFDD-EFE7-4873-8762-E3D39FB481C5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7" name="Båge 46">
                  <a:extLst>
                    <a:ext uri="{FF2B5EF4-FFF2-40B4-BE49-F238E27FC236}">
                      <a16:creationId xmlns:a16="http://schemas.microsoft.com/office/drawing/2014/main" id="{5ED01721-1C10-47BC-8B63-584AD79C7354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Båge 47">
                  <a:extLst>
                    <a:ext uri="{FF2B5EF4-FFF2-40B4-BE49-F238E27FC236}">
                      <a16:creationId xmlns:a16="http://schemas.microsoft.com/office/drawing/2014/main" id="{013F7241-F713-4F59-87E3-FFD86969590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44" name="Grupp 43">
                <a:extLst>
                  <a:ext uri="{FF2B5EF4-FFF2-40B4-BE49-F238E27FC236}">
                    <a16:creationId xmlns:a16="http://schemas.microsoft.com/office/drawing/2014/main" id="{EFCA92A1-989F-4124-BA42-19FBBD5DA608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5" name="Båge 44">
                  <a:extLst>
                    <a:ext uri="{FF2B5EF4-FFF2-40B4-BE49-F238E27FC236}">
                      <a16:creationId xmlns:a16="http://schemas.microsoft.com/office/drawing/2014/main" id="{EF526F00-A7E7-4AB1-9989-E2215FB321EC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" name="Båge 45">
                  <a:extLst>
                    <a:ext uri="{FF2B5EF4-FFF2-40B4-BE49-F238E27FC236}">
                      <a16:creationId xmlns:a16="http://schemas.microsoft.com/office/drawing/2014/main" id="{8C77E5B5-9149-446A-8497-FEF8F92F24E5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" name="Grupp 34">
              <a:extLst>
                <a:ext uri="{FF2B5EF4-FFF2-40B4-BE49-F238E27FC236}">
                  <a16:creationId xmlns:a16="http://schemas.microsoft.com/office/drawing/2014/main" id="{9F0FBE41-E1D9-474B-96D5-96B86154730D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41" name="Båge 40">
                <a:extLst>
                  <a:ext uri="{FF2B5EF4-FFF2-40B4-BE49-F238E27FC236}">
                    <a16:creationId xmlns:a16="http://schemas.microsoft.com/office/drawing/2014/main" id="{98407776-174C-460E-91B0-0A678F66B1DE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Båge 41">
                <a:extLst>
                  <a:ext uri="{FF2B5EF4-FFF2-40B4-BE49-F238E27FC236}">
                    <a16:creationId xmlns:a16="http://schemas.microsoft.com/office/drawing/2014/main" id="{1A1EA834-9A74-4046-BF6D-10E71598EED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6" name="Grupp 35">
              <a:extLst>
                <a:ext uri="{FF2B5EF4-FFF2-40B4-BE49-F238E27FC236}">
                  <a16:creationId xmlns:a16="http://schemas.microsoft.com/office/drawing/2014/main" id="{4CDCF62C-40F3-42B4-A4BF-B0B69C307C25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39" name="Båge 38">
                <a:extLst>
                  <a:ext uri="{FF2B5EF4-FFF2-40B4-BE49-F238E27FC236}">
                    <a16:creationId xmlns:a16="http://schemas.microsoft.com/office/drawing/2014/main" id="{377E27E9-73AA-4872-B369-CFBEE060B1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Båge 39">
                <a:extLst>
                  <a:ext uri="{FF2B5EF4-FFF2-40B4-BE49-F238E27FC236}">
                    <a16:creationId xmlns:a16="http://schemas.microsoft.com/office/drawing/2014/main" id="{7E90E2EA-2026-4607-BC90-A8DFD3680D11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7" name="Vänster hakparentes 36">
              <a:extLst>
                <a:ext uri="{FF2B5EF4-FFF2-40B4-BE49-F238E27FC236}">
                  <a16:creationId xmlns:a16="http://schemas.microsoft.com/office/drawing/2014/main" id="{F90D0E03-C817-4125-A888-7978A154E12A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Vänster hakparentes 37">
              <a:extLst>
                <a:ext uri="{FF2B5EF4-FFF2-40B4-BE49-F238E27FC236}">
                  <a16:creationId xmlns:a16="http://schemas.microsoft.com/office/drawing/2014/main" id="{57CAF0F2-188D-4181-AF21-50398278D6CD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4" name="Rektangel 53">
            <a:extLst>
              <a:ext uri="{FF2B5EF4-FFF2-40B4-BE49-F238E27FC236}">
                <a16:creationId xmlns:a16="http://schemas.microsoft.com/office/drawing/2014/main" id="{E7059B87-0943-48A5-8BE3-1B93928DFB4A}"/>
              </a:ext>
            </a:extLst>
          </p:cNvPr>
          <p:cNvSpPr/>
          <p:nvPr/>
        </p:nvSpPr>
        <p:spPr>
          <a:xfrm>
            <a:off x="6314804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94EA262-5504-484A-9A8D-D19AA2A40387}"/>
              </a:ext>
            </a:extLst>
          </p:cNvPr>
          <p:cNvSpPr/>
          <p:nvPr/>
        </p:nvSpPr>
        <p:spPr>
          <a:xfrm>
            <a:off x="6055569" y="2668558"/>
            <a:ext cx="87086" cy="131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Delad koppling</a:t>
            </a: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06788D29-D08A-467A-9A3D-F460B132A39B}"/>
              </a:ext>
            </a:extLst>
          </p:cNvPr>
          <p:cNvSpPr/>
          <p:nvPr/>
        </p:nvSpPr>
        <p:spPr>
          <a:xfrm>
            <a:off x="5426684" y="1950098"/>
            <a:ext cx="1399592" cy="727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HFNO</a:t>
            </a:r>
          </a:p>
        </p:txBody>
      </p:sp>
      <p:grpSp>
        <p:nvGrpSpPr>
          <p:cNvPr id="49" name="Grupp 48">
            <a:extLst>
              <a:ext uri="{FF2B5EF4-FFF2-40B4-BE49-F238E27FC236}">
                <a16:creationId xmlns:a16="http://schemas.microsoft.com/office/drawing/2014/main" id="{55C6E54F-DEBE-4497-BCF5-5E201E8ADB87}"/>
              </a:ext>
            </a:extLst>
          </p:cNvPr>
          <p:cNvGrpSpPr/>
          <p:nvPr/>
        </p:nvGrpSpPr>
        <p:grpSpPr>
          <a:xfrm>
            <a:off x="4348065" y="2000928"/>
            <a:ext cx="3593551" cy="653341"/>
            <a:chOff x="4348065" y="2000928"/>
            <a:chExt cx="3593551" cy="653341"/>
          </a:xfrm>
        </p:grpSpPr>
        <p:sp>
          <p:nvSpPr>
            <p:cNvPr id="50" name="Pil: höger 49">
              <a:extLst>
                <a:ext uri="{FF2B5EF4-FFF2-40B4-BE49-F238E27FC236}">
                  <a16:creationId xmlns:a16="http://schemas.microsoft.com/office/drawing/2014/main" id="{AB4E6837-F2F3-4EE8-B0DF-469E468DE2C6}"/>
                </a:ext>
              </a:extLst>
            </p:cNvPr>
            <p:cNvSpPr/>
            <p:nvPr/>
          </p:nvSpPr>
          <p:spPr>
            <a:xfrm>
              <a:off x="4926563" y="2239344"/>
              <a:ext cx="500121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Ellips 50">
              <a:extLst>
                <a:ext uri="{FF2B5EF4-FFF2-40B4-BE49-F238E27FC236}">
                  <a16:creationId xmlns:a16="http://schemas.microsoft.com/office/drawing/2014/main" id="{A229D6DF-86E5-4EA5-93B7-B0CD8758E3CD}"/>
                </a:ext>
              </a:extLst>
            </p:cNvPr>
            <p:cNvSpPr/>
            <p:nvPr/>
          </p:nvSpPr>
          <p:spPr>
            <a:xfrm>
              <a:off x="4348065" y="2001126"/>
              <a:ext cx="653143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O2</a:t>
              </a:r>
              <a:endParaRPr lang="sv-SE" sz="1400" dirty="0"/>
            </a:p>
          </p:txBody>
        </p:sp>
        <p:sp>
          <p:nvSpPr>
            <p:cNvPr id="52" name="Pil: höger 51">
              <a:extLst>
                <a:ext uri="{FF2B5EF4-FFF2-40B4-BE49-F238E27FC236}">
                  <a16:creationId xmlns:a16="http://schemas.microsoft.com/office/drawing/2014/main" id="{1332EA10-5075-4183-B5CB-AAEE58511FB4}"/>
                </a:ext>
              </a:extLst>
            </p:cNvPr>
            <p:cNvSpPr/>
            <p:nvPr/>
          </p:nvSpPr>
          <p:spPr>
            <a:xfrm flipH="1">
              <a:off x="6826276" y="2248672"/>
              <a:ext cx="500120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Ellips 52">
              <a:extLst>
                <a:ext uri="{FF2B5EF4-FFF2-40B4-BE49-F238E27FC236}">
                  <a16:creationId xmlns:a16="http://schemas.microsoft.com/office/drawing/2014/main" id="{18EB9E7E-C3C5-41AE-AE03-B973AB720CAD}"/>
                </a:ext>
              </a:extLst>
            </p:cNvPr>
            <p:cNvSpPr/>
            <p:nvPr/>
          </p:nvSpPr>
          <p:spPr>
            <a:xfrm flipH="1">
              <a:off x="7288474" y="2000928"/>
              <a:ext cx="653142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H2O</a:t>
              </a:r>
            </a:p>
          </p:txBody>
        </p:sp>
      </p:grpSp>
      <p:sp>
        <p:nvSpPr>
          <p:cNvPr id="9" name="Rektangel 8">
            <a:extLst>
              <a:ext uri="{FF2B5EF4-FFF2-40B4-BE49-F238E27FC236}">
                <a16:creationId xmlns:a16="http://schemas.microsoft.com/office/drawing/2014/main" id="{666EC2D1-AD0D-4BE7-A34B-2141F9FE9134}"/>
              </a:ext>
            </a:extLst>
          </p:cNvPr>
          <p:cNvSpPr/>
          <p:nvPr/>
        </p:nvSpPr>
        <p:spPr>
          <a:xfrm>
            <a:off x="3795985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1F24F367-4B30-43A1-88F0-8B7D47AB39E9}"/>
              </a:ext>
            </a:extLst>
          </p:cNvPr>
          <p:cNvSpPr/>
          <p:nvPr/>
        </p:nvSpPr>
        <p:spPr>
          <a:xfrm>
            <a:off x="3795153" y="4133034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3AC40FA4-7DF9-4038-8E34-731FF3421952}"/>
              </a:ext>
            </a:extLst>
          </p:cNvPr>
          <p:cNvSpPr/>
          <p:nvPr/>
        </p:nvSpPr>
        <p:spPr>
          <a:xfrm>
            <a:off x="3944127" y="4021495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2EE993D4-76A6-4187-9F86-1EA5CE2726F4}"/>
              </a:ext>
            </a:extLst>
          </p:cNvPr>
          <p:cNvSpPr/>
          <p:nvPr/>
        </p:nvSpPr>
        <p:spPr>
          <a:xfrm>
            <a:off x="6470139" y="4022376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41253189-866D-48CC-84BA-0C806578328C}"/>
              </a:ext>
            </a:extLst>
          </p:cNvPr>
          <p:cNvSpPr/>
          <p:nvPr/>
        </p:nvSpPr>
        <p:spPr>
          <a:xfrm>
            <a:off x="8305925" y="4143340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EE23CF3-056A-4A22-88DE-07AA565CBE98}"/>
              </a:ext>
            </a:extLst>
          </p:cNvPr>
          <p:cNvGrpSpPr/>
          <p:nvPr/>
        </p:nvGrpSpPr>
        <p:grpSpPr>
          <a:xfrm>
            <a:off x="5805294" y="4227289"/>
            <a:ext cx="150872" cy="332448"/>
            <a:chOff x="2589451" y="2581359"/>
            <a:chExt cx="283222" cy="679731"/>
          </a:xfrm>
        </p:grpSpPr>
        <p:sp>
          <p:nvSpPr>
            <p:cNvPr id="6" name="Rektangel: rundade hörn 5">
              <a:extLst>
                <a:ext uri="{FF2B5EF4-FFF2-40B4-BE49-F238E27FC236}">
                  <a16:creationId xmlns:a16="http://schemas.microsoft.com/office/drawing/2014/main" id="{B1D885E0-8230-48E3-92F9-AA051634BF7B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15E11440-7218-4B98-BDEF-91DE004027DD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3" name="Grupp 62">
            <a:extLst>
              <a:ext uri="{FF2B5EF4-FFF2-40B4-BE49-F238E27FC236}">
                <a16:creationId xmlns:a16="http://schemas.microsoft.com/office/drawing/2014/main" id="{9BFDF786-537C-49DD-BAD6-4A2BF9F6DA26}"/>
              </a:ext>
            </a:extLst>
          </p:cNvPr>
          <p:cNvGrpSpPr/>
          <p:nvPr/>
        </p:nvGrpSpPr>
        <p:grpSpPr>
          <a:xfrm>
            <a:off x="6233923" y="4236809"/>
            <a:ext cx="150872" cy="332448"/>
            <a:chOff x="2589451" y="2581359"/>
            <a:chExt cx="283222" cy="679731"/>
          </a:xfrm>
        </p:grpSpPr>
        <p:sp>
          <p:nvSpPr>
            <p:cNvPr id="64" name="Rektangel: rundade hörn 63">
              <a:extLst>
                <a:ext uri="{FF2B5EF4-FFF2-40B4-BE49-F238E27FC236}">
                  <a16:creationId xmlns:a16="http://schemas.microsoft.com/office/drawing/2014/main" id="{A8923E2B-3643-4CBE-8D85-789613F887E6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ktangel 64">
              <a:extLst>
                <a:ext uri="{FF2B5EF4-FFF2-40B4-BE49-F238E27FC236}">
                  <a16:creationId xmlns:a16="http://schemas.microsoft.com/office/drawing/2014/main" id="{CD95A2F0-B1C8-43EA-90BC-384567000962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7" name="textruta 66">
            <a:extLst>
              <a:ext uri="{FF2B5EF4-FFF2-40B4-BE49-F238E27FC236}">
                <a16:creationId xmlns:a16="http://schemas.microsoft.com/office/drawing/2014/main" id="{98656D11-685D-4A64-B0C9-4ABB6EB2CD6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68" name="Bildobjekt 67">
            <a:extLst>
              <a:ext uri="{FF2B5EF4-FFF2-40B4-BE49-F238E27FC236}">
                <a16:creationId xmlns:a16="http://schemas.microsoft.com/office/drawing/2014/main" id="{ED304514-31F4-4CFB-AAF4-5E62C3700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sp>
        <p:nvSpPr>
          <p:cNvPr id="71" name="textruta 70">
            <a:extLst>
              <a:ext uri="{FF2B5EF4-FFF2-40B4-BE49-F238E27FC236}">
                <a16:creationId xmlns:a16="http://schemas.microsoft.com/office/drawing/2014/main" id="{9179A672-0495-46CC-A351-541CC135F528}"/>
              </a:ext>
            </a:extLst>
          </p:cNvPr>
          <p:cNvSpPr txBox="1"/>
          <p:nvPr/>
        </p:nvSpPr>
        <p:spPr>
          <a:xfrm>
            <a:off x="6167534" y="2946585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60 </a:t>
            </a:r>
            <a:r>
              <a:rPr lang="sv-SE" sz="1200" dirty="0" err="1"/>
              <a:t>lpm</a:t>
            </a:r>
            <a:endParaRPr lang="sv-SE" sz="1200" dirty="0"/>
          </a:p>
          <a:p>
            <a:r>
              <a:rPr lang="sv-SE" sz="1200" dirty="0"/>
              <a:t>50% FiO2 (30 </a:t>
            </a:r>
            <a:r>
              <a:rPr lang="sv-SE" sz="1200" dirty="0" err="1"/>
              <a:t>lpm</a:t>
            </a:r>
            <a:r>
              <a:rPr lang="sv-SE" sz="1200" dirty="0"/>
              <a:t>)</a:t>
            </a:r>
          </a:p>
        </p:txBody>
      </p:sp>
      <p:sp>
        <p:nvSpPr>
          <p:cNvPr id="72" name="textruta 71">
            <a:extLst>
              <a:ext uri="{FF2B5EF4-FFF2-40B4-BE49-F238E27FC236}">
                <a16:creationId xmlns:a16="http://schemas.microsoft.com/office/drawing/2014/main" id="{453DA916-CE6F-4774-9F54-C0DDC355BF91}"/>
              </a:ext>
            </a:extLst>
          </p:cNvPr>
          <p:cNvSpPr txBox="1"/>
          <p:nvPr/>
        </p:nvSpPr>
        <p:spPr>
          <a:xfrm>
            <a:off x="4113435" y="4178753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30 </a:t>
            </a:r>
            <a:r>
              <a:rPr lang="sv-SE" sz="1200" dirty="0" err="1"/>
              <a:t>lpm</a:t>
            </a:r>
            <a:endParaRPr lang="sv-SE" sz="1200" dirty="0"/>
          </a:p>
          <a:p>
            <a:r>
              <a:rPr lang="sv-SE" sz="1200" dirty="0"/>
              <a:t>50% FiO2 (15 </a:t>
            </a:r>
            <a:r>
              <a:rPr lang="sv-SE" sz="1200" dirty="0" err="1"/>
              <a:t>lpm</a:t>
            </a:r>
            <a:r>
              <a:rPr lang="sv-SE" sz="1200" dirty="0"/>
              <a:t>)</a:t>
            </a:r>
          </a:p>
        </p:txBody>
      </p:sp>
      <p:sp>
        <p:nvSpPr>
          <p:cNvPr id="73" name="textruta 72">
            <a:extLst>
              <a:ext uri="{FF2B5EF4-FFF2-40B4-BE49-F238E27FC236}">
                <a16:creationId xmlns:a16="http://schemas.microsoft.com/office/drawing/2014/main" id="{DC5A6049-D24C-48E9-AC3F-BB0860CB3669}"/>
              </a:ext>
            </a:extLst>
          </p:cNvPr>
          <p:cNvSpPr txBox="1"/>
          <p:nvPr/>
        </p:nvSpPr>
        <p:spPr>
          <a:xfrm>
            <a:off x="6862836" y="4178753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30 </a:t>
            </a:r>
            <a:r>
              <a:rPr lang="sv-SE" sz="1200" dirty="0" err="1"/>
              <a:t>lpm</a:t>
            </a:r>
            <a:endParaRPr lang="sv-SE" sz="1200" dirty="0"/>
          </a:p>
          <a:p>
            <a:r>
              <a:rPr lang="sv-SE" sz="1200" dirty="0"/>
              <a:t>50% FiO2 (15 </a:t>
            </a:r>
            <a:r>
              <a:rPr lang="sv-SE" sz="1200" dirty="0" err="1"/>
              <a:t>lpm</a:t>
            </a:r>
            <a:r>
              <a:rPr lang="sv-SE" sz="1200" dirty="0"/>
              <a:t>)</a:t>
            </a:r>
          </a:p>
        </p:txBody>
      </p:sp>
      <p:grpSp>
        <p:nvGrpSpPr>
          <p:cNvPr id="66" name="Grupp 65">
            <a:extLst>
              <a:ext uri="{FF2B5EF4-FFF2-40B4-BE49-F238E27FC236}">
                <a16:creationId xmlns:a16="http://schemas.microsoft.com/office/drawing/2014/main" id="{3A6AA26F-8738-1142-AC25-820E82581B47}"/>
              </a:ext>
            </a:extLst>
          </p:cNvPr>
          <p:cNvGrpSpPr/>
          <p:nvPr/>
        </p:nvGrpSpPr>
        <p:grpSpPr>
          <a:xfrm>
            <a:off x="5670087" y="3976619"/>
            <a:ext cx="859676" cy="261896"/>
            <a:chOff x="702154" y="2338406"/>
            <a:chExt cx="5712834" cy="1740386"/>
          </a:xfrm>
        </p:grpSpPr>
        <p:sp>
          <p:nvSpPr>
            <p:cNvPr id="74" name="Rektangel 73">
              <a:extLst>
                <a:ext uri="{FF2B5EF4-FFF2-40B4-BE49-F238E27FC236}">
                  <a16:creationId xmlns:a16="http://schemas.microsoft.com/office/drawing/2014/main" id="{C0E8BB0D-E6B0-9349-966F-7010BFF64E44}"/>
                </a:ext>
              </a:extLst>
            </p:cNvPr>
            <p:cNvSpPr/>
            <p:nvPr/>
          </p:nvSpPr>
          <p:spPr>
            <a:xfrm>
              <a:off x="1180979" y="2725951"/>
              <a:ext cx="4765616" cy="9359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5" name="Rektangel 74">
              <a:extLst>
                <a:ext uri="{FF2B5EF4-FFF2-40B4-BE49-F238E27FC236}">
                  <a16:creationId xmlns:a16="http://schemas.microsoft.com/office/drawing/2014/main" id="{245910EA-B93C-4C47-8324-A5F94C180EE7}"/>
                </a:ext>
              </a:extLst>
            </p:cNvPr>
            <p:cNvSpPr/>
            <p:nvPr/>
          </p:nvSpPr>
          <p:spPr>
            <a:xfrm>
              <a:off x="3066009" y="2338406"/>
              <a:ext cx="1007603" cy="3838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A</a:t>
              </a:r>
            </a:p>
          </p:txBody>
        </p:sp>
        <p:sp>
          <p:nvSpPr>
            <p:cNvPr id="76" name="Rektangel 75">
              <a:extLst>
                <a:ext uri="{FF2B5EF4-FFF2-40B4-BE49-F238E27FC236}">
                  <a16:creationId xmlns:a16="http://schemas.microsoft.com/office/drawing/2014/main" id="{B929C5DD-10E2-0F42-80D4-3BB875A80AA9}"/>
                </a:ext>
              </a:extLst>
            </p:cNvPr>
            <p:cNvSpPr/>
            <p:nvPr/>
          </p:nvSpPr>
          <p:spPr>
            <a:xfrm>
              <a:off x="5933928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C</a:t>
              </a:r>
            </a:p>
          </p:txBody>
        </p:sp>
        <p:sp>
          <p:nvSpPr>
            <p:cNvPr id="77" name="Rektangel 76">
              <a:extLst>
                <a:ext uri="{FF2B5EF4-FFF2-40B4-BE49-F238E27FC236}">
                  <a16:creationId xmlns:a16="http://schemas.microsoft.com/office/drawing/2014/main" id="{33D18293-0C8C-7642-834E-DFA1A248771B}"/>
                </a:ext>
              </a:extLst>
            </p:cNvPr>
            <p:cNvSpPr/>
            <p:nvPr/>
          </p:nvSpPr>
          <p:spPr>
            <a:xfrm>
              <a:off x="702154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B</a:t>
              </a:r>
            </a:p>
          </p:txBody>
        </p:sp>
        <p:sp>
          <p:nvSpPr>
            <p:cNvPr id="78" name="Rektangel 77">
              <a:extLst>
                <a:ext uri="{FF2B5EF4-FFF2-40B4-BE49-F238E27FC236}">
                  <a16:creationId xmlns:a16="http://schemas.microsoft.com/office/drawing/2014/main" id="{8711A060-F3F4-5343-9F6A-E93BB652E9D7}"/>
                </a:ext>
              </a:extLst>
            </p:cNvPr>
            <p:cNvSpPr/>
            <p:nvPr/>
          </p:nvSpPr>
          <p:spPr>
            <a:xfrm>
              <a:off x="1606075" y="3668199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D</a:t>
              </a:r>
            </a:p>
          </p:txBody>
        </p:sp>
        <p:sp>
          <p:nvSpPr>
            <p:cNvPr id="79" name="Rektangel 78">
              <a:extLst>
                <a:ext uri="{FF2B5EF4-FFF2-40B4-BE49-F238E27FC236}">
                  <a16:creationId xmlns:a16="http://schemas.microsoft.com/office/drawing/2014/main" id="{4B57588D-0F64-384A-B00F-1B87CF445274}"/>
                </a:ext>
              </a:extLst>
            </p:cNvPr>
            <p:cNvSpPr/>
            <p:nvPr/>
          </p:nvSpPr>
          <p:spPr>
            <a:xfrm>
              <a:off x="4441244" y="3661925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76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Rak koppling 65">
            <a:extLst>
              <a:ext uri="{FF2B5EF4-FFF2-40B4-BE49-F238E27FC236}">
                <a16:creationId xmlns:a16="http://schemas.microsoft.com/office/drawing/2014/main" id="{4B74DCD6-5238-4B5A-83E1-A144BF77D310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3894954" y="4155894"/>
            <a:ext cx="522296" cy="10547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ak koppling 70">
            <a:extLst>
              <a:ext uri="{FF2B5EF4-FFF2-40B4-BE49-F238E27FC236}">
                <a16:creationId xmlns:a16="http://schemas.microsoft.com/office/drawing/2014/main" id="{91CAEA35-ACB6-49FF-8139-DDA1309DFA7F}"/>
              </a:ext>
            </a:extLst>
          </p:cNvPr>
          <p:cNvCxnSpPr>
            <a:cxnSpLocks/>
          </p:cNvCxnSpPr>
          <p:nvPr/>
        </p:nvCxnSpPr>
        <p:spPr>
          <a:xfrm flipH="1" flipV="1">
            <a:off x="2991438" y="4105032"/>
            <a:ext cx="979716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ak koppling 71">
            <a:extLst>
              <a:ext uri="{FF2B5EF4-FFF2-40B4-BE49-F238E27FC236}">
                <a16:creationId xmlns:a16="http://schemas.microsoft.com/office/drawing/2014/main" id="{F477F4F4-501C-4196-89CC-BCB0A55A1F48}"/>
              </a:ext>
            </a:extLst>
          </p:cNvPr>
          <p:cNvCxnSpPr>
            <a:cxnSpLocks/>
          </p:cNvCxnSpPr>
          <p:nvPr/>
        </p:nvCxnSpPr>
        <p:spPr>
          <a:xfrm flipV="1">
            <a:off x="8240904" y="4031950"/>
            <a:ext cx="1007648" cy="10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ak koppling 74">
            <a:extLst>
              <a:ext uri="{FF2B5EF4-FFF2-40B4-BE49-F238E27FC236}">
                <a16:creationId xmlns:a16="http://schemas.microsoft.com/office/drawing/2014/main" id="{AE993D38-B4D2-4E2B-B2E1-4CA81DBB9716}"/>
              </a:ext>
            </a:extLst>
          </p:cNvPr>
          <p:cNvCxnSpPr>
            <a:cxnSpLocks/>
          </p:cNvCxnSpPr>
          <p:nvPr/>
        </p:nvCxnSpPr>
        <p:spPr>
          <a:xfrm>
            <a:off x="6749719" y="2654071"/>
            <a:ext cx="183344" cy="1687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Rak koppling 75">
            <a:extLst>
              <a:ext uri="{FF2B5EF4-FFF2-40B4-BE49-F238E27FC236}">
                <a16:creationId xmlns:a16="http://schemas.microsoft.com/office/drawing/2014/main" id="{D270463F-BD11-465C-9F6E-462D0AD9C4DA}"/>
              </a:ext>
            </a:extLst>
          </p:cNvPr>
          <p:cNvCxnSpPr>
            <a:cxnSpLocks/>
          </p:cNvCxnSpPr>
          <p:nvPr/>
        </p:nvCxnSpPr>
        <p:spPr>
          <a:xfrm flipH="1" flipV="1">
            <a:off x="3741576" y="2341986"/>
            <a:ext cx="606489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Rak koppling 77">
            <a:extLst>
              <a:ext uri="{FF2B5EF4-FFF2-40B4-BE49-F238E27FC236}">
                <a16:creationId xmlns:a16="http://schemas.microsoft.com/office/drawing/2014/main" id="{3DC55A39-B160-4099-A2D4-FE454F4440A0}"/>
              </a:ext>
            </a:extLst>
          </p:cNvPr>
          <p:cNvCxnSpPr>
            <a:cxnSpLocks/>
          </p:cNvCxnSpPr>
          <p:nvPr/>
        </p:nvCxnSpPr>
        <p:spPr>
          <a:xfrm>
            <a:off x="8668296" y="5075962"/>
            <a:ext cx="323304" cy="14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Rak koppling 58">
            <a:extLst>
              <a:ext uri="{FF2B5EF4-FFF2-40B4-BE49-F238E27FC236}">
                <a16:creationId xmlns:a16="http://schemas.microsoft.com/office/drawing/2014/main" id="{2CCCFBC8-253A-487D-BAF2-B89C39FB6E07}"/>
              </a:ext>
            </a:extLst>
          </p:cNvPr>
          <p:cNvCxnSpPr>
            <a:cxnSpLocks/>
          </p:cNvCxnSpPr>
          <p:nvPr/>
        </p:nvCxnSpPr>
        <p:spPr>
          <a:xfrm flipH="1" flipV="1">
            <a:off x="6411165" y="4173451"/>
            <a:ext cx="292336" cy="4216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p 33">
            <a:extLst>
              <a:ext uri="{FF2B5EF4-FFF2-40B4-BE49-F238E27FC236}">
                <a16:creationId xmlns:a16="http://schemas.microsoft.com/office/drawing/2014/main" id="{D09B10BB-E820-4A4F-9C01-B2ED9E0D7B6F}"/>
              </a:ext>
            </a:extLst>
          </p:cNvPr>
          <p:cNvGrpSpPr/>
          <p:nvPr/>
        </p:nvGrpSpPr>
        <p:grpSpPr>
          <a:xfrm>
            <a:off x="3565801" y="4136042"/>
            <a:ext cx="559706" cy="1222050"/>
            <a:chOff x="5824402" y="3981644"/>
            <a:chExt cx="559706" cy="1222050"/>
          </a:xfrm>
        </p:grpSpPr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D6CD4DC6-B61E-4A8E-865A-599A5F174970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Rak koppling 13">
              <a:extLst>
                <a:ext uri="{FF2B5EF4-FFF2-40B4-BE49-F238E27FC236}">
                  <a16:creationId xmlns:a16="http://schemas.microsoft.com/office/drawing/2014/main" id="{AAED9749-F2A1-43EA-96C6-3DA427683F03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D1308710-1ADF-4427-BF8A-72AC9C84EF2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17" name="Grupp 16">
                <a:extLst>
                  <a:ext uri="{FF2B5EF4-FFF2-40B4-BE49-F238E27FC236}">
                    <a16:creationId xmlns:a16="http://schemas.microsoft.com/office/drawing/2014/main" id="{B8C6E426-1101-4CCB-8407-5837BDCBFF27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5" name="Båge 14">
                  <a:extLst>
                    <a:ext uri="{FF2B5EF4-FFF2-40B4-BE49-F238E27FC236}">
                      <a16:creationId xmlns:a16="http://schemas.microsoft.com/office/drawing/2014/main" id="{0313E340-D74D-442A-BC4F-AA15781583E6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" name="Båge 15">
                  <a:extLst>
                    <a:ext uri="{FF2B5EF4-FFF2-40B4-BE49-F238E27FC236}">
                      <a16:creationId xmlns:a16="http://schemas.microsoft.com/office/drawing/2014/main" id="{03A75C83-87A0-49F0-BED8-1F23C4E41F6C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8" name="Grupp 17">
                <a:extLst>
                  <a:ext uri="{FF2B5EF4-FFF2-40B4-BE49-F238E27FC236}">
                    <a16:creationId xmlns:a16="http://schemas.microsoft.com/office/drawing/2014/main" id="{E19CAC61-4992-4047-B52F-4B899E1F38D3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9" name="Båge 18">
                  <a:extLst>
                    <a:ext uri="{FF2B5EF4-FFF2-40B4-BE49-F238E27FC236}">
                      <a16:creationId xmlns:a16="http://schemas.microsoft.com/office/drawing/2014/main" id="{A0EE4FC4-970F-4F88-AC1F-98D0C8F69F4A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Båge 19">
                  <a:extLst>
                    <a:ext uri="{FF2B5EF4-FFF2-40B4-BE49-F238E27FC236}">
                      <a16:creationId xmlns:a16="http://schemas.microsoft.com/office/drawing/2014/main" id="{ECE079AD-FF36-4769-AA10-8CE82CA58C7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CD4C16AC-7B15-40E4-BCD3-C3AF9EAB68B3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22" name="Båge 21">
                <a:extLst>
                  <a:ext uri="{FF2B5EF4-FFF2-40B4-BE49-F238E27FC236}">
                    <a16:creationId xmlns:a16="http://schemas.microsoft.com/office/drawing/2014/main" id="{95FA8AFE-98E7-48BA-9CCD-CD66068A2A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Båge 22">
                <a:extLst>
                  <a:ext uri="{FF2B5EF4-FFF2-40B4-BE49-F238E27FC236}">
                    <a16:creationId xmlns:a16="http://schemas.microsoft.com/office/drawing/2014/main" id="{4FAFBDCC-E487-470F-9FAC-B29D881AE0F9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upp 23">
              <a:extLst>
                <a:ext uri="{FF2B5EF4-FFF2-40B4-BE49-F238E27FC236}">
                  <a16:creationId xmlns:a16="http://schemas.microsoft.com/office/drawing/2014/main" id="{A42F3242-E12A-4982-B0D4-E837AC10DB09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25" name="Båge 24">
                <a:extLst>
                  <a:ext uri="{FF2B5EF4-FFF2-40B4-BE49-F238E27FC236}">
                    <a16:creationId xmlns:a16="http://schemas.microsoft.com/office/drawing/2014/main" id="{B496B6F9-3E22-4434-81F0-A975AB4E47B0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Båge 25">
                <a:extLst>
                  <a:ext uri="{FF2B5EF4-FFF2-40B4-BE49-F238E27FC236}">
                    <a16:creationId xmlns:a16="http://schemas.microsoft.com/office/drawing/2014/main" id="{4304D23B-D702-4D54-8800-78FE4EB18DA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0" name="Vänster hakparentes 29">
              <a:extLst>
                <a:ext uri="{FF2B5EF4-FFF2-40B4-BE49-F238E27FC236}">
                  <a16:creationId xmlns:a16="http://schemas.microsoft.com/office/drawing/2014/main" id="{13FB762B-67A8-4867-8C89-B0DB685C43C3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Vänster hakparentes 30">
              <a:extLst>
                <a:ext uri="{FF2B5EF4-FFF2-40B4-BE49-F238E27FC236}">
                  <a16:creationId xmlns:a16="http://schemas.microsoft.com/office/drawing/2014/main" id="{EA1D521C-F82B-4A10-AFD5-153F7A9D3207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" name="Grupp 27">
            <a:extLst>
              <a:ext uri="{FF2B5EF4-FFF2-40B4-BE49-F238E27FC236}">
                <a16:creationId xmlns:a16="http://schemas.microsoft.com/office/drawing/2014/main" id="{16AC38A8-47D4-4E95-9F1B-09D00F6BA24E}"/>
              </a:ext>
            </a:extLst>
          </p:cNvPr>
          <p:cNvGrpSpPr/>
          <p:nvPr/>
        </p:nvGrpSpPr>
        <p:grpSpPr>
          <a:xfrm>
            <a:off x="8079922" y="4134044"/>
            <a:ext cx="559706" cy="1222050"/>
            <a:chOff x="5824402" y="3981644"/>
            <a:chExt cx="559706" cy="1222050"/>
          </a:xfrm>
        </p:grpSpPr>
        <p:cxnSp>
          <p:nvCxnSpPr>
            <p:cNvPr id="29" name="Rak koppling 28">
              <a:extLst>
                <a:ext uri="{FF2B5EF4-FFF2-40B4-BE49-F238E27FC236}">
                  <a16:creationId xmlns:a16="http://schemas.microsoft.com/office/drawing/2014/main" id="{BAAE074F-066D-4E37-92FA-0D19D18E4E38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Rak koppling 31">
              <a:extLst>
                <a:ext uri="{FF2B5EF4-FFF2-40B4-BE49-F238E27FC236}">
                  <a16:creationId xmlns:a16="http://schemas.microsoft.com/office/drawing/2014/main" id="{35A897DE-8D2D-4482-852D-C22BD5200972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3" name="Grupp 32">
              <a:extLst>
                <a:ext uri="{FF2B5EF4-FFF2-40B4-BE49-F238E27FC236}">
                  <a16:creationId xmlns:a16="http://schemas.microsoft.com/office/drawing/2014/main" id="{C8D13B21-3ED5-4635-8A84-9F085F26CC4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43" name="Grupp 42">
                <a:extLst>
                  <a:ext uri="{FF2B5EF4-FFF2-40B4-BE49-F238E27FC236}">
                    <a16:creationId xmlns:a16="http://schemas.microsoft.com/office/drawing/2014/main" id="{39F3BFDD-EFE7-4873-8762-E3D39FB481C5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7" name="Båge 46">
                  <a:extLst>
                    <a:ext uri="{FF2B5EF4-FFF2-40B4-BE49-F238E27FC236}">
                      <a16:creationId xmlns:a16="http://schemas.microsoft.com/office/drawing/2014/main" id="{5ED01721-1C10-47BC-8B63-584AD79C7354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Båge 47">
                  <a:extLst>
                    <a:ext uri="{FF2B5EF4-FFF2-40B4-BE49-F238E27FC236}">
                      <a16:creationId xmlns:a16="http://schemas.microsoft.com/office/drawing/2014/main" id="{013F7241-F713-4F59-87E3-FFD86969590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44" name="Grupp 43">
                <a:extLst>
                  <a:ext uri="{FF2B5EF4-FFF2-40B4-BE49-F238E27FC236}">
                    <a16:creationId xmlns:a16="http://schemas.microsoft.com/office/drawing/2014/main" id="{EFCA92A1-989F-4124-BA42-19FBBD5DA608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5" name="Båge 44">
                  <a:extLst>
                    <a:ext uri="{FF2B5EF4-FFF2-40B4-BE49-F238E27FC236}">
                      <a16:creationId xmlns:a16="http://schemas.microsoft.com/office/drawing/2014/main" id="{EF526F00-A7E7-4AB1-9989-E2215FB321EC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" name="Båge 45">
                  <a:extLst>
                    <a:ext uri="{FF2B5EF4-FFF2-40B4-BE49-F238E27FC236}">
                      <a16:creationId xmlns:a16="http://schemas.microsoft.com/office/drawing/2014/main" id="{8C77E5B5-9149-446A-8497-FEF8F92F24E5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" name="Grupp 34">
              <a:extLst>
                <a:ext uri="{FF2B5EF4-FFF2-40B4-BE49-F238E27FC236}">
                  <a16:creationId xmlns:a16="http://schemas.microsoft.com/office/drawing/2014/main" id="{9F0FBE41-E1D9-474B-96D5-96B86154730D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41" name="Båge 40">
                <a:extLst>
                  <a:ext uri="{FF2B5EF4-FFF2-40B4-BE49-F238E27FC236}">
                    <a16:creationId xmlns:a16="http://schemas.microsoft.com/office/drawing/2014/main" id="{98407776-174C-460E-91B0-0A678F66B1DE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Båge 41">
                <a:extLst>
                  <a:ext uri="{FF2B5EF4-FFF2-40B4-BE49-F238E27FC236}">
                    <a16:creationId xmlns:a16="http://schemas.microsoft.com/office/drawing/2014/main" id="{1A1EA834-9A74-4046-BF6D-10E71598EED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6" name="Grupp 35">
              <a:extLst>
                <a:ext uri="{FF2B5EF4-FFF2-40B4-BE49-F238E27FC236}">
                  <a16:creationId xmlns:a16="http://schemas.microsoft.com/office/drawing/2014/main" id="{4CDCF62C-40F3-42B4-A4BF-B0B69C307C25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39" name="Båge 38">
                <a:extLst>
                  <a:ext uri="{FF2B5EF4-FFF2-40B4-BE49-F238E27FC236}">
                    <a16:creationId xmlns:a16="http://schemas.microsoft.com/office/drawing/2014/main" id="{377E27E9-73AA-4872-B369-CFBEE060B1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Båge 39">
                <a:extLst>
                  <a:ext uri="{FF2B5EF4-FFF2-40B4-BE49-F238E27FC236}">
                    <a16:creationId xmlns:a16="http://schemas.microsoft.com/office/drawing/2014/main" id="{7E90E2EA-2026-4607-BC90-A8DFD3680D11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7" name="Vänster hakparentes 36">
              <a:extLst>
                <a:ext uri="{FF2B5EF4-FFF2-40B4-BE49-F238E27FC236}">
                  <a16:creationId xmlns:a16="http://schemas.microsoft.com/office/drawing/2014/main" id="{F90D0E03-C817-4125-A888-7978A154E12A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Vänster hakparentes 37">
              <a:extLst>
                <a:ext uri="{FF2B5EF4-FFF2-40B4-BE49-F238E27FC236}">
                  <a16:creationId xmlns:a16="http://schemas.microsoft.com/office/drawing/2014/main" id="{57CAF0F2-188D-4181-AF21-50398278D6CD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4" name="Rektangel 53">
            <a:extLst>
              <a:ext uri="{FF2B5EF4-FFF2-40B4-BE49-F238E27FC236}">
                <a16:creationId xmlns:a16="http://schemas.microsoft.com/office/drawing/2014/main" id="{E7059B87-0943-48A5-8BE3-1B93928DFB4A}"/>
              </a:ext>
            </a:extLst>
          </p:cNvPr>
          <p:cNvSpPr/>
          <p:nvPr/>
        </p:nvSpPr>
        <p:spPr>
          <a:xfrm>
            <a:off x="6314804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94EA262-5504-484A-9A8D-D19AA2A40387}"/>
              </a:ext>
            </a:extLst>
          </p:cNvPr>
          <p:cNvSpPr/>
          <p:nvPr/>
        </p:nvSpPr>
        <p:spPr>
          <a:xfrm>
            <a:off x="6055569" y="2668558"/>
            <a:ext cx="87086" cy="131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Delad koppling</a:t>
            </a: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06788D29-D08A-467A-9A3D-F460B132A39B}"/>
              </a:ext>
            </a:extLst>
          </p:cNvPr>
          <p:cNvSpPr/>
          <p:nvPr/>
        </p:nvSpPr>
        <p:spPr>
          <a:xfrm>
            <a:off x="5426684" y="1950098"/>
            <a:ext cx="1399592" cy="727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HFNO</a:t>
            </a:r>
          </a:p>
        </p:txBody>
      </p:sp>
      <p:grpSp>
        <p:nvGrpSpPr>
          <p:cNvPr id="49" name="Grupp 48">
            <a:extLst>
              <a:ext uri="{FF2B5EF4-FFF2-40B4-BE49-F238E27FC236}">
                <a16:creationId xmlns:a16="http://schemas.microsoft.com/office/drawing/2014/main" id="{55C6E54F-DEBE-4497-BCF5-5E201E8ADB87}"/>
              </a:ext>
            </a:extLst>
          </p:cNvPr>
          <p:cNvGrpSpPr/>
          <p:nvPr/>
        </p:nvGrpSpPr>
        <p:grpSpPr>
          <a:xfrm>
            <a:off x="4348065" y="2000928"/>
            <a:ext cx="3593551" cy="653341"/>
            <a:chOff x="4348065" y="2000928"/>
            <a:chExt cx="3593551" cy="653341"/>
          </a:xfrm>
        </p:grpSpPr>
        <p:sp>
          <p:nvSpPr>
            <p:cNvPr id="50" name="Pil: höger 49">
              <a:extLst>
                <a:ext uri="{FF2B5EF4-FFF2-40B4-BE49-F238E27FC236}">
                  <a16:creationId xmlns:a16="http://schemas.microsoft.com/office/drawing/2014/main" id="{AB4E6837-F2F3-4EE8-B0DF-469E468DE2C6}"/>
                </a:ext>
              </a:extLst>
            </p:cNvPr>
            <p:cNvSpPr/>
            <p:nvPr/>
          </p:nvSpPr>
          <p:spPr>
            <a:xfrm>
              <a:off x="4926563" y="2239344"/>
              <a:ext cx="500121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Ellips 50">
              <a:extLst>
                <a:ext uri="{FF2B5EF4-FFF2-40B4-BE49-F238E27FC236}">
                  <a16:creationId xmlns:a16="http://schemas.microsoft.com/office/drawing/2014/main" id="{A229D6DF-86E5-4EA5-93B7-B0CD8758E3CD}"/>
                </a:ext>
              </a:extLst>
            </p:cNvPr>
            <p:cNvSpPr/>
            <p:nvPr/>
          </p:nvSpPr>
          <p:spPr>
            <a:xfrm>
              <a:off x="4348065" y="2001126"/>
              <a:ext cx="653143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O2</a:t>
              </a:r>
              <a:endParaRPr lang="sv-SE" sz="1400" dirty="0"/>
            </a:p>
          </p:txBody>
        </p:sp>
        <p:sp>
          <p:nvSpPr>
            <p:cNvPr id="52" name="Pil: höger 51">
              <a:extLst>
                <a:ext uri="{FF2B5EF4-FFF2-40B4-BE49-F238E27FC236}">
                  <a16:creationId xmlns:a16="http://schemas.microsoft.com/office/drawing/2014/main" id="{1332EA10-5075-4183-B5CB-AAEE58511FB4}"/>
                </a:ext>
              </a:extLst>
            </p:cNvPr>
            <p:cNvSpPr/>
            <p:nvPr/>
          </p:nvSpPr>
          <p:spPr>
            <a:xfrm flipH="1">
              <a:off x="6826276" y="2248672"/>
              <a:ext cx="500120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Ellips 52">
              <a:extLst>
                <a:ext uri="{FF2B5EF4-FFF2-40B4-BE49-F238E27FC236}">
                  <a16:creationId xmlns:a16="http://schemas.microsoft.com/office/drawing/2014/main" id="{18EB9E7E-C3C5-41AE-AE03-B973AB720CAD}"/>
                </a:ext>
              </a:extLst>
            </p:cNvPr>
            <p:cNvSpPr/>
            <p:nvPr/>
          </p:nvSpPr>
          <p:spPr>
            <a:xfrm flipH="1">
              <a:off x="7288474" y="2000928"/>
              <a:ext cx="653142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H2O</a:t>
              </a:r>
            </a:p>
          </p:txBody>
        </p:sp>
      </p:grpSp>
      <p:sp>
        <p:nvSpPr>
          <p:cNvPr id="9" name="Rektangel 8">
            <a:extLst>
              <a:ext uri="{FF2B5EF4-FFF2-40B4-BE49-F238E27FC236}">
                <a16:creationId xmlns:a16="http://schemas.microsoft.com/office/drawing/2014/main" id="{666EC2D1-AD0D-4BE7-A34B-2141F9FE9134}"/>
              </a:ext>
            </a:extLst>
          </p:cNvPr>
          <p:cNvSpPr/>
          <p:nvPr/>
        </p:nvSpPr>
        <p:spPr>
          <a:xfrm>
            <a:off x="3795985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1F24F367-4B30-43A1-88F0-8B7D47AB39E9}"/>
              </a:ext>
            </a:extLst>
          </p:cNvPr>
          <p:cNvSpPr/>
          <p:nvPr/>
        </p:nvSpPr>
        <p:spPr>
          <a:xfrm>
            <a:off x="3795153" y="4133034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BD96B177-8ACF-4D42-BF92-010AE058D784}"/>
              </a:ext>
            </a:extLst>
          </p:cNvPr>
          <p:cNvSpPr txBox="1"/>
          <p:nvPr/>
        </p:nvSpPr>
        <p:spPr>
          <a:xfrm>
            <a:off x="5949745" y="4601490"/>
            <a:ext cx="2152577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sv-SE" sz="1200" dirty="0"/>
              <a:t>T-koppling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Från: Distal </a:t>
            </a:r>
            <a:r>
              <a:rPr lang="sv-SE" sz="1200" dirty="0" err="1"/>
              <a:t>AirSpiral</a:t>
            </a:r>
            <a:endParaRPr lang="sv-S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Till: Standardiserad koppling</a:t>
            </a:r>
            <a:br>
              <a:rPr lang="sv-SE" sz="1200" dirty="0"/>
            </a:br>
            <a:r>
              <a:rPr lang="sv-SE" sz="1200" dirty="0"/>
              <a:t>och vätskeuppsamlingsflaska</a:t>
            </a:r>
          </a:p>
        </p:txBody>
      </p:sp>
      <p:sp>
        <p:nvSpPr>
          <p:cNvPr id="60" name="textruta 59">
            <a:extLst>
              <a:ext uri="{FF2B5EF4-FFF2-40B4-BE49-F238E27FC236}">
                <a16:creationId xmlns:a16="http://schemas.microsoft.com/office/drawing/2014/main" id="{B0E01ADC-B251-49B5-8197-B9D970EF8865}"/>
              </a:ext>
            </a:extLst>
          </p:cNvPr>
          <p:cNvSpPr txBox="1"/>
          <p:nvPr/>
        </p:nvSpPr>
        <p:spPr>
          <a:xfrm>
            <a:off x="4101829" y="5232313"/>
            <a:ext cx="220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Optiflowadapter</a:t>
            </a:r>
            <a:endParaRPr lang="sv-S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Från: Standardiserad koppling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Till: Proximal </a:t>
            </a:r>
            <a:r>
              <a:rPr lang="sv-SE" sz="1200" dirty="0" err="1"/>
              <a:t>Optiflow</a:t>
            </a:r>
            <a:endParaRPr lang="sv-SE" sz="1200" dirty="0"/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3AC40FA4-7DF9-4038-8E34-731FF3421952}"/>
              </a:ext>
            </a:extLst>
          </p:cNvPr>
          <p:cNvSpPr/>
          <p:nvPr/>
        </p:nvSpPr>
        <p:spPr>
          <a:xfrm>
            <a:off x="3944127" y="4021495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2EE993D4-76A6-4187-9F86-1EA5CE2726F4}"/>
              </a:ext>
            </a:extLst>
          </p:cNvPr>
          <p:cNvSpPr/>
          <p:nvPr/>
        </p:nvSpPr>
        <p:spPr>
          <a:xfrm>
            <a:off x="6470139" y="4022376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41253189-866D-48CC-84BA-0C806578328C}"/>
              </a:ext>
            </a:extLst>
          </p:cNvPr>
          <p:cNvSpPr/>
          <p:nvPr/>
        </p:nvSpPr>
        <p:spPr>
          <a:xfrm>
            <a:off x="8305925" y="4143340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EE23CF3-056A-4A22-88DE-07AA565CBE98}"/>
              </a:ext>
            </a:extLst>
          </p:cNvPr>
          <p:cNvGrpSpPr/>
          <p:nvPr/>
        </p:nvGrpSpPr>
        <p:grpSpPr>
          <a:xfrm>
            <a:off x="5805294" y="4227289"/>
            <a:ext cx="150872" cy="332448"/>
            <a:chOff x="2589451" y="2581359"/>
            <a:chExt cx="283222" cy="679731"/>
          </a:xfrm>
        </p:grpSpPr>
        <p:sp>
          <p:nvSpPr>
            <p:cNvPr id="6" name="Rektangel: rundade hörn 5">
              <a:extLst>
                <a:ext uri="{FF2B5EF4-FFF2-40B4-BE49-F238E27FC236}">
                  <a16:creationId xmlns:a16="http://schemas.microsoft.com/office/drawing/2014/main" id="{B1D885E0-8230-48E3-92F9-AA051634BF7B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15E11440-7218-4B98-BDEF-91DE004027DD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3" name="Grupp 62">
            <a:extLst>
              <a:ext uri="{FF2B5EF4-FFF2-40B4-BE49-F238E27FC236}">
                <a16:creationId xmlns:a16="http://schemas.microsoft.com/office/drawing/2014/main" id="{9BFDF786-537C-49DD-BAD6-4A2BF9F6DA26}"/>
              </a:ext>
            </a:extLst>
          </p:cNvPr>
          <p:cNvGrpSpPr/>
          <p:nvPr/>
        </p:nvGrpSpPr>
        <p:grpSpPr>
          <a:xfrm>
            <a:off x="6233923" y="4236809"/>
            <a:ext cx="150872" cy="332448"/>
            <a:chOff x="2589451" y="2581359"/>
            <a:chExt cx="283222" cy="679731"/>
          </a:xfrm>
        </p:grpSpPr>
        <p:sp>
          <p:nvSpPr>
            <p:cNvPr id="64" name="Rektangel: rundade hörn 63">
              <a:extLst>
                <a:ext uri="{FF2B5EF4-FFF2-40B4-BE49-F238E27FC236}">
                  <a16:creationId xmlns:a16="http://schemas.microsoft.com/office/drawing/2014/main" id="{A8923E2B-3643-4CBE-8D85-789613F887E6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ktangel 64">
              <a:extLst>
                <a:ext uri="{FF2B5EF4-FFF2-40B4-BE49-F238E27FC236}">
                  <a16:creationId xmlns:a16="http://schemas.microsoft.com/office/drawing/2014/main" id="{CD95A2F0-B1C8-43EA-90BC-384567000962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7" name="textruta 66">
            <a:extLst>
              <a:ext uri="{FF2B5EF4-FFF2-40B4-BE49-F238E27FC236}">
                <a16:creationId xmlns:a16="http://schemas.microsoft.com/office/drawing/2014/main" id="{98656D11-685D-4A64-B0C9-4ABB6EB2CD6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68" name="Bildobjekt 67">
            <a:extLst>
              <a:ext uri="{FF2B5EF4-FFF2-40B4-BE49-F238E27FC236}">
                <a16:creationId xmlns:a16="http://schemas.microsoft.com/office/drawing/2014/main" id="{ED304514-31F4-4CFB-AAF4-5E62C3700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sp>
        <p:nvSpPr>
          <p:cNvPr id="73" name="textruta 72">
            <a:extLst>
              <a:ext uri="{FF2B5EF4-FFF2-40B4-BE49-F238E27FC236}">
                <a16:creationId xmlns:a16="http://schemas.microsoft.com/office/drawing/2014/main" id="{7DB8B310-6A88-43D4-BFBE-1125B35ABD21}"/>
              </a:ext>
            </a:extLst>
          </p:cNvPr>
          <p:cNvSpPr txBox="1"/>
          <p:nvPr/>
        </p:nvSpPr>
        <p:spPr>
          <a:xfrm>
            <a:off x="1114347" y="3217732"/>
            <a:ext cx="23203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Philips </a:t>
            </a:r>
            <a:r>
              <a:rPr lang="sv-SE" sz="1200" dirty="0" err="1"/>
              <a:t>Respironics</a:t>
            </a:r>
            <a:r>
              <a:rPr lang="sv-SE" sz="1200" dirty="0"/>
              <a:t> </a:t>
            </a:r>
            <a:r>
              <a:rPr lang="sv-SE" sz="1200" dirty="0" err="1"/>
              <a:t>BiPAP</a:t>
            </a:r>
            <a:r>
              <a:rPr lang="sv-SE" sz="1200" dirty="0"/>
              <a:t> / </a:t>
            </a:r>
            <a:br>
              <a:rPr lang="sv-SE" sz="1200" dirty="0"/>
            </a:br>
            <a:r>
              <a:rPr lang="sv-SE" sz="1200" dirty="0"/>
              <a:t>CPAP </a:t>
            </a:r>
            <a:r>
              <a:rPr lang="sv-SE" sz="1200" dirty="0" err="1"/>
              <a:t>Reusable</a:t>
            </a:r>
            <a:r>
              <a:rPr lang="sv-SE" sz="1200" dirty="0"/>
              <a:t> Flexible </a:t>
            </a:r>
            <a:r>
              <a:rPr lang="sv-SE" sz="1200" dirty="0" err="1"/>
              <a:t>Tubing</a:t>
            </a:r>
            <a:r>
              <a:rPr lang="sv-SE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Standard-CPAP-slang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Specifikationer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1.8 m 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22 mm diameter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Standardiserad koppling</a:t>
            </a:r>
          </a:p>
        </p:txBody>
      </p:sp>
      <p:sp>
        <p:nvSpPr>
          <p:cNvPr id="74" name="textruta 73">
            <a:extLst>
              <a:ext uri="{FF2B5EF4-FFF2-40B4-BE49-F238E27FC236}">
                <a16:creationId xmlns:a16="http://schemas.microsoft.com/office/drawing/2014/main" id="{A0690319-C9E2-4DB0-A19C-994BF1DEDEA0}"/>
              </a:ext>
            </a:extLst>
          </p:cNvPr>
          <p:cNvSpPr txBox="1"/>
          <p:nvPr/>
        </p:nvSpPr>
        <p:spPr>
          <a:xfrm>
            <a:off x="9248552" y="3495285"/>
            <a:ext cx="2724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Philips CPAP-Slangisolator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”Slangstrumpa”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Passiv isolering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Hjälper att bibehålla temperatur </a:t>
            </a:r>
            <a:br>
              <a:rPr lang="sv-SE" sz="1200" dirty="0"/>
            </a:br>
            <a:r>
              <a:rPr lang="sv-SE" sz="1200" dirty="0"/>
              <a:t>och minska kondens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Inte strikt nödvändig (ej begränsande)</a:t>
            </a:r>
          </a:p>
        </p:txBody>
      </p:sp>
      <p:cxnSp>
        <p:nvCxnSpPr>
          <p:cNvPr id="77" name="Rak koppling 76">
            <a:extLst>
              <a:ext uri="{FF2B5EF4-FFF2-40B4-BE49-F238E27FC236}">
                <a16:creationId xmlns:a16="http://schemas.microsoft.com/office/drawing/2014/main" id="{1EFA5CA3-E17C-41AF-814C-8003B6D343BF}"/>
              </a:ext>
            </a:extLst>
          </p:cNvPr>
          <p:cNvCxnSpPr/>
          <p:nvPr/>
        </p:nvCxnSpPr>
        <p:spPr>
          <a:xfrm flipH="1" flipV="1">
            <a:off x="5075853" y="3326364"/>
            <a:ext cx="979716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ruta 78">
            <a:extLst>
              <a:ext uri="{FF2B5EF4-FFF2-40B4-BE49-F238E27FC236}">
                <a16:creationId xmlns:a16="http://schemas.microsoft.com/office/drawing/2014/main" id="{462E32FE-77DF-4092-9A34-12DFE5B90EF3}"/>
              </a:ext>
            </a:extLst>
          </p:cNvPr>
          <p:cNvSpPr txBox="1"/>
          <p:nvPr/>
        </p:nvSpPr>
        <p:spPr>
          <a:xfrm>
            <a:off x="1311164" y="1777940"/>
            <a:ext cx="2550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Syrgasaggregat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200" dirty="0"/>
              <a:t>Finns med olika kapacitet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200" dirty="0"/>
              <a:t>För att uppnå rek max</a:t>
            </a:r>
            <a:br>
              <a:rPr lang="sv-SE" sz="1200" dirty="0"/>
            </a:br>
            <a:r>
              <a:rPr lang="sv-SE" sz="1200" dirty="0"/>
              <a:t>(50% FiO2 vid 60 </a:t>
            </a:r>
            <a:r>
              <a:rPr lang="sv-SE" sz="1200" dirty="0" err="1"/>
              <a:t>lpm</a:t>
            </a:r>
            <a:r>
              <a:rPr lang="sv-SE" sz="1200" dirty="0"/>
              <a:t>) krävs 0-30l</a:t>
            </a:r>
          </a:p>
        </p:txBody>
      </p:sp>
      <p:sp>
        <p:nvSpPr>
          <p:cNvPr id="80" name="textruta 79">
            <a:extLst>
              <a:ext uri="{FF2B5EF4-FFF2-40B4-BE49-F238E27FC236}">
                <a16:creationId xmlns:a16="http://schemas.microsoft.com/office/drawing/2014/main" id="{5BC0ACEB-F2FD-455F-9986-77BE6A9FAA04}"/>
              </a:ext>
            </a:extLst>
          </p:cNvPr>
          <p:cNvSpPr txBox="1"/>
          <p:nvPr/>
        </p:nvSpPr>
        <p:spPr>
          <a:xfrm>
            <a:off x="3434128" y="2616211"/>
            <a:ext cx="3334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AirSpiral</a:t>
            </a:r>
            <a:r>
              <a:rPr lang="sv-SE" sz="1200" dirty="0"/>
              <a:t>™ </a:t>
            </a:r>
            <a:r>
              <a:rPr lang="sv-SE" sz="1200" dirty="0" err="1"/>
              <a:t>Tube</a:t>
            </a:r>
            <a:endParaRPr lang="sv-S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Uppvärmd luftslang (mot kondens)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Specifikationer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1.2 m 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22 mm diameter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Värms med kopparslinga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 err="1"/>
              <a:t>Proprietära</a:t>
            </a:r>
            <a:r>
              <a:rPr lang="sv-SE" sz="1200" dirty="0"/>
              <a:t> kopplingar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B01F2DC4-A526-4EB8-B185-5046EE22D396}"/>
              </a:ext>
            </a:extLst>
          </p:cNvPr>
          <p:cNvSpPr txBox="1"/>
          <p:nvPr/>
        </p:nvSpPr>
        <p:spPr>
          <a:xfrm>
            <a:off x="8722119" y="5256294"/>
            <a:ext cx="3310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Optiflow</a:t>
            </a:r>
            <a:r>
              <a:rPr lang="sv-SE" sz="1200" dirty="0"/>
              <a:t>™ Nasal </a:t>
            </a:r>
            <a:r>
              <a:rPr lang="sv-SE" sz="1200" dirty="0" err="1"/>
              <a:t>Cannula</a:t>
            </a:r>
            <a:endParaRPr lang="sv-S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Semipermeabel slang för att motverka kondens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I distala änden finns högflödesgrimma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Proprietär koppling (proximalt)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4CF92570-1798-49B4-80C3-95129EE43139}"/>
              </a:ext>
            </a:extLst>
          </p:cNvPr>
          <p:cNvSpPr txBox="1"/>
          <p:nvPr/>
        </p:nvSpPr>
        <p:spPr>
          <a:xfrm>
            <a:off x="6884706" y="2697808"/>
            <a:ext cx="282577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Airvo</a:t>
            </a:r>
            <a:r>
              <a:rPr lang="sv-SE" sz="1200" dirty="0"/>
              <a:t>™ 2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De facto standard för HFNO i Sverige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I folkmun ”</a:t>
            </a:r>
            <a:r>
              <a:rPr lang="sv-SE" sz="1200" dirty="0" err="1"/>
              <a:t>Optiflow</a:t>
            </a:r>
            <a:r>
              <a:rPr lang="sv-SE" sz="1200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Levererar syresatt uppvärmd fuktad luft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FiO2 21-100%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Flöde 2-60 </a:t>
            </a:r>
            <a:r>
              <a:rPr lang="sv-SE" sz="1200" dirty="0" err="1"/>
              <a:t>lpm</a:t>
            </a:r>
            <a:endParaRPr lang="sv-SE" sz="1200" dirty="0"/>
          </a:p>
        </p:txBody>
      </p:sp>
      <p:grpSp>
        <p:nvGrpSpPr>
          <p:cNvPr id="83" name="Grupp 82">
            <a:extLst>
              <a:ext uri="{FF2B5EF4-FFF2-40B4-BE49-F238E27FC236}">
                <a16:creationId xmlns:a16="http://schemas.microsoft.com/office/drawing/2014/main" id="{C7880EFC-07DA-7245-A317-824E8ED3CDAC}"/>
              </a:ext>
            </a:extLst>
          </p:cNvPr>
          <p:cNvGrpSpPr/>
          <p:nvPr/>
        </p:nvGrpSpPr>
        <p:grpSpPr>
          <a:xfrm>
            <a:off x="5670087" y="3976619"/>
            <a:ext cx="859676" cy="261896"/>
            <a:chOff x="702154" y="2338406"/>
            <a:chExt cx="5712834" cy="1740386"/>
          </a:xfrm>
        </p:grpSpPr>
        <p:sp>
          <p:nvSpPr>
            <p:cNvPr id="84" name="Rektangel 83">
              <a:extLst>
                <a:ext uri="{FF2B5EF4-FFF2-40B4-BE49-F238E27FC236}">
                  <a16:creationId xmlns:a16="http://schemas.microsoft.com/office/drawing/2014/main" id="{D03082FB-7C83-A94D-AB72-0C9E00D2C611}"/>
                </a:ext>
              </a:extLst>
            </p:cNvPr>
            <p:cNvSpPr/>
            <p:nvPr/>
          </p:nvSpPr>
          <p:spPr>
            <a:xfrm>
              <a:off x="1180979" y="2725951"/>
              <a:ext cx="4765616" cy="9359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5" name="Rektangel 84">
              <a:extLst>
                <a:ext uri="{FF2B5EF4-FFF2-40B4-BE49-F238E27FC236}">
                  <a16:creationId xmlns:a16="http://schemas.microsoft.com/office/drawing/2014/main" id="{442B8556-9B24-024C-841D-3B145C438F6F}"/>
                </a:ext>
              </a:extLst>
            </p:cNvPr>
            <p:cNvSpPr/>
            <p:nvPr/>
          </p:nvSpPr>
          <p:spPr>
            <a:xfrm>
              <a:off x="3066009" y="2338406"/>
              <a:ext cx="1007603" cy="3838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A</a:t>
              </a:r>
            </a:p>
          </p:txBody>
        </p:sp>
        <p:sp>
          <p:nvSpPr>
            <p:cNvPr id="86" name="Rektangel 85">
              <a:extLst>
                <a:ext uri="{FF2B5EF4-FFF2-40B4-BE49-F238E27FC236}">
                  <a16:creationId xmlns:a16="http://schemas.microsoft.com/office/drawing/2014/main" id="{4C69319A-1362-1143-88AD-020B1D398D48}"/>
                </a:ext>
              </a:extLst>
            </p:cNvPr>
            <p:cNvSpPr/>
            <p:nvPr/>
          </p:nvSpPr>
          <p:spPr>
            <a:xfrm>
              <a:off x="5933928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C</a:t>
              </a:r>
            </a:p>
          </p:txBody>
        </p:sp>
        <p:sp>
          <p:nvSpPr>
            <p:cNvPr id="87" name="Rektangel 86">
              <a:extLst>
                <a:ext uri="{FF2B5EF4-FFF2-40B4-BE49-F238E27FC236}">
                  <a16:creationId xmlns:a16="http://schemas.microsoft.com/office/drawing/2014/main" id="{832CC642-9CCE-D745-BB2C-ABC24093CB8F}"/>
                </a:ext>
              </a:extLst>
            </p:cNvPr>
            <p:cNvSpPr/>
            <p:nvPr/>
          </p:nvSpPr>
          <p:spPr>
            <a:xfrm>
              <a:off x="702154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B</a:t>
              </a:r>
            </a:p>
          </p:txBody>
        </p:sp>
        <p:sp>
          <p:nvSpPr>
            <p:cNvPr id="88" name="Rektangel 87">
              <a:extLst>
                <a:ext uri="{FF2B5EF4-FFF2-40B4-BE49-F238E27FC236}">
                  <a16:creationId xmlns:a16="http://schemas.microsoft.com/office/drawing/2014/main" id="{E80B9B85-1AF7-614A-83A6-0089C4818FAF}"/>
                </a:ext>
              </a:extLst>
            </p:cNvPr>
            <p:cNvSpPr/>
            <p:nvPr/>
          </p:nvSpPr>
          <p:spPr>
            <a:xfrm>
              <a:off x="1606075" y="3668199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D</a:t>
              </a:r>
            </a:p>
          </p:txBody>
        </p:sp>
        <p:sp>
          <p:nvSpPr>
            <p:cNvPr id="89" name="Rektangel 88">
              <a:extLst>
                <a:ext uri="{FF2B5EF4-FFF2-40B4-BE49-F238E27FC236}">
                  <a16:creationId xmlns:a16="http://schemas.microsoft.com/office/drawing/2014/main" id="{59249011-C17E-884B-B30D-C42AC6E1A076}"/>
                </a:ext>
              </a:extLst>
            </p:cNvPr>
            <p:cNvSpPr/>
            <p:nvPr/>
          </p:nvSpPr>
          <p:spPr>
            <a:xfrm>
              <a:off x="4441244" y="3661925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389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Rak koppling 11">
            <a:extLst>
              <a:ext uri="{FF2B5EF4-FFF2-40B4-BE49-F238E27FC236}">
                <a16:creationId xmlns:a16="http://schemas.microsoft.com/office/drawing/2014/main" id="{9A05F5FB-4DB8-4456-A135-4A75A50FCD1F}"/>
              </a:ext>
            </a:extLst>
          </p:cNvPr>
          <p:cNvCxnSpPr>
            <a:stCxn id="3" idx="1"/>
          </p:cNvCxnSpPr>
          <p:nvPr/>
        </p:nvCxnSpPr>
        <p:spPr>
          <a:xfrm flipH="1">
            <a:off x="6167534" y="1078899"/>
            <a:ext cx="2479083" cy="29787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Rak koppling 55">
            <a:extLst>
              <a:ext uri="{FF2B5EF4-FFF2-40B4-BE49-F238E27FC236}">
                <a16:creationId xmlns:a16="http://schemas.microsoft.com/office/drawing/2014/main" id="{5EB02789-E3F2-41D6-9F62-82B7CFD16BCE}"/>
              </a:ext>
            </a:extLst>
          </p:cNvPr>
          <p:cNvCxnSpPr>
            <a:stCxn id="3" idx="4"/>
          </p:cNvCxnSpPr>
          <p:nvPr/>
        </p:nvCxnSpPr>
        <p:spPr>
          <a:xfrm flipH="1" flipV="1">
            <a:off x="6233923" y="4150929"/>
            <a:ext cx="3881240" cy="4733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Ellips 2">
            <a:extLst>
              <a:ext uri="{FF2B5EF4-FFF2-40B4-BE49-F238E27FC236}">
                <a16:creationId xmlns:a16="http://schemas.microsoft.com/office/drawing/2014/main" id="{90BBB503-158D-4A21-8CA3-BD38434C9EAA}"/>
              </a:ext>
            </a:extLst>
          </p:cNvPr>
          <p:cNvSpPr/>
          <p:nvPr/>
        </p:nvSpPr>
        <p:spPr>
          <a:xfrm>
            <a:off x="8038326" y="470608"/>
            <a:ext cx="4153674" cy="41536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4" name="Grupp 33">
            <a:extLst>
              <a:ext uri="{FF2B5EF4-FFF2-40B4-BE49-F238E27FC236}">
                <a16:creationId xmlns:a16="http://schemas.microsoft.com/office/drawing/2014/main" id="{D09B10BB-E820-4A4F-9C01-B2ED9E0D7B6F}"/>
              </a:ext>
            </a:extLst>
          </p:cNvPr>
          <p:cNvGrpSpPr/>
          <p:nvPr/>
        </p:nvGrpSpPr>
        <p:grpSpPr>
          <a:xfrm>
            <a:off x="3565801" y="4136042"/>
            <a:ext cx="559706" cy="1222050"/>
            <a:chOff x="5824402" y="3981644"/>
            <a:chExt cx="559706" cy="1222050"/>
          </a:xfrm>
        </p:grpSpPr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D6CD4DC6-B61E-4A8E-865A-599A5F174970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Rak koppling 13">
              <a:extLst>
                <a:ext uri="{FF2B5EF4-FFF2-40B4-BE49-F238E27FC236}">
                  <a16:creationId xmlns:a16="http://schemas.microsoft.com/office/drawing/2014/main" id="{AAED9749-F2A1-43EA-96C6-3DA427683F03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D1308710-1ADF-4427-BF8A-72AC9C84EF2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17" name="Grupp 16">
                <a:extLst>
                  <a:ext uri="{FF2B5EF4-FFF2-40B4-BE49-F238E27FC236}">
                    <a16:creationId xmlns:a16="http://schemas.microsoft.com/office/drawing/2014/main" id="{B8C6E426-1101-4CCB-8407-5837BDCBFF27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5" name="Båge 14">
                  <a:extLst>
                    <a:ext uri="{FF2B5EF4-FFF2-40B4-BE49-F238E27FC236}">
                      <a16:creationId xmlns:a16="http://schemas.microsoft.com/office/drawing/2014/main" id="{0313E340-D74D-442A-BC4F-AA15781583E6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" name="Båge 15">
                  <a:extLst>
                    <a:ext uri="{FF2B5EF4-FFF2-40B4-BE49-F238E27FC236}">
                      <a16:creationId xmlns:a16="http://schemas.microsoft.com/office/drawing/2014/main" id="{03A75C83-87A0-49F0-BED8-1F23C4E41F6C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8" name="Grupp 17">
                <a:extLst>
                  <a:ext uri="{FF2B5EF4-FFF2-40B4-BE49-F238E27FC236}">
                    <a16:creationId xmlns:a16="http://schemas.microsoft.com/office/drawing/2014/main" id="{E19CAC61-4992-4047-B52F-4B899E1F38D3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9" name="Båge 18">
                  <a:extLst>
                    <a:ext uri="{FF2B5EF4-FFF2-40B4-BE49-F238E27FC236}">
                      <a16:creationId xmlns:a16="http://schemas.microsoft.com/office/drawing/2014/main" id="{A0EE4FC4-970F-4F88-AC1F-98D0C8F69F4A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Båge 19">
                  <a:extLst>
                    <a:ext uri="{FF2B5EF4-FFF2-40B4-BE49-F238E27FC236}">
                      <a16:creationId xmlns:a16="http://schemas.microsoft.com/office/drawing/2014/main" id="{ECE079AD-FF36-4769-AA10-8CE82CA58C7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CD4C16AC-7B15-40E4-BCD3-C3AF9EAB68B3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22" name="Båge 21">
                <a:extLst>
                  <a:ext uri="{FF2B5EF4-FFF2-40B4-BE49-F238E27FC236}">
                    <a16:creationId xmlns:a16="http://schemas.microsoft.com/office/drawing/2014/main" id="{95FA8AFE-98E7-48BA-9CCD-CD66068A2A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Båge 22">
                <a:extLst>
                  <a:ext uri="{FF2B5EF4-FFF2-40B4-BE49-F238E27FC236}">
                    <a16:creationId xmlns:a16="http://schemas.microsoft.com/office/drawing/2014/main" id="{4FAFBDCC-E487-470F-9FAC-B29D881AE0F9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upp 23">
              <a:extLst>
                <a:ext uri="{FF2B5EF4-FFF2-40B4-BE49-F238E27FC236}">
                  <a16:creationId xmlns:a16="http://schemas.microsoft.com/office/drawing/2014/main" id="{A42F3242-E12A-4982-B0D4-E837AC10DB09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25" name="Båge 24">
                <a:extLst>
                  <a:ext uri="{FF2B5EF4-FFF2-40B4-BE49-F238E27FC236}">
                    <a16:creationId xmlns:a16="http://schemas.microsoft.com/office/drawing/2014/main" id="{B496B6F9-3E22-4434-81F0-A975AB4E47B0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Båge 25">
                <a:extLst>
                  <a:ext uri="{FF2B5EF4-FFF2-40B4-BE49-F238E27FC236}">
                    <a16:creationId xmlns:a16="http://schemas.microsoft.com/office/drawing/2014/main" id="{4304D23B-D702-4D54-8800-78FE4EB18DA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0" name="Vänster hakparentes 29">
              <a:extLst>
                <a:ext uri="{FF2B5EF4-FFF2-40B4-BE49-F238E27FC236}">
                  <a16:creationId xmlns:a16="http://schemas.microsoft.com/office/drawing/2014/main" id="{13FB762B-67A8-4867-8C89-B0DB685C43C3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Vänster hakparentes 30">
              <a:extLst>
                <a:ext uri="{FF2B5EF4-FFF2-40B4-BE49-F238E27FC236}">
                  <a16:creationId xmlns:a16="http://schemas.microsoft.com/office/drawing/2014/main" id="{EA1D521C-F82B-4A10-AFD5-153F7A9D3207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" name="Grupp 27">
            <a:extLst>
              <a:ext uri="{FF2B5EF4-FFF2-40B4-BE49-F238E27FC236}">
                <a16:creationId xmlns:a16="http://schemas.microsoft.com/office/drawing/2014/main" id="{16AC38A8-47D4-4E95-9F1B-09D00F6BA24E}"/>
              </a:ext>
            </a:extLst>
          </p:cNvPr>
          <p:cNvGrpSpPr/>
          <p:nvPr/>
        </p:nvGrpSpPr>
        <p:grpSpPr>
          <a:xfrm>
            <a:off x="8079922" y="4134044"/>
            <a:ext cx="559706" cy="1222050"/>
            <a:chOff x="5824402" y="3981644"/>
            <a:chExt cx="559706" cy="1222050"/>
          </a:xfrm>
        </p:grpSpPr>
        <p:cxnSp>
          <p:nvCxnSpPr>
            <p:cNvPr id="29" name="Rak koppling 28">
              <a:extLst>
                <a:ext uri="{FF2B5EF4-FFF2-40B4-BE49-F238E27FC236}">
                  <a16:creationId xmlns:a16="http://schemas.microsoft.com/office/drawing/2014/main" id="{BAAE074F-066D-4E37-92FA-0D19D18E4E38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Rak koppling 31">
              <a:extLst>
                <a:ext uri="{FF2B5EF4-FFF2-40B4-BE49-F238E27FC236}">
                  <a16:creationId xmlns:a16="http://schemas.microsoft.com/office/drawing/2014/main" id="{35A897DE-8D2D-4482-852D-C22BD5200972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3" name="Grupp 32">
              <a:extLst>
                <a:ext uri="{FF2B5EF4-FFF2-40B4-BE49-F238E27FC236}">
                  <a16:creationId xmlns:a16="http://schemas.microsoft.com/office/drawing/2014/main" id="{C8D13B21-3ED5-4635-8A84-9F085F26CC4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43" name="Grupp 42">
                <a:extLst>
                  <a:ext uri="{FF2B5EF4-FFF2-40B4-BE49-F238E27FC236}">
                    <a16:creationId xmlns:a16="http://schemas.microsoft.com/office/drawing/2014/main" id="{39F3BFDD-EFE7-4873-8762-E3D39FB481C5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7" name="Båge 46">
                  <a:extLst>
                    <a:ext uri="{FF2B5EF4-FFF2-40B4-BE49-F238E27FC236}">
                      <a16:creationId xmlns:a16="http://schemas.microsoft.com/office/drawing/2014/main" id="{5ED01721-1C10-47BC-8B63-584AD79C7354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Båge 47">
                  <a:extLst>
                    <a:ext uri="{FF2B5EF4-FFF2-40B4-BE49-F238E27FC236}">
                      <a16:creationId xmlns:a16="http://schemas.microsoft.com/office/drawing/2014/main" id="{013F7241-F713-4F59-87E3-FFD86969590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44" name="Grupp 43">
                <a:extLst>
                  <a:ext uri="{FF2B5EF4-FFF2-40B4-BE49-F238E27FC236}">
                    <a16:creationId xmlns:a16="http://schemas.microsoft.com/office/drawing/2014/main" id="{EFCA92A1-989F-4124-BA42-19FBBD5DA608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5" name="Båge 44">
                  <a:extLst>
                    <a:ext uri="{FF2B5EF4-FFF2-40B4-BE49-F238E27FC236}">
                      <a16:creationId xmlns:a16="http://schemas.microsoft.com/office/drawing/2014/main" id="{EF526F00-A7E7-4AB1-9989-E2215FB321EC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" name="Båge 45">
                  <a:extLst>
                    <a:ext uri="{FF2B5EF4-FFF2-40B4-BE49-F238E27FC236}">
                      <a16:creationId xmlns:a16="http://schemas.microsoft.com/office/drawing/2014/main" id="{8C77E5B5-9149-446A-8497-FEF8F92F24E5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" name="Grupp 34">
              <a:extLst>
                <a:ext uri="{FF2B5EF4-FFF2-40B4-BE49-F238E27FC236}">
                  <a16:creationId xmlns:a16="http://schemas.microsoft.com/office/drawing/2014/main" id="{9F0FBE41-E1D9-474B-96D5-96B86154730D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41" name="Båge 40">
                <a:extLst>
                  <a:ext uri="{FF2B5EF4-FFF2-40B4-BE49-F238E27FC236}">
                    <a16:creationId xmlns:a16="http://schemas.microsoft.com/office/drawing/2014/main" id="{98407776-174C-460E-91B0-0A678F66B1DE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Båge 41">
                <a:extLst>
                  <a:ext uri="{FF2B5EF4-FFF2-40B4-BE49-F238E27FC236}">
                    <a16:creationId xmlns:a16="http://schemas.microsoft.com/office/drawing/2014/main" id="{1A1EA834-9A74-4046-BF6D-10E71598EED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6" name="Grupp 35">
              <a:extLst>
                <a:ext uri="{FF2B5EF4-FFF2-40B4-BE49-F238E27FC236}">
                  <a16:creationId xmlns:a16="http://schemas.microsoft.com/office/drawing/2014/main" id="{4CDCF62C-40F3-42B4-A4BF-B0B69C307C25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39" name="Båge 38">
                <a:extLst>
                  <a:ext uri="{FF2B5EF4-FFF2-40B4-BE49-F238E27FC236}">
                    <a16:creationId xmlns:a16="http://schemas.microsoft.com/office/drawing/2014/main" id="{377E27E9-73AA-4872-B369-CFBEE060B1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Båge 39">
                <a:extLst>
                  <a:ext uri="{FF2B5EF4-FFF2-40B4-BE49-F238E27FC236}">
                    <a16:creationId xmlns:a16="http://schemas.microsoft.com/office/drawing/2014/main" id="{7E90E2EA-2026-4607-BC90-A8DFD3680D11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7" name="Vänster hakparentes 36">
              <a:extLst>
                <a:ext uri="{FF2B5EF4-FFF2-40B4-BE49-F238E27FC236}">
                  <a16:creationId xmlns:a16="http://schemas.microsoft.com/office/drawing/2014/main" id="{F90D0E03-C817-4125-A888-7978A154E12A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Vänster hakparentes 37">
              <a:extLst>
                <a:ext uri="{FF2B5EF4-FFF2-40B4-BE49-F238E27FC236}">
                  <a16:creationId xmlns:a16="http://schemas.microsoft.com/office/drawing/2014/main" id="{57CAF0F2-188D-4181-AF21-50398278D6CD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4" name="Rektangel 53">
            <a:extLst>
              <a:ext uri="{FF2B5EF4-FFF2-40B4-BE49-F238E27FC236}">
                <a16:creationId xmlns:a16="http://schemas.microsoft.com/office/drawing/2014/main" id="{E7059B87-0943-48A5-8BE3-1B93928DFB4A}"/>
              </a:ext>
            </a:extLst>
          </p:cNvPr>
          <p:cNvSpPr/>
          <p:nvPr/>
        </p:nvSpPr>
        <p:spPr>
          <a:xfrm>
            <a:off x="6314804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94EA262-5504-484A-9A8D-D19AA2A40387}"/>
              </a:ext>
            </a:extLst>
          </p:cNvPr>
          <p:cNvSpPr/>
          <p:nvPr/>
        </p:nvSpPr>
        <p:spPr>
          <a:xfrm>
            <a:off x="6055569" y="2668558"/>
            <a:ext cx="87086" cy="131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Delad koppling</a:t>
            </a: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06788D29-D08A-467A-9A3D-F460B132A39B}"/>
              </a:ext>
            </a:extLst>
          </p:cNvPr>
          <p:cNvSpPr/>
          <p:nvPr/>
        </p:nvSpPr>
        <p:spPr>
          <a:xfrm>
            <a:off x="5426684" y="1950098"/>
            <a:ext cx="1399592" cy="727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HFNO</a:t>
            </a:r>
          </a:p>
        </p:txBody>
      </p:sp>
      <p:grpSp>
        <p:nvGrpSpPr>
          <p:cNvPr id="49" name="Grupp 48">
            <a:extLst>
              <a:ext uri="{FF2B5EF4-FFF2-40B4-BE49-F238E27FC236}">
                <a16:creationId xmlns:a16="http://schemas.microsoft.com/office/drawing/2014/main" id="{55C6E54F-DEBE-4497-BCF5-5E201E8ADB87}"/>
              </a:ext>
            </a:extLst>
          </p:cNvPr>
          <p:cNvGrpSpPr/>
          <p:nvPr/>
        </p:nvGrpSpPr>
        <p:grpSpPr>
          <a:xfrm>
            <a:off x="4348065" y="2000928"/>
            <a:ext cx="3593551" cy="653341"/>
            <a:chOff x="4348065" y="2000928"/>
            <a:chExt cx="3593551" cy="653341"/>
          </a:xfrm>
        </p:grpSpPr>
        <p:sp>
          <p:nvSpPr>
            <p:cNvPr id="50" name="Pil: höger 49">
              <a:extLst>
                <a:ext uri="{FF2B5EF4-FFF2-40B4-BE49-F238E27FC236}">
                  <a16:creationId xmlns:a16="http://schemas.microsoft.com/office/drawing/2014/main" id="{AB4E6837-F2F3-4EE8-B0DF-469E468DE2C6}"/>
                </a:ext>
              </a:extLst>
            </p:cNvPr>
            <p:cNvSpPr/>
            <p:nvPr/>
          </p:nvSpPr>
          <p:spPr>
            <a:xfrm>
              <a:off x="4926563" y="2239344"/>
              <a:ext cx="500121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Ellips 50">
              <a:extLst>
                <a:ext uri="{FF2B5EF4-FFF2-40B4-BE49-F238E27FC236}">
                  <a16:creationId xmlns:a16="http://schemas.microsoft.com/office/drawing/2014/main" id="{A229D6DF-86E5-4EA5-93B7-B0CD8758E3CD}"/>
                </a:ext>
              </a:extLst>
            </p:cNvPr>
            <p:cNvSpPr/>
            <p:nvPr/>
          </p:nvSpPr>
          <p:spPr>
            <a:xfrm>
              <a:off x="4348065" y="2001126"/>
              <a:ext cx="653143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O2</a:t>
              </a:r>
              <a:endParaRPr lang="sv-SE" sz="1400" dirty="0"/>
            </a:p>
          </p:txBody>
        </p:sp>
        <p:sp>
          <p:nvSpPr>
            <p:cNvPr id="52" name="Pil: höger 51">
              <a:extLst>
                <a:ext uri="{FF2B5EF4-FFF2-40B4-BE49-F238E27FC236}">
                  <a16:creationId xmlns:a16="http://schemas.microsoft.com/office/drawing/2014/main" id="{1332EA10-5075-4183-B5CB-AAEE58511FB4}"/>
                </a:ext>
              </a:extLst>
            </p:cNvPr>
            <p:cNvSpPr/>
            <p:nvPr/>
          </p:nvSpPr>
          <p:spPr>
            <a:xfrm flipH="1">
              <a:off x="6826276" y="2248672"/>
              <a:ext cx="500120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Ellips 52">
              <a:extLst>
                <a:ext uri="{FF2B5EF4-FFF2-40B4-BE49-F238E27FC236}">
                  <a16:creationId xmlns:a16="http://schemas.microsoft.com/office/drawing/2014/main" id="{18EB9E7E-C3C5-41AE-AE03-B973AB720CAD}"/>
                </a:ext>
              </a:extLst>
            </p:cNvPr>
            <p:cNvSpPr/>
            <p:nvPr/>
          </p:nvSpPr>
          <p:spPr>
            <a:xfrm flipH="1">
              <a:off x="7288474" y="2000928"/>
              <a:ext cx="653142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H2O</a:t>
              </a:r>
            </a:p>
          </p:txBody>
        </p:sp>
      </p:grpSp>
      <p:sp>
        <p:nvSpPr>
          <p:cNvPr id="9" name="Rektangel 8">
            <a:extLst>
              <a:ext uri="{FF2B5EF4-FFF2-40B4-BE49-F238E27FC236}">
                <a16:creationId xmlns:a16="http://schemas.microsoft.com/office/drawing/2014/main" id="{666EC2D1-AD0D-4BE7-A34B-2141F9FE9134}"/>
              </a:ext>
            </a:extLst>
          </p:cNvPr>
          <p:cNvSpPr/>
          <p:nvPr/>
        </p:nvSpPr>
        <p:spPr>
          <a:xfrm>
            <a:off x="3795985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1F24F367-4B30-43A1-88F0-8B7D47AB39E9}"/>
              </a:ext>
            </a:extLst>
          </p:cNvPr>
          <p:cNvSpPr/>
          <p:nvPr/>
        </p:nvSpPr>
        <p:spPr>
          <a:xfrm>
            <a:off x="3795153" y="4133034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3AC40FA4-7DF9-4038-8E34-731FF3421952}"/>
              </a:ext>
            </a:extLst>
          </p:cNvPr>
          <p:cNvSpPr/>
          <p:nvPr/>
        </p:nvSpPr>
        <p:spPr>
          <a:xfrm>
            <a:off x="3944127" y="4021495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2EE993D4-76A6-4187-9F86-1EA5CE2726F4}"/>
              </a:ext>
            </a:extLst>
          </p:cNvPr>
          <p:cNvSpPr/>
          <p:nvPr/>
        </p:nvSpPr>
        <p:spPr>
          <a:xfrm>
            <a:off x="6470139" y="4022376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41253189-866D-48CC-84BA-0C806578328C}"/>
              </a:ext>
            </a:extLst>
          </p:cNvPr>
          <p:cNvSpPr/>
          <p:nvPr/>
        </p:nvSpPr>
        <p:spPr>
          <a:xfrm>
            <a:off x="8305925" y="4143340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EE23CF3-056A-4A22-88DE-07AA565CBE98}"/>
              </a:ext>
            </a:extLst>
          </p:cNvPr>
          <p:cNvGrpSpPr/>
          <p:nvPr/>
        </p:nvGrpSpPr>
        <p:grpSpPr>
          <a:xfrm>
            <a:off x="5805294" y="4227289"/>
            <a:ext cx="150872" cy="332448"/>
            <a:chOff x="2589451" y="2581359"/>
            <a:chExt cx="283222" cy="679731"/>
          </a:xfrm>
        </p:grpSpPr>
        <p:sp>
          <p:nvSpPr>
            <p:cNvPr id="6" name="Rektangel: rundade hörn 5">
              <a:extLst>
                <a:ext uri="{FF2B5EF4-FFF2-40B4-BE49-F238E27FC236}">
                  <a16:creationId xmlns:a16="http://schemas.microsoft.com/office/drawing/2014/main" id="{B1D885E0-8230-48E3-92F9-AA051634BF7B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15E11440-7218-4B98-BDEF-91DE004027DD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3" name="Grupp 62">
            <a:extLst>
              <a:ext uri="{FF2B5EF4-FFF2-40B4-BE49-F238E27FC236}">
                <a16:creationId xmlns:a16="http://schemas.microsoft.com/office/drawing/2014/main" id="{9BFDF786-537C-49DD-BAD6-4A2BF9F6DA26}"/>
              </a:ext>
            </a:extLst>
          </p:cNvPr>
          <p:cNvGrpSpPr/>
          <p:nvPr/>
        </p:nvGrpSpPr>
        <p:grpSpPr>
          <a:xfrm>
            <a:off x="6233923" y="4236809"/>
            <a:ext cx="150872" cy="332448"/>
            <a:chOff x="2589451" y="2581359"/>
            <a:chExt cx="283222" cy="679731"/>
          </a:xfrm>
        </p:grpSpPr>
        <p:sp>
          <p:nvSpPr>
            <p:cNvPr id="64" name="Rektangel: rundade hörn 63">
              <a:extLst>
                <a:ext uri="{FF2B5EF4-FFF2-40B4-BE49-F238E27FC236}">
                  <a16:creationId xmlns:a16="http://schemas.microsoft.com/office/drawing/2014/main" id="{A8923E2B-3643-4CBE-8D85-789613F887E6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ktangel 64">
              <a:extLst>
                <a:ext uri="{FF2B5EF4-FFF2-40B4-BE49-F238E27FC236}">
                  <a16:creationId xmlns:a16="http://schemas.microsoft.com/office/drawing/2014/main" id="{CD95A2F0-B1C8-43EA-90BC-384567000962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7" name="textruta 66">
            <a:extLst>
              <a:ext uri="{FF2B5EF4-FFF2-40B4-BE49-F238E27FC236}">
                <a16:creationId xmlns:a16="http://schemas.microsoft.com/office/drawing/2014/main" id="{98656D11-685D-4A64-B0C9-4ABB6EB2CD6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68" name="Bildobjekt 67">
            <a:extLst>
              <a:ext uri="{FF2B5EF4-FFF2-40B4-BE49-F238E27FC236}">
                <a16:creationId xmlns:a16="http://schemas.microsoft.com/office/drawing/2014/main" id="{ED304514-31F4-4CFB-AAF4-5E62C3700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grpSp>
        <p:nvGrpSpPr>
          <p:cNvPr id="78" name="Grupp 77">
            <a:extLst>
              <a:ext uri="{FF2B5EF4-FFF2-40B4-BE49-F238E27FC236}">
                <a16:creationId xmlns:a16="http://schemas.microsoft.com/office/drawing/2014/main" id="{3CB07532-0DB3-304C-91EF-A4ABDB123E19}"/>
              </a:ext>
            </a:extLst>
          </p:cNvPr>
          <p:cNvGrpSpPr/>
          <p:nvPr/>
        </p:nvGrpSpPr>
        <p:grpSpPr>
          <a:xfrm>
            <a:off x="8511018" y="2072339"/>
            <a:ext cx="3367647" cy="1025936"/>
            <a:chOff x="702154" y="2338406"/>
            <a:chExt cx="5712834" cy="1740386"/>
          </a:xfrm>
        </p:grpSpPr>
        <p:sp>
          <p:nvSpPr>
            <p:cNvPr id="79" name="Rektangel 78">
              <a:extLst>
                <a:ext uri="{FF2B5EF4-FFF2-40B4-BE49-F238E27FC236}">
                  <a16:creationId xmlns:a16="http://schemas.microsoft.com/office/drawing/2014/main" id="{C853F5AB-19D4-0445-A033-B9E24936D696}"/>
                </a:ext>
              </a:extLst>
            </p:cNvPr>
            <p:cNvSpPr/>
            <p:nvPr/>
          </p:nvSpPr>
          <p:spPr>
            <a:xfrm>
              <a:off x="1180980" y="2725949"/>
              <a:ext cx="4765614" cy="9359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0" name="Rektangel 79">
              <a:extLst>
                <a:ext uri="{FF2B5EF4-FFF2-40B4-BE49-F238E27FC236}">
                  <a16:creationId xmlns:a16="http://schemas.microsoft.com/office/drawing/2014/main" id="{98F30095-E050-8946-BAC2-1220442957D4}"/>
                </a:ext>
              </a:extLst>
            </p:cNvPr>
            <p:cNvSpPr/>
            <p:nvPr/>
          </p:nvSpPr>
          <p:spPr>
            <a:xfrm>
              <a:off x="3066009" y="2338406"/>
              <a:ext cx="1007603" cy="3838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A</a:t>
              </a:r>
            </a:p>
          </p:txBody>
        </p:sp>
        <p:sp>
          <p:nvSpPr>
            <p:cNvPr id="81" name="Rektangel 80">
              <a:extLst>
                <a:ext uri="{FF2B5EF4-FFF2-40B4-BE49-F238E27FC236}">
                  <a16:creationId xmlns:a16="http://schemas.microsoft.com/office/drawing/2014/main" id="{A3495F36-F1B2-F547-9AB9-51B6BDF034FF}"/>
                </a:ext>
              </a:extLst>
            </p:cNvPr>
            <p:cNvSpPr/>
            <p:nvPr/>
          </p:nvSpPr>
          <p:spPr>
            <a:xfrm>
              <a:off x="5933928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C</a:t>
              </a:r>
            </a:p>
          </p:txBody>
        </p:sp>
        <p:sp>
          <p:nvSpPr>
            <p:cNvPr id="82" name="Rektangel 81">
              <a:extLst>
                <a:ext uri="{FF2B5EF4-FFF2-40B4-BE49-F238E27FC236}">
                  <a16:creationId xmlns:a16="http://schemas.microsoft.com/office/drawing/2014/main" id="{BF292939-74B3-9747-9A88-4AFB1EBE4C80}"/>
                </a:ext>
              </a:extLst>
            </p:cNvPr>
            <p:cNvSpPr/>
            <p:nvPr/>
          </p:nvSpPr>
          <p:spPr>
            <a:xfrm>
              <a:off x="702154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B</a:t>
              </a:r>
            </a:p>
          </p:txBody>
        </p:sp>
        <p:sp>
          <p:nvSpPr>
            <p:cNvPr id="83" name="Rektangel 82">
              <a:extLst>
                <a:ext uri="{FF2B5EF4-FFF2-40B4-BE49-F238E27FC236}">
                  <a16:creationId xmlns:a16="http://schemas.microsoft.com/office/drawing/2014/main" id="{13F15618-04A8-3543-959E-35B3AE4D7E72}"/>
                </a:ext>
              </a:extLst>
            </p:cNvPr>
            <p:cNvSpPr/>
            <p:nvPr/>
          </p:nvSpPr>
          <p:spPr>
            <a:xfrm>
              <a:off x="1606075" y="3668199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D</a:t>
              </a:r>
            </a:p>
          </p:txBody>
        </p:sp>
        <p:sp>
          <p:nvSpPr>
            <p:cNvPr id="84" name="Rektangel 83">
              <a:extLst>
                <a:ext uri="{FF2B5EF4-FFF2-40B4-BE49-F238E27FC236}">
                  <a16:creationId xmlns:a16="http://schemas.microsoft.com/office/drawing/2014/main" id="{03AE75C0-B43C-2146-94F2-49418B2B2D10}"/>
                </a:ext>
              </a:extLst>
            </p:cNvPr>
            <p:cNvSpPr/>
            <p:nvPr/>
          </p:nvSpPr>
          <p:spPr>
            <a:xfrm>
              <a:off x="4441244" y="3661925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</a:t>
              </a:r>
            </a:p>
          </p:txBody>
        </p:sp>
      </p:grpSp>
      <p:grpSp>
        <p:nvGrpSpPr>
          <p:cNvPr id="92" name="Grupp 91">
            <a:extLst>
              <a:ext uri="{FF2B5EF4-FFF2-40B4-BE49-F238E27FC236}">
                <a16:creationId xmlns:a16="http://schemas.microsoft.com/office/drawing/2014/main" id="{50F1113B-050F-F84B-9E55-58B872F987C0}"/>
              </a:ext>
            </a:extLst>
          </p:cNvPr>
          <p:cNvGrpSpPr/>
          <p:nvPr/>
        </p:nvGrpSpPr>
        <p:grpSpPr>
          <a:xfrm>
            <a:off x="5670087" y="3976619"/>
            <a:ext cx="859676" cy="261896"/>
            <a:chOff x="702154" y="2338406"/>
            <a:chExt cx="5712834" cy="1740386"/>
          </a:xfrm>
        </p:grpSpPr>
        <p:sp>
          <p:nvSpPr>
            <p:cNvPr id="93" name="Rektangel 92">
              <a:extLst>
                <a:ext uri="{FF2B5EF4-FFF2-40B4-BE49-F238E27FC236}">
                  <a16:creationId xmlns:a16="http://schemas.microsoft.com/office/drawing/2014/main" id="{E44456BB-2957-4547-9EF9-510BF6143620}"/>
                </a:ext>
              </a:extLst>
            </p:cNvPr>
            <p:cNvSpPr/>
            <p:nvPr/>
          </p:nvSpPr>
          <p:spPr>
            <a:xfrm>
              <a:off x="1180979" y="2725951"/>
              <a:ext cx="4765616" cy="9359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4" name="Rektangel 93">
              <a:extLst>
                <a:ext uri="{FF2B5EF4-FFF2-40B4-BE49-F238E27FC236}">
                  <a16:creationId xmlns:a16="http://schemas.microsoft.com/office/drawing/2014/main" id="{EF959A0C-CF96-5346-921C-6CA24A2E9723}"/>
                </a:ext>
              </a:extLst>
            </p:cNvPr>
            <p:cNvSpPr/>
            <p:nvPr/>
          </p:nvSpPr>
          <p:spPr>
            <a:xfrm>
              <a:off x="3066009" y="2338406"/>
              <a:ext cx="1007603" cy="3838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A</a:t>
              </a:r>
            </a:p>
          </p:txBody>
        </p:sp>
        <p:sp>
          <p:nvSpPr>
            <p:cNvPr id="95" name="Rektangel 94">
              <a:extLst>
                <a:ext uri="{FF2B5EF4-FFF2-40B4-BE49-F238E27FC236}">
                  <a16:creationId xmlns:a16="http://schemas.microsoft.com/office/drawing/2014/main" id="{652F9EA0-7A26-804A-9900-E7FE107CC223}"/>
                </a:ext>
              </a:extLst>
            </p:cNvPr>
            <p:cNvSpPr/>
            <p:nvPr/>
          </p:nvSpPr>
          <p:spPr>
            <a:xfrm>
              <a:off x="5933928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C</a:t>
              </a:r>
            </a:p>
          </p:txBody>
        </p:sp>
        <p:sp>
          <p:nvSpPr>
            <p:cNvPr id="96" name="Rektangel 95">
              <a:extLst>
                <a:ext uri="{FF2B5EF4-FFF2-40B4-BE49-F238E27FC236}">
                  <a16:creationId xmlns:a16="http://schemas.microsoft.com/office/drawing/2014/main" id="{CB3B4101-ED52-1043-870C-102C29F8AD5B}"/>
                </a:ext>
              </a:extLst>
            </p:cNvPr>
            <p:cNvSpPr/>
            <p:nvPr/>
          </p:nvSpPr>
          <p:spPr>
            <a:xfrm>
              <a:off x="702154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B</a:t>
              </a:r>
            </a:p>
          </p:txBody>
        </p:sp>
        <p:sp>
          <p:nvSpPr>
            <p:cNvPr id="97" name="Rektangel 96">
              <a:extLst>
                <a:ext uri="{FF2B5EF4-FFF2-40B4-BE49-F238E27FC236}">
                  <a16:creationId xmlns:a16="http://schemas.microsoft.com/office/drawing/2014/main" id="{11126202-B2FA-8245-99C7-31A2227D74C8}"/>
                </a:ext>
              </a:extLst>
            </p:cNvPr>
            <p:cNvSpPr/>
            <p:nvPr/>
          </p:nvSpPr>
          <p:spPr>
            <a:xfrm>
              <a:off x="1606075" y="3668199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D</a:t>
              </a:r>
            </a:p>
          </p:txBody>
        </p:sp>
        <p:sp>
          <p:nvSpPr>
            <p:cNvPr id="98" name="Rektangel 97">
              <a:extLst>
                <a:ext uri="{FF2B5EF4-FFF2-40B4-BE49-F238E27FC236}">
                  <a16:creationId xmlns:a16="http://schemas.microsoft.com/office/drawing/2014/main" id="{113ECFCF-8213-FD40-9AEC-32C9D541A7C3}"/>
                </a:ext>
              </a:extLst>
            </p:cNvPr>
            <p:cNvSpPr/>
            <p:nvPr/>
          </p:nvSpPr>
          <p:spPr>
            <a:xfrm>
              <a:off x="4441244" y="3661925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686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ruta 125">
            <a:extLst>
              <a:ext uri="{FF2B5EF4-FFF2-40B4-BE49-F238E27FC236}">
                <a16:creationId xmlns:a16="http://schemas.microsoft.com/office/drawing/2014/main" id="{0C7E8638-A47D-CF46-9E86-F8FFD4ACEFB6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127" name="Bildobjekt 126">
            <a:extLst>
              <a:ext uri="{FF2B5EF4-FFF2-40B4-BE49-F238E27FC236}">
                <a16:creationId xmlns:a16="http://schemas.microsoft.com/office/drawing/2014/main" id="{A8D0E3A2-EC7F-4043-AD70-4527B400DE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sp>
        <p:nvSpPr>
          <p:cNvPr id="128" name="Rektangel 127">
            <a:extLst>
              <a:ext uri="{FF2B5EF4-FFF2-40B4-BE49-F238E27FC236}">
                <a16:creationId xmlns:a16="http://schemas.microsoft.com/office/drawing/2014/main" id="{49E308D4-5E61-2249-AFAA-40A36EEA7A80}"/>
              </a:ext>
            </a:extLst>
          </p:cNvPr>
          <p:cNvSpPr/>
          <p:nvPr/>
        </p:nvSpPr>
        <p:spPr>
          <a:xfrm>
            <a:off x="496095" y="483166"/>
            <a:ext cx="11112809" cy="1841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33" name="Grupp 132">
            <a:extLst>
              <a:ext uri="{FF2B5EF4-FFF2-40B4-BE49-F238E27FC236}">
                <a16:creationId xmlns:a16="http://schemas.microsoft.com/office/drawing/2014/main" id="{A261648B-DD43-C44A-8B67-C7254A73F3B7}"/>
              </a:ext>
            </a:extLst>
          </p:cNvPr>
          <p:cNvGrpSpPr/>
          <p:nvPr/>
        </p:nvGrpSpPr>
        <p:grpSpPr>
          <a:xfrm>
            <a:off x="1032068" y="7860"/>
            <a:ext cx="10228077" cy="6222662"/>
            <a:chOff x="1032068" y="7860"/>
            <a:chExt cx="10228077" cy="6222662"/>
          </a:xfrm>
        </p:grpSpPr>
        <p:grpSp>
          <p:nvGrpSpPr>
            <p:cNvPr id="124" name="Grupp 123">
              <a:extLst>
                <a:ext uri="{FF2B5EF4-FFF2-40B4-BE49-F238E27FC236}">
                  <a16:creationId xmlns:a16="http://schemas.microsoft.com/office/drawing/2014/main" id="{E14B833D-AC99-CA46-9BD8-9581B9DD442A}"/>
                </a:ext>
              </a:extLst>
            </p:cNvPr>
            <p:cNvGrpSpPr/>
            <p:nvPr/>
          </p:nvGrpSpPr>
          <p:grpSpPr>
            <a:xfrm>
              <a:off x="8893674" y="2649125"/>
              <a:ext cx="2366471" cy="975878"/>
              <a:chOff x="8893674" y="2649125"/>
              <a:chExt cx="2366471" cy="975878"/>
            </a:xfrm>
          </p:grpSpPr>
          <p:grpSp>
            <p:nvGrpSpPr>
              <p:cNvPr id="98" name="Grupp 97">
                <a:extLst>
                  <a:ext uri="{FF2B5EF4-FFF2-40B4-BE49-F238E27FC236}">
                    <a16:creationId xmlns:a16="http://schemas.microsoft.com/office/drawing/2014/main" id="{A404A909-CE13-C947-8703-24B7AC0C2354}"/>
                  </a:ext>
                </a:extLst>
              </p:cNvPr>
              <p:cNvGrpSpPr/>
              <p:nvPr/>
            </p:nvGrpSpPr>
            <p:grpSpPr>
              <a:xfrm rot="10800000">
                <a:off x="8893674" y="2649125"/>
                <a:ext cx="2366471" cy="975878"/>
                <a:chOff x="982193" y="2653163"/>
                <a:chExt cx="2366471" cy="975878"/>
              </a:xfrm>
            </p:grpSpPr>
            <p:sp>
              <p:nvSpPr>
                <p:cNvPr id="99" name="Rektangel 98">
                  <a:extLst>
                    <a:ext uri="{FF2B5EF4-FFF2-40B4-BE49-F238E27FC236}">
                      <a16:creationId xmlns:a16="http://schemas.microsoft.com/office/drawing/2014/main" id="{2375AB7E-C7F6-EC48-8608-B8F6C336AB07}"/>
                    </a:ext>
                  </a:extLst>
                </p:cNvPr>
                <p:cNvSpPr/>
                <p:nvPr/>
              </p:nvSpPr>
              <p:spPr>
                <a:xfrm rot="16200000">
                  <a:off x="1756010" y="2049372"/>
                  <a:ext cx="815926" cy="2185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100" name="Rak 99">
                  <a:extLst>
                    <a:ext uri="{FF2B5EF4-FFF2-40B4-BE49-F238E27FC236}">
                      <a16:creationId xmlns:a16="http://schemas.microsoft.com/office/drawing/2014/main" id="{71CED196-1755-CA49-AD4F-A8C1F23711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49729" y="3379524"/>
                  <a:ext cx="203599" cy="20360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Rak 100">
                  <a:extLst>
                    <a:ext uri="{FF2B5EF4-FFF2-40B4-BE49-F238E27FC236}">
                      <a16:creationId xmlns:a16="http://schemas.microsoft.com/office/drawing/2014/main" id="{DA6C4B1B-42DF-0C48-9E41-7EB57EB1AB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37275" y="3156685"/>
                  <a:ext cx="420224" cy="420223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Rak 101">
                  <a:extLst>
                    <a:ext uri="{FF2B5EF4-FFF2-40B4-BE49-F238E27FC236}">
                      <a16:creationId xmlns:a16="http://schemas.microsoft.com/office/drawing/2014/main" id="{4DE78A5B-09CF-2341-86A6-35F76CEDE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47961" y="2951898"/>
                  <a:ext cx="631991" cy="63199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Rak 102">
                  <a:extLst>
                    <a:ext uri="{FF2B5EF4-FFF2-40B4-BE49-F238E27FC236}">
                      <a16:creationId xmlns:a16="http://schemas.microsoft.com/office/drawing/2014/main" id="{CF33140A-4930-9A40-8F44-54368E54CF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59224" y="2746934"/>
                  <a:ext cx="829975" cy="829975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Rak 103">
                  <a:extLst>
                    <a:ext uri="{FF2B5EF4-FFF2-40B4-BE49-F238E27FC236}">
                      <a16:creationId xmlns:a16="http://schemas.microsoft.com/office/drawing/2014/main" id="{2711714D-7ED4-D448-8065-2A8B1EC1B5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225282" y="2702607"/>
                  <a:ext cx="875802" cy="87580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Rak 104">
                  <a:extLst>
                    <a:ext uri="{FF2B5EF4-FFF2-40B4-BE49-F238E27FC236}">
                      <a16:creationId xmlns:a16="http://schemas.microsoft.com/office/drawing/2014/main" id="{A103C1CC-3DFE-4E40-9732-83EE04656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41183" y="2703035"/>
                  <a:ext cx="886648" cy="886646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Rak 105">
                  <a:extLst>
                    <a:ext uri="{FF2B5EF4-FFF2-40B4-BE49-F238E27FC236}">
                      <a16:creationId xmlns:a16="http://schemas.microsoft.com/office/drawing/2014/main" id="{F49C3EC0-46E8-7B46-9D1A-79E74BDADF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649990" y="2694225"/>
                  <a:ext cx="889664" cy="889664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Rak 106">
                  <a:extLst>
                    <a:ext uri="{FF2B5EF4-FFF2-40B4-BE49-F238E27FC236}">
                      <a16:creationId xmlns:a16="http://schemas.microsoft.com/office/drawing/2014/main" id="{0D2E96AB-3D89-8245-AC57-0EB1DBCB6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864470" y="2698320"/>
                  <a:ext cx="880090" cy="880088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Rak 107">
                  <a:extLst>
                    <a:ext uri="{FF2B5EF4-FFF2-40B4-BE49-F238E27FC236}">
                      <a16:creationId xmlns:a16="http://schemas.microsoft.com/office/drawing/2014/main" id="{A73BAABE-6322-044A-8867-4BE290CC33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086482" y="2704858"/>
                  <a:ext cx="870581" cy="87058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Rak 108">
                  <a:extLst>
                    <a:ext uri="{FF2B5EF4-FFF2-40B4-BE49-F238E27FC236}">
                      <a16:creationId xmlns:a16="http://schemas.microsoft.com/office/drawing/2014/main" id="{A161AD79-5957-FC4D-AD9C-258EBCC05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298973" y="2701124"/>
                  <a:ext cx="877260" cy="877259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Rak 109">
                  <a:extLst>
                    <a:ext uri="{FF2B5EF4-FFF2-40B4-BE49-F238E27FC236}">
                      <a16:creationId xmlns:a16="http://schemas.microsoft.com/office/drawing/2014/main" id="{6B8D8B82-F4FC-7C4C-B45C-567A80224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510242" y="2702007"/>
                  <a:ext cx="776941" cy="77694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Rak 110">
                  <a:extLst>
                    <a:ext uri="{FF2B5EF4-FFF2-40B4-BE49-F238E27FC236}">
                      <a16:creationId xmlns:a16="http://schemas.microsoft.com/office/drawing/2014/main" id="{8458FB8A-A8B5-F14F-A63B-DD003853B8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729640" y="2705932"/>
                  <a:ext cx="569192" cy="56919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Rak 111">
                  <a:extLst>
                    <a:ext uri="{FF2B5EF4-FFF2-40B4-BE49-F238E27FC236}">
                      <a16:creationId xmlns:a16="http://schemas.microsoft.com/office/drawing/2014/main" id="{21FA3B1D-C3B0-5344-8324-1A25B99FD2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948812" y="2695671"/>
                  <a:ext cx="338778" cy="338776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Rak 112">
                  <a:extLst>
                    <a:ext uri="{FF2B5EF4-FFF2-40B4-BE49-F238E27FC236}">
                      <a16:creationId xmlns:a16="http://schemas.microsoft.com/office/drawing/2014/main" id="{0854007F-DDD1-7048-B50B-5BC8BA6A6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3176233" y="2707618"/>
                  <a:ext cx="106121" cy="106122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Rektangel 113">
                  <a:extLst>
                    <a:ext uri="{FF2B5EF4-FFF2-40B4-BE49-F238E27FC236}">
                      <a16:creationId xmlns:a16="http://schemas.microsoft.com/office/drawing/2014/main" id="{05042138-876B-1B40-ADE9-9AFD0E629238}"/>
                    </a:ext>
                  </a:extLst>
                </p:cNvPr>
                <p:cNvSpPr/>
                <p:nvPr/>
              </p:nvSpPr>
              <p:spPr>
                <a:xfrm rot="16200000">
                  <a:off x="2120292" y="2498883"/>
                  <a:ext cx="74813" cy="21855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5" name="Rektangel 114">
                  <a:extLst>
                    <a:ext uri="{FF2B5EF4-FFF2-40B4-BE49-F238E27FC236}">
                      <a16:creationId xmlns:a16="http://schemas.microsoft.com/office/drawing/2014/main" id="{18A645A0-0B12-4E47-ADBE-8BEF52D86BDD}"/>
                    </a:ext>
                  </a:extLst>
                </p:cNvPr>
                <p:cNvSpPr/>
                <p:nvPr/>
              </p:nvSpPr>
              <p:spPr>
                <a:xfrm rot="16200000">
                  <a:off x="2123467" y="1597818"/>
                  <a:ext cx="74813" cy="21855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6" name="Rektangel 115">
                  <a:extLst>
                    <a:ext uri="{FF2B5EF4-FFF2-40B4-BE49-F238E27FC236}">
                      <a16:creationId xmlns:a16="http://schemas.microsoft.com/office/drawing/2014/main" id="{24289F1D-6AB8-7242-AEFD-568BC28FF63A}"/>
                    </a:ext>
                  </a:extLst>
                </p:cNvPr>
                <p:cNvSpPr/>
                <p:nvPr/>
              </p:nvSpPr>
              <p:spPr>
                <a:xfrm rot="16200000">
                  <a:off x="576419" y="3113393"/>
                  <a:ext cx="900170" cy="8862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7" name="Rektangel 116">
                  <a:extLst>
                    <a:ext uri="{FF2B5EF4-FFF2-40B4-BE49-F238E27FC236}">
                      <a16:creationId xmlns:a16="http://schemas.microsoft.com/office/drawing/2014/main" id="{ED994223-CECA-B04C-9879-B33805D171AA}"/>
                    </a:ext>
                  </a:extLst>
                </p:cNvPr>
                <p:cNvSpPr/>
                <p:nvPr/>
              </p:nvSpPr>
              <p:spPr>
                <a:xfrm rot="16200000">
                  <a:off x="2854268" y="3097240"/>
                  <a:ext cx="900170" cy="8862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8" name="Rektangel 117">
                  <a:extLst>
                    <a:ext uri="{FF2B5EF4-FFF2-40B4-BE49-F238E27FC236}">
                      <a16:creationId xmlns:a16="http://schemas.microsoft.com/office/drawing/2014/main" id="{67EC1219-CC86-1A44-BF0D-315D2B5EFF34}"/>
                    </a:ext>
                  </a:extLst>
                </p:cNvPr>
                <p:cNvSpPr/>
                <p:nvPr/>
              </p:nvSpPr>
              <p:spPr>
                <a:xfrm>
                  <a:off x="2951572" y="2678427"/>
                  <a:ext cx="369275" cy="92418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23" name="Rektangel 122">
                <a:extLst>
                  <a:ext uri="{FF2B5EF4-FFF2-40B4-BE49-F238E27FC236}">
                    <a16:creationId xmlns:a16="http://schemas.microsoft.com/office/drawing/2014/main" id="{9DAE026F-FE69-424E-9987-C417883DCC47}"/>
                  </a:ext>
                </a:extLst>
              </p:cNvPr>
              <p:cNvSpPr/>
              <p:nvPr/>
            </p:nvSpPr>
            <p:spPr>
              <a:xfrm>
                <a:off x="9566375" y="3060301"/>
                <a:ext cx="1026254" cy="16894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050" dirty="0"/>
                  <a:t>CPAP / </a:t>
                </a:r>
                <a:r>
                  <a:rPr lang="sv-SE" sz="1050" dirty="0" err="1"/>
                  <a:t>BiLevel</a:t>
                </a:r>
                <a:endParaRPr lang="sv-SE" sz="1050" dirty="0"/>
              </a:p>
            </p:txBody>
          </p:sp>
        </p:grpSp>
        <p:grpSp>
          <p:nvGrpSpPr>
            <p:cNvPr id="121" name="Grupp 120">
              <a:extLst>
                <a:ext uri="{FF2B5EF4-FFF2-40B4-BE49-F238E27FC236}">
                  <a16:creationId xmlns:a16="http://schemas.microsoft.com/office/drawing/2014/main" id="{CEFE9A99-BED2-5A42-8E56-03E266058034}"/>
                </a:ext>
              </a:extLst>
            </p:cNvPr>
            <p:cNvGrpSpPr/>
            <p:nvPr/>
          </p:nvGrpSpPr>
          <p:grpSpPr>
            <a:xfrm>
              <a:off x="1032068" y="2653163"/>
              <a:ext cx="2366471" cy="975878"/>
              <a:chOff x="1032068" y="2653163"/>
              <a:chExt cx="2366471" cy="975878"/>
            </a:xfrm>
          </p:grpSpPr>
          <p:grpSp>
            <p:nvGrpSpPr>
              <p:cNvPr id="97" name="Grupp 96">
                <a:extLst>
                  <a:ext uri="{FF2B5EF4-FFF2-40B4-BE49-F238E27FC236}">
                    <a16:creationId xmlns:a16="http://schemas.microsoft.com/office/drawing/2014/main" id="{56F685C9-98ED-7B40-B3E8-5E9F32AF859E}"/>
                  </a:ext>
                </a:extLst>
              </p:cNvPr>
              <p:cNvGrpSpPr/>
              <p:nvPr/>
            </p:nvGrpSpPr>
            <p:grpSpPr>
              <a:xfrm>
                <a:off x="1032068" y="2653163"/>
                <a:ext cx="2366471" cy="975878"/>
                <a:chOff x="982193" y="2653163"/>
                <a:chExt cx="2366471" cy="975878"/>
              </a:xfrm>
            </p:grpSpPr>
            <p:sp>
              <p:nvSpPr>
                <p:cNvPr id="77" name="Rektangel 76">
                  <a:extLst>
                    <a:ext uri="{FF2B5EF4-FFF2-40B4-BE49-F238E27FC236}">
                      <a16:creationId xmlns:a16="http://schemas.microsoft.com/office/drawing/2014/main" id="{3AD53BE6-8BC8-F54C-93C0-780B33E695D8}"/>
                    </a:ext>
                  </a:extLst>
                </p:cNvPr>
                <p:cNvSpPr/>
                <p:nvPr/>
              </p:nvSpPr>
              <p:spPr>
                <a:xfrm rot="16200000">
                  <a:off x="1756010" y="2049372"/>
                  <a:ext cx="815926" cy="2185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78" name="Rak 77">
                  <a:extLst>
                    <a:ext uri="{FF2B5EF4-FFF2-40B4-BE49-F238E27FC236}">
                      <a16:creationId xmlns:a16="http://schemas.microsoft.com/office/drawing/2014/main" id="{F3409A26-9499-E54A-B28A-24A104A8F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49729" y="3379524"/>
                  <a:ext cx="203599" cy="20360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Rak 78">
                  <a:extLst>
                    <a:ext uri="{FF2B5EF4-FFF2-40B4-BE49-F238E27FC236}">
                      <a16:creationId xmlns:a16="http://schemas.microsoft.com/office/drawing/2014/main" id="{E5218CE3-0BE2-A946-9C60-D18A6C8BC4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37275" y="3156685"/>
                  <a:ext cx="420224" cy="420223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Rak 79">
                  <a:extLst>
                    <a:ext uri="{FF2B5EF4-FFF2-40B4-BE49-F238E27FC236}">
                      <a16:creationId xmlns:a16="http://schemas.microsoft.com/office/drawing/2014/main" id="{F3F0ADAF-974E-8145-93C2-844C2D2933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47961" y="2951898"/>
                  <a:ext cx="631991" cy="63199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Rak 80">
                  <a:extLst>
                    <a:ext uri="{FF2B5EF4-FFF2-40B4-BE49-F238E27FC236}">
                      <a16:creationId xmlns:a16="http://schemas.microsoft.com/office/drawing/2014/main" id="{66B757D1-0D99-D943-A566-9306A4C97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59224" y="2746934"/>
                  <a:ext cx="829975" cy="829975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Rak 81">
                  <a:extLst>
                    <a:ext uri="{FF2B5EF4-FFF2-40B4-BE49-F238E27FC236}">
                      <a16:creationId xmlns:a16="http://schemas.microsoft.com/office/drawing/2014/main" id="{68A29CEC-D437-5B4D-B53C-EC832422F8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225282" y="2702607"/>
                  <a:ext cx="875802" cy="87580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Rak 82">
                  <a:extLst>
                    <a:ext uri="{FF2B5EF4-FFF2-40B4-BE49-F238E27FC236}">
                      <a16:creationId xmlns:a16="http://schemas.microsoft.com/office/drawing/2014/main" id="{08A2DA75-AD43-934D-A58F-52B764BF5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41183" y="2703035"/>
                  <a:ext cx="886648" cy="886646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Rak 83">
                  <a:extLst>
                    <a:ext uri="{FF2B5EF4-FFF2-40B4-BE49-F238E27FC236}">
                      <a16:creationId xmlns:a16="http://schemas.microsoft.com/office/drawing/2014/main" id="{CD2FC6AE-9AF8-D042-A3A1-F587E08FC0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649990" y="2694225"/>
                  <a:ext cx="889664" cy="889664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Rak 84">
                  <a:extLst>
                    <a:ext uri="{FF2B5EF4-FFF2-40B4-BE49-F238E27FC236}">
                      <a16:creationId xmlns:a16="http://schemas.microsoft.com/office/drawing/2014/main" id="{FBB1B509-6C8B-354D-B8AE-37B25B6FBD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864470" y="2698320"/>
                  <a:ext cx="880090" cy="880088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Rak 85">
                  <a:extLst>
                    <a:ext uri="{FF2B5EF4-FFF2-40B4-BE49-F238E27FC236}">
                      <a16:creationId xmlns:a16="http://schemas.microsoft.com/office/drawing/2014/main" id="{9B93AD86-41DD-4E49-AB63-CFAD9847A6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086482" y="2704858"/>
                  <a:ext cx="870581" cy="87058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Rak 86">
                  <a:extLst>
                    <a:ext uri="{FF2B5EF4-FFF2-40B4-BE49-F238E27FC236}">
                      <a16:creationId xmlns:a16="http://schemas.microsoft.com/office/drawing/2014/main" id="{396BBC4E-B655-6B40-9583-DDB62F891B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298973" y="2701124"/>
                  <a:ext cx="877260" cy="877259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Rak 87">
                  <a:extLst>
                    <a:ext uri="{FF2B5EF4-FFF2-40B4-BE49-F238E27FC236}">
                      <a16:creationId xmlns:a16="http://schemas.microsoft.com/office/drawing/2014/main" id="{B0326BA3-1486-AF41-9E6F-8DE8C9352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510242" y="2702007"/>
                  <a:ext cx="776941" cy="77694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Rak 88">
                  <a:extLst>
                    <a:ext uri="{FF2B5EF4-FFF2-40B4-BE49-F238E27FC236}">
                      <a16:creationId xmlns:a16="http://schemas.microsoft.com/office/drawing/2014/main" id="{F1615958-FFD5-6040-9493-F4E4E410C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729640" y="2705932"/>
                  <a:ext cx="569192" cy="56919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Rak 89">
                  <a:extLst>
                    <a:ext uri="{FF2B5EF4-FFF2-40B4-BE49-F238E27FC236}">
                      <a16:creationId xmlns:a16="http://schemas.microsoft.com/office/drawing/2014/main" id="{5A7AE142-6C87-8E46-AD1E-E5A8FDE290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948812" y="2695671"/>
                  <a:ext cx="338778" cy="338776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Rak 90">
                  <a:extLst>
                    <a:ext uri="{FF2B5EF4-FFF2-40B4-BE49-F238E27FC236}">
                      <a16:creationId xmlns:a16="http://schemas.microsoft.com/office/drawing/2014/main" id="{481B6CB9-34C6-154C-8F61-E7355ED86A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3176233" y="2707618"/>
                  <a:ext cx="106121" cy="106122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ktangel 91">
                  <a:extLst>
                    <a:ext uri="{FF2B5EF4-FFF2-40B4-BE49-F238E27FC236}">
                      <a16:creationId xmlns:a16="http://schemas.microsoft.com/office/drawing/2014/main" id="{81436FC5-F478-BD49-B7FB-7C5A9AB2DDA3}"/>
                    </a:ext>
                  </a:extLst>
                </p:cNvPr>
                <p:cNvSpPr/>
                <p:nvPr/>
              </p:nvSpPr>
              <p:spPr>
                <a:xfrm rot="16200000">
                  <a:off x="2120292" y="2498883"/>
                  <a:ext cx="74813" cy="21855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3" name="Rektangel 92">
                  <a:extLst>
                    <a:ext uri="{FF2B5EF4-FFF2-40B4-BE49-F238E27FC236}">
                      <a16:creationId xmlns:a16="http://schemas.microsoft.com/office/drawing/2014/main" id="{C728B3E2-070D-6A45-889A-B2A2B4BE0514}"/>
                    </a:ext>
                  </a:extLst>
                </p:cNvPr>
                <p:cNvSpPr/>
                <p:nvPr/>
              </p:nvSpPr>
              <p:spPr>
                <a:xfrm rot="16200000">
                  <a:off x="2123467" y="1597818"/>
                  <a:ext cx="74813" cy="21855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4" name="Rektangel 93">
                  <a:extLst>
                    <a:ext uri="{FF2B5EF4-FFF2-40B4-BE49-F238E27FC236}">
                      <a16:creationId xmlns:a16="http://schemas.microsoft.com/office/drawing/2014/main" id="{DEAE5592-34D8-9D45-A5C1-E934451E510F}"/>
                    </a:ext>
                  </a:extLst>
                </p:cNvPr>
                <p:cNvSpPr/>
                <p:nvPr/>
              </p:nvSpPr>
              <p:spPr>
                <a:xfrm rot="16200000">
                  <a:off x="576419" y="3113393"/>
                  <a:ext cx="900170" cy="8862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5" name="Rektangel 94">
                  <a:extLst>
                    <a:ext uri="{FF2B5EF4-FFF2-40B4-BE49-F238E27FC236}">
                      <a16:creationId xmlns:a16="http://schemas.microsoft.com/office/drawing/2014/main" id="{6E5728E9-6B6E-E345-8906-3E73C94B5448}"/>
                    </a:ext>
                  </a:extLst>
                </p:cNvPr>
                <p:cNvSpPr/>
                <p:nvPr/>
              </p:nvSpPr>
              <p:spPr>
                <a:xfrm rot="16200000">
                  <a:off x="2854268" y="3097240"/>
                  <a:ext cx="900170" cy="8862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6" name="Rektangel 95">
                  <a:extLst>
                    <a:ext uri="{FF2B5EF4-FFF2-40B4-BE49-F238E27FC236}">
                      <a16:creationId xmlns:a16="http://schemas.microsoft.com/office/drawing/2014/main" id="{3CA2791E-5851-BE40-A1D5-1686A37C1438}"/>
                    </a:ext>
                  </a:extLst>
                </p:cNvPr>
                <p:cNvSpPr/>
                <p:nvPr/>
              </p:nvSpPr>
              <p:spPr>
                <a:xfrm>
                  <a:off x="2951572" y="2678427"/>
                  <a:ext cx="369275" cy="92418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20" name="Rektangel 119">
                <a:extLst>
                  <a:ext uri="{FF2B5EF4-FFF2-40B4-BE49-F238E27FC236}">
                    <a16:creationId xmlns:a16="http://schemas.microsoft.com/office/drawing/2014/main" id="{60A293C0-96C5-2248-988B-07F0A3B3E4F2}"/>
                  </a:ext>
                </a:extLst>
              </p:cNvPr>
              <p:cNvSpPr/>
              <p:nvPr/>
            </p:nvSpPr>
            <p:spPr>
              <a:xfrm>
                <a:off x="1702762" y="3053892"/>
                <a:ext cx="1026254" cy="16894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050" dirty="0"/>
                  <a:t>CPAP / </a:t>
                </a:r>
                <a:r>
                  <a:rPr lang="sv-SE" sz="1050" dirty="0" err="1"/>
                  <a:t>BiLevel</a:t>
                </a:r>
                <a:endParaRPr lang="sv-SE" sz="1050" dirty="0"/>
              </a:p>
            </p:txBody>
          </p:sp>
        </p:grpSp>
        <p:grpSp>
          <p:nvGrpSpPr>
            <p:cNvPr id="74" name="Grupp 73">
              <a:extLst>
                <a:ext uri="{FF2B5EF4-FFF2-40B4-BE49-F238E27FC236}">
                  <a16:creationId xmlns:a16="http://schemas.microsoft.com/office/drawing/2014/main" id="{A6EABAC5-974B-7641-8DFB-E53C9CF4645D}"/>
                </a:ext>
              </a:extLst>
            </p:cNvPr>
            <p:cNvGrpSpPr/>
            <p:nvPr/>
          </p:nvGrpSpPr>
          <p:grpSpPr>
            <a:xfrm>
              <a:off x="5647456" y="7860"/>
              <a:ext cx="975878" cy="2366471"/>
              <a:chOff x="5660156" y="26910"/>
              <a:chExt cx="975878" cy="2366471"/>
            </a:xfrm>
          </p:grpSpPr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F77EFB26-EADD-1C4B-8668-371B7F8CE1DB}"/>
                  </a:ext>
                </a:extLst>
              </p:cNvPr>
              <p:cNvSpPr/>
              <p:nvPr/>
            </p:nvSpPr>
            <p:spPr>
              <a:xfrm>
                <a:off x="5739111" y="115938"/>
                <a:ext cx="815926" cy="21855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25" name="Rak 24">
                <a:extLst>
                  <a:ext uri="{FF2B5EF4-FFF2-40B4-BE49-F238E27FC236}">
                    <a16:creationId xmlns:a16="http://schemas.microsoft.com/office/drawing/2014/main" id="{0FAD8669-5628-4842-AB83-CE981D456B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6074" y="94446"/>
                <a:ext cx="203599" cy="203600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ak 26">
                <a:extLst>
                  <a:ext uri="{FF2B5EF4-FFF2-40B4-BE49-F238E27FC236}">
                    <a16:creationId xmlns:a16="http://schemas.microsoft.com/office/drawing/2014/main" id="{6F9823D1-83EF-CD48-9ADA-E0C3FB0B7B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2289" y="81993"/>
                <a:ext cx="420224" cy="420223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ak 28">
                <a:extLst>
                  <a:ext uri="{FF2B5EF4-FFF2-40B4-BE49-F238E27FC236}">
                    <a16:creationId xmlns:a16="http://schemas.microsoft.com/office/drawing/2014/main" id="{E9B9EA40-4862-DC44-9E20-75CB369246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5309" y="92679"/>
                <a:ext cx="631991" cy="631990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ak 29">
                <a:extLst>
                  <a:ext uri="{FF2B5EF4-FFF2-40B4-BE49-F238E27FC236}">
                    <a16:creationId xmlns:a16="http://schemas.microsoft.com/office/drawing/2014/main" id="{2BFB824A-2ED0-4143-AFC8-EA20759D1F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2289" y="103941"/>
                <a:ext cx="829975" cy="829975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ak 30">
                <a:extLst>
                  <a:ext uri="{FF2B5EF4-FFF2-40B4-BE49-F238E27FC236}">
                    <a16:creationId xmlns:a16="http://schemas.microsoft.com/office/drawing/2014/main" id="{AD02D5BC-08A8-8A49-9610-7E526686D5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0789" y="270000"/>
                <a:ext cx="875802" cy="87580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ak 31">
                <a:extLst>
                  <a:ext uri="{FF2B5EF4-FFF2-40B4-BE49-F238E27FC236}">
                    <a16:creationId xmlns:a16="http://schemas.microsoft.com/office/drawing/2014/main" id="{B6A89DA6-8318-754E-8092-2E3B8124A5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9516" y="485901"/>
                <a:ext cx="886648" cy="886646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ak 32">
                <a:extLst>
                  <a:ext uri="{FF2B5EF4-FFF2-40B4-BE49-F238E27FC236}">
                    <a16:creationId xmlns:a16="http://schemas.microsoft.com/office/drawing/2014/main" id="{42D7C4DF-43F3-0742-B58C-DF4DC419B5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5309" y="694707"/>
                <a:ext cx="889664" cy="889664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ak 33">
                <a:extLst>
                  <a:ext uri="{FF2B5EF4-FFF2-40B4-BE49-F238E27FC236}">
                    <a16:creationId xmlns:a16="http://schemas.microsoft.com/office/drawing/2014/main" id="{20E9B2E6-59F3-3841-9504-866EF6EAF2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0789" y="909188"/>
                <a:ext cx="880090" cy="880088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ak 34">
                <a:extLst>
                  <a:ext uri="{FF2B5EF4-FFF2-40B4-BE49-F238E27FC236}">
                    <a16:creationId xmlns:a16="http://schemas.microsoft.com/office/drawing/2014/main" id="{66CFE4A2-EF36-6F43-912F-E3DA115AD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3759" y="1131199"/>
                <a:ext cx="870581" cy="87058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Rak 35">
                <a:extLst>
                  <a:ext uri="{FF2B5EF4-FFF2-40B4-BE49-F238E27FC236}">
                    <a16:creationId xmlns:a16="http://schemas.microsoft.com/office/drawing/2014/main" id="{0B1DCA2F-BDCB-EA44-BA7F-686764746D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0814" y="1343691"/>
                <a:ext cx="877260" cy="877259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ak 36">
                <a:extLst>
                  <a:ext uri="{FF2B5EF4-FFF2-40B4-BE49-F238E27FC236}">
                    <a16:creationId xmlns:a16="http://schemas.microsoft.com/office/drawing/2014/main" id="{9813F504-7B73-1A4D-83A2-C1E53BD19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0250" y="1554960"/>
                <a:ext cx="776941" cy="776940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ak 37">
                <a:extLst>
                  <a:ext uri="{FF2B5EF4-FFF2-40B4-BE49-F238E27FC236}">
                    <a16:creationId xmlns:a16="http://schemas.microsoft.com/office/drawing/2014/main" id="{000B75F1-C31C-5F48-8D5B-2532E84942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4074" y="1774358"/>
                <a:ext cx="569192" cy="56919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Rak 38">
                <a:extLst>
                  <a:ext uri="{FF2B5EF4-FFF2-40B4-BE49-F238E27FC236}">
                    <a16:creationId xmlns:a16="http://schemas.microsoft.com/office/drawing/2014/main" id="{421FFC0F-8421-014E-87E8-7A0F3AA7EE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4750" y="1993530"/>
                <a:ext cx="338778" cy="338776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ak 39">
                <a:extLst>
                  <a:ext uri="{FF2B5EF4-FFF2-40B4-BE49-F238E27FC236}">
                    <a16:creationId xmlns:a16="http://schemas.microsoft.com/office/drawing/2014/main" id="{640CC78A-5028-CC4C-B6CC-9BE4293A02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5458" y="2220950"/>
                <a:ext cx="106121" cy="106122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ktangel 69">
                <a:extLst>
                  <a:ext uri="{FF2B5EF4-FFF2-40B4-BE49-F238E27FC236}">
                    <a16:creationId xmlns:a16="http://schemas.microsoft.com/office/drawing/2014/main" id="{9A6C6A69-E6CC-EC48-8C27-249282B1CD98}"/>
                  </a:ext>
                </a:extLst>
              </p:cNvPr>
              <p:cNvSpPr/>
              <p:nvPr/>
            </p:nvSpPr>
            <p:spPr>
              <a:xfrm>
                <a:off x="5660156" y="109664"/>
                <a:ext cx="74813" cy="2185504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Rektangel 70">
                <a:extLst>
                  <a:ext uri="{FF2B5EF4-FFF2-40B4-BE49-F238E27FC236}">
                    <a16:creationId xmlns:a16="http://schemas.microsoft.com/office/drawing/2014/main" id="{35ECEA8F-4A34-D045-A292-117075EF614F}"/>
                  </a:ext>
                </a:extLst>
              </p:cNvPr>
              <p:cNvSpPr/>
              <p:nvPr/>
            </p:nvSpPr>
            <p:spPr>
              <a:xfrm>
                <a:off x="6561221" y="112839"/>
                <a:ext cx="74813" cy="2185504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Rektangel 71">
                <a:extLst>
                  <a:ext uri="{FF2B5EF4-FFF2-40B4-BE49-F238E27FC236}">
                    <a16:creationId xmlns:a16="http://schemas.microsoft.com/office/drawing/2014/main" id="{61CC20BE-EBFF-0847-ADBF-3B9BC7D7843E}"/>
                  </a:ext>
                </a:extLst>
              </p:cNvPr>
              <p:cNvSpPr/>
              <p:nvPr/>
            </p:nvSpPr>
            <p:spPr>
              <a:xfrm>
                <a:off x="5681409" y="26910"/>
                <a:ext cx="900170" cy="88622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Rektangel 72">
                <a:extLst>
                  <a:ext uri="{FF2B5EF4-FFF2-40B4-BE49-F238E27FC236}">
                    <a16:creationId xmlns:a16="http://schemas.microsoft.com/office/drawing/2014/main" id="{CF4843D7-768D-7E41-9803-BEB282DCF844}"/>
                  </a:ext>
                </a:extLst>
              </p:cNvPr>
              <p:cNvSpPr/>
              <p:nvPr/>
            </p:nvSpPr>
            <p:spPr>
              <a:xfrm>
                <a:off x="5697562" y="2304759"/>
                <a:ext cx="900170" cy="88622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0" name="Grupp 19">
              <a:extLst>
                <a:ext uri="{FF2B5EF4-FFF2-40B4-BE49-F238E27FC236}">
                  <a16:creationId xmlns:a16="http://schemas.microsoft.com/office/drawing/2014/main" id="{146B6C75-E087-6848-A866-61EE19DC2B55}"/>
                </a:ext>
              </a:extLst>
            </p:cNvPr>
            <p:cNvGrpSpPr/>
            <p:nvPr/>
          </p:nvGrpSpPr>
          <p:grpSpPr>
            <a:xfrm>
              <a:off x="4177628" y="4007325"/>
              <a:ext cx="1001660" cy="2207169"/>
              <a:chOff x="2589451" y="2581359"/>
              <a:chExt cx="283222" cy="679731"/>
            </a:xfrm>
          </p:grpSpPr>
          <p:sp>
            <p:nvSpPr>
              <p:cNvPr id="21" name="Rektangel: rundade hörn 63">
                <a:extLst>
                  <a:ext uri="{FF2B5EF4-FFF2-40B4-BE49-F238E27FC236}">
                    <a16:creationId xmlns:a16="http://schemas.microsoft.com/office/drawing/2014/main" id="{98BB4D90-DC10-2548-B4F5-C681FFF7D5D4}"/>
                  </a:ext>
                </a:extLst>
              </p:cNvPr>
              <p:cNvSpPr/>
              <p:nvPr/>
            </p:nvSpPr>
            <p:spPr>
              <a:xfrm>
                <a:off x="2589451" y="2677886"/>
                <a:ext cx="283222" cy="583204"/>
              </a:xfrm>
              <a:prstGeom prst="round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6F9F674C-239C-8E49-AAF7-9AA87C75907D}"/>
                  </a:ext>
                </a:extLst>
              </p:cNvPr>
              <p:cNvSpPr/>
              <p:nvPr/>
            </p:nvSpPr>
            <p:spPr>
              <a:xfrm>
                <a:off x="2685122" y="2581359"/>
                <a:ext cx="89012" cy="96527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" name="Grupp 7">
              <a:extLst>
                <a:ext uri="{FF2B5EF4-FFF2-40B4-BE49-F238E27FC236}">
                  <a16:creationId xmlns:a16="http://schemas.microsoft.com/office/drawing/2014/main" id="{9D0EF01B-AF40-0440-96AD-04DA5DFCDCCF}"/>
                </a:ext>
              </a:extLst>
            </p:cNvPr>
            <p:cNvGrpSpPr/>
            <p:nvPr/>
          </p:nvGrpSpPr>
          <p:grpSpPr>
            <a:xfrm>
              <a:off x="7007077" y="4023353"/>
              <a:ext cx="1001660" cy="2207169"/>
              <a:chOff x="2589451" y="2581359"/>
              <a:chExt cx="283222" cy="679731"/>
            </a:xfrm>
          </p:grpSpPr>
          <p:sp>
            <p:nvSpPr>
              <p:cNvPr id="9" name="Rektangel: rundade hörn 63">
                <a:extLst>
                  <a:ext uri="{FF2B5EF4-FFF2-40B4-BE49-F238E27FC236}">
                    <a16:creationId xmlns:a16="http://schemas.microsoft.com/office/drawing/2014/main" id="{65F43A26-E1B1-AA49-A568-BD032D91A6B9}"/>
                  </a:ext>
                </a:extLst>
              </p:cNvPr>
              <p:cNvSpPr/>
              <p:nvPr/>
            </p:nvSpPr>
            <p:spPr>
              <a:xfrm>
                <a:off x="2589451" y="2677886"/>
                <a:ext cx="283222" cy="583204"/>
              </a:xfrm>
              <a:prstGeom prst="round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Rektangel 9">
                <a:extLst>
                  <a:ext uri="{FF2B5EF4-FFF2-40B4-BE49-F238E27FC236}">
                    <a16:creationId xmlns:a16="http://schemas.microsoft.com/office/drawing/2014/main" id="{48A259AC-1B28-764F-BBD3-11B733F16DB5}"/>
                  </a:ext>
                </a:extLst>
              </p:cNvPr>
              <p:cNvSpPr/>
              <p:nvPr/>
            </p:nvSpPr>
            <p:spPr>
              <a:xfrm>
                <a:off x="2685122" y="2581359"/>
                <a:ext cx="89012" cy="96527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" name="Grupp 18">
              <a:extLst>
                <a:ext uri="{FF2B5EF4-FFF2-40B4-BE49-F238E27FC236}">
                  <a16:creationId xmlns:a16="http://schemas.microsoft.com/office/drawing/2014/main" id="{12C3D56E-63C1-D440-BCF2-AA2EA1160B74}"/>
                </a:ext>
              </a:extLst>
            </p:cNvPr>
            <p:cNvGrpSpPr/>
            <p:nvPr/>
          </p:nvGrpSpPr>
          <p:grpSpPr>
            <a:xfrm>
              <a:off x="3267987" y="2289241"/>
              <a:ext cx="5712834" cy="1740386"/>
              <a:chOff x="702154" y="2338406"/>
              <a:chExt cx="5712834" cy="1740386"/>
            </a:xfrm>
          </p:grpSpPr>
          <p:sp>
            <p:nvSpPr>
              <p:cNvPr id="11" name="Rektangel 10">
                <a:extLst>
                  <a:ext uri="{FF2B5EF4-FFF2-40B4-BE49-F238E27FC236}">
                    <a16:creationId xmlns:a16="http://schemas.microsoft.com/office/drawing/2014/main" id="{E366A126-F1D7-A647-8BD2-903B6773721D}"/>
                  </a:ext>
                </a:extLst>
              </p:cNvPr>
              <p:cNvSpPr/>
              <p:nvPr/>
            </p:nvSpPr>
            <p:spPr>
              <a:xfrm>
                <a:off x="1180980" y="2725949"/>
                <a:ext cx="4765614" cy="9359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Rektangel 13">
                <a:extLst>
                  <a:ext uri="{FF2B5EF4-FFF2-40B4-BE49-F238E27FC236}">
                    <a16:creationId xmlns:a16="http://schemas.microsoft.com/office/drawing/2014/main" id="{A1105F4D-AEBE-8545-BAF1-16D14D5A9127}"/>
                  </a:ext>
                </a:extLst>
              </p:cNvPr>
              <p:cNvSpPr/>
              <p:nvPr/>
            </p:nvSpPr>
            <p:spPr>
              <a:xfrm>
                <a:off x="3066009" y="2338406"/>
                <a:ext cx="1007603" cy="38380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A</a:t>
                </a:r>
              </a:p>
            </p:txBody>
          </p:sp>
          <p:sp>
            <p:nvSpPr>
              <p:cNvPr id="15" name="Rektangel 14">
                <a:extLst>
                  <a:ext uri="{FF2B5EF4-FFF2-40B4-BE49-F238E27FC236}">
                    <a16:creationId xmlns:a16="http://schemas.microsoft.com/office/drawing/2014/main" id="{2154BE26-A219-5D49-9BEE-8742E1F523FB}"/>
                  </a:ext>
                </a:extLst>
              </p:cNvPr>
              <p:cNvSpPr/>
              <p:nvPr/>
            </p:nvSpPr>
            <p:spPr>
              <a:xfrm>
                <a:off x="5933928" y="2572294"/>
                <a:ext cx="481060" cy="123594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C</a:t>
                </a:r>
              </a:p>
            </p:txBody>
          </p:sp>
          <p:sp>
            <p:nvSpPr>
              <p:cNvPr id="16" name="Rektangel 15">
                <a:extLst>
                  <a:ext uri="{FF2B5EF4-FFF2-40B4-BE49-F238E27FC236}">
                    <a16:creationId xmlns:a16="http://schemas.microsoft.com/office/drawing/2014/main" id="{531543E5-0185-9E45-9E3B-1EAC0FBB141A}"/>
                  </a:ext>
                </a:extLst>
              </p:cNvPr>
              <p:cNvSpPr/>
              <p:nvPr/>
            </p:nvSpPr>
            <p:spPr>
              <a:xfrm>
                <a:off x="702154" y="2572294"/>
                <a:ext cx="481060" cy="123594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B</a:t>
                </a:r>
              </a:p>
            </p:txBody>
          </p:sp>
          <p:sp>
            <p:nvSpPr>
              <p:cNvPr id="17" name="Rektangel 16">
                <a:extLst>
                  <a:ext uri="{FF2B5EF4-FFF2-40B4-BE49-F238E27FC236}">
                    <a16:creationId xmlns:a16="http://schemas.microsoft.com/office/drawing/2014/main" id="{973F9D61-4D3A-8746-B293-C3B7FFEFB4D6}"/>
                  </a:ext>
                </a:extLst>
              </p:cNvPr>
              <p:cNvSpPr/>
              <p:nvPr/>
            </p:nvSpPr>
            <p:spPr>
              <a:xfrm>
                <a:off x="1606075" y="3668199"/>
                <a:ext cx="1007380" cy="41059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D</a:t>
                </a:r>
              </a:p>
            </p:txBody>
          </p:sp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EE8A5A72-A820-4848-8FCE-B8C0C89F13F4}"/>
                  </a:ext>
                </a:extLst>
              </p:cNvPr>
              <p:cNvSpPr/>
              <p:nvPr/>
            </p:nvSpPr>
            <p:spPr>
              <a:xfrm>
                <a:off x="4441244" y="3661925"/>
                <a:ext cx="1007380" cy="41059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E</a:t>
                </a:r>
              </a:p>
            </p:txBody>
          </p:sp>
        </p:grpSp>
        <p:sp>
          <p:nvSpPr>
            <p:cNvPr id="75" name="Rektangel 74">
              <a:extLst>
                <a:ext uri="{FF2B5EF4-FFF2-40B4-BE49-F238E27FC236}">
                  <a16:creationId xmlns:a16="http://schemas.microsoft.com/office/drawing/2014/main" id="{FCAC03B3-E5F3-AC4A-A87A-685FF0F8DB84}"/>
                </a:ext>
              </a:extLst>
            </p:cNvPr>
            <p:cNvSpPr/>
            <p:nvPr/>
          </p:nvSpPr>
          <p:spPr>
            <a:xfrm>
              <a:off x="5751871" y="1120489"/>
              <a:ext cx="759733" cy="16894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50" dirty="0" err="1"/>
                <a:t>AirSpiral</a:t>
              </a:r>
              <a:endParaRPr lang="sv-SE" sz="1050" dirty="0"/>
            </a:p>
          </p:txBody>
        </p:sp>
        <p:sp>
          <p:nvSpPr>
            <p:cNvPr id="129" name="Rektangel 128">
              <a:extLst>
                <a:ext uri="{FF2B5EF4-FFF2-40B4-BE49-F238E27FC236}">
                  <a16:creationId xmlns:a16="http://schemas.microsoft.com/office/drawing/2014/main" id="{D7233823-FDCF-B44C-BBA8-4A48A90D5B43}"/>
                </a:ext>
              </a:extLst>
            </p:cNvPr>
            <p:cNvSpPr/>
            <p:nvPr/>
          </p:nvSpPr>
          <p:spPr>
            <a:xfrm>
              <a:off x="4171908" y="5183156"/>
              <a:ext cx="1026254" cy="1689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50" dirty="0"/>
                <a:t>Flaska</a:t>
              </a:r>
            </a:p>
          </p:txBody>
        </p:sp>
        <p:sp>
          <p:nvSpPr>
            <p:cNvPr id="130" name="Rektangel 129">
              <a:extLst>
                <a:ext uri="{FF2B5EF4-FFF2-40B4-BE49-F238E27FC236}">
                  <a16:creationId xmlns:a16="http://schemas.microsoft.com/office/drawing/2014/main" id="{993C95FB-3B3B-CB45-B1A2-95B7B3566CF8}"/>
                </a:ext>
              </a:extLst>
            </p:cNvPr>
            <p:cNvSpPr/>
            <p:nvPr/>
          </p:nvSpPr>
          <p:spPr>
            <a:xfrm>
              <a:off x="6997640" y="5183156"/>
              <a:ext cx="1026254" cy="1689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50" dirty="0"/>
                <a:t>Flaska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820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830902-C6E3-48F0-9F40-6D4ED40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8" name="Platshållare för innehåll 7" descr="En bild som visar inomhus, bord, flaska, sitter&#10;&#10;Automatiskt genererad beskrivning">
            <a:extLst>
              <a:ext uri="{FF2B5EF4-FFF2-40B4-BE49-F238E27FC236}">
                <a16:creationId xmlns:a16="http://schemas.microsoft.com/office/drawing/2014/main" id="{77C843E7-B3F7-4F02-956A-F4CBF9080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941" y="-126175"/>
            <a:ext cx="12740642" cy="6449950"/>
          </a:xfr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0DC5292B-5C89-4579-9DF7-77925CB0280E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9BEF862-41A8-48ED-A6E2-B7C23AB53A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6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16A904D-80BE-42BB-A96F-14D33FFE0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49CA6A-AA0D-433F-BA6F-E0F8DCBA8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706B1B-4321-47A1-B97B-3364729F7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432BCE-DFD0-492A-825D-B06B19216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F5B778-C67E-417B-9509-2F509E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614975"/>
            <a:ext cx="12188952" cy="2243025"/>
          </a:xfrm>
          <a:prstGeom prst="rect">
            <a:avLst/>
          </a:prstGeom>
          <a:solidFill>
            <a:srgbClr val="806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84830902-C6E3-48F0-9F40-6D4ED404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051474"/>
            <a:ext cx="10058400" cy="8921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Från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idé</a:t>
            </a:r>
            <a:r>
              <a:rPr lang="en-US" sz="4400" dirty="0">
                <a:solidFill>
                  <a:srgbClr val="FFFFFF"/>
                </a:solidFill>
              </a:rPr>
              <a:t> till </a:t>
            </a:r>
            <a:r>
              <a:rPr lang="en-US" sz="4400" dirty="0" err="1">
                <a:solidFill>
                  <a:srgbClr val="FFFFFF"/>
                </a:solidFill>
              </a:rPr>
              <a:t>prototyp</a:t>
            </a:r>
            <a:r>
              <a:rPr lang="en-US" sz="4400" dirty="0">
                <a:solidFill>
                  <a:srgbClr val="FFFFFF"/>
                </a:solidFill>
              </a:rPr>
              <a:t>!</a:t>
            </a:r>
          </a:p>
        </p:txBody>
      </p:sp>
      <p:pic>
        <p:nvPicPr>
          <p:cNvPr id="4" name="Bildobjekt 3" descr="En bild som visar inomhus, flaska, bord, diskho&#10;&#10;Automatiskt genererad beskrivning">
            <a:extLst>
              <a:ext uri="{FF2B5EF4-FFF2-40B4-BE49-F238E27FC236}">
                <a16:creationId xmlns:a16="http://schemas.microsoft.com/office/drawing/2014/main" id="{B72AE353-553C-3F40-AF28-1868005A3F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4" r="35276" b="-2"/>
          <a:stretch/>
        </p:blipFill>
        <p:spPr>
          <a:xfrm rot="5400000">
            <a:off x="754914" y="-754914"/>
            <a:ext cx="4538910" cy="6048739"/>
          </a:xfrm>
          <a:prstGeom prst="rect">
            <a:avLst/>
          </a:prstGeom>
        </p:spPr>
      </p:pic>
      <p:pic>
        <p:nvPicPr>
          <p:cNvPr id="8" name="Platshållare för innehåll 7" descr="En bild som visar inomhus, bord, flaska, sitter&#10;&#10;Automatiskt genererad beskrivning">
            <a:extLst>
              <a:ext uri="{FF2B5EF4-FFF2-40B4-BE49-F238E27FC236}">
                <a16:creationId xmlns:a16="http://schemas.microsoft.com/office/drawing/2014/main" id="{77C843E7-B3F7-4F02-956A-F4CBF9080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6" r="15713" b="2"/>
          <a:stretch/>
        </p:blipFill>
        <p:spPr>
          <a:xfrm>
            <a:off x="6141720" y="1965"/>
            <a:ext cx="6050280" cy="453332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88F05FB-902F-4AE9-81B6-9036CB580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611354"/>
            <a:ext cx="12188952" cy="64008"/>
          </a:xfrm>
          <a:prstGeom prst="rect">
            <a:avLst/>
          </a:prstGeom>
          <a:solidFill>
            <a:srgbClr val="A78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9BEF862-41A8-48ED-A6E2-B7C23AB53A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sp>
        <p:nvSpPr>
          <p:cNvPr id="12" name="textruta 11">
            <a:extLst>
              <a:ext uri="{FF2B5EF4-FFF2-40B4-BE49-F238E27FC236}">
                <a16:creationId xmlns:a16="http://schemas.microsoft.com/office/drawing/2014/main" id="{6D7675E5-8A17-AC47-BFAD-46D2BBD84C4A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</p:spTree>
    <p:extLst>
      <p:ext uri="{BB962C8B-B14F-4D97-AF65-F5344CB8AC3E}">
        <p14:creationId xmlns:p14="http://schemas.microsoft.com/office/powerpoint/2010/main" val="2913192176"/>
      </p:ext>
    </p:extLst>
  </p:cSld>
  <p:clrMapOvr>
    <a:masterClrMapping/>
  </p:clrMapOvr>
</p:sld>
</file>

<file path=ppt/theme/theme1.xml><?xml version="1.0" encoding="utf-8"?>
<a:theme xmlns:a="http://schemas.openxmlformats.org/drawingml/2006/main" name="Återblick">
  <a:themeElements>
    <a:clrScheme name="Åter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Åter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Åter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33C2B91052194093CA2A0C3BFA0481" ma:contentTypeVersion="9" ma:contentTypeDescription="Create a new document." ma:contentTypeScope="" ma:versionID="58d75eb495fa982fd2315ad4155ad7b7">
  <xsd:schema xmlns:xsd="http://www.w3.org/2001/XMLSchema" xmlns:xs="http://www.w3.org/2001/XMLSchema" xmlns:p="http://schemas.microsoft.com/office/2006/metadata/properties" xmlns:ns3="e8614b1b-e982-4674-b1d6-f108a4c63f12" xmlns:ns4="79eca6e9-6ae5-4cc3-b53c-5cf7374c7c53" targetNamespace="http://schemas.microsoft.com/office/2006/metadata/properties" ma:root="true" ma:fieldsID="3e80a00600d34704d5fddc29600890df" ns3:_="" ns4:_="">
    <xsd:import namespace="e8614b1b-e982-4674-b1d6-f108a4c63f12"/>
    <xsd:import namespace="79eca6e9-6ae5-4cc3-b53c-5cf7374c7c5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614b1b-e982-4674-b1d6-f108a4c63f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eca6e9-6ae5-4cc3-b53c-5cf7374c7c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8E08DD-D536-44A6-BB2D-D38E76347644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e8614b1b-e982-4674-b1d6-f108a4c63f12"/>
    <ds:schemaRef ds:uri="http://schemas.openxmlformats.org/package/2006/metadata/core-properties"/>
    <ds:schemaRef ds:uri="79eca6e9-6ae5-4cc3-b53c-5cf7374c7c53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F387933-6052-4AC5-BD1B-4E5DB404DC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614b1b-e982-4674-b1d6-f108a4c63f12"/>
    <ds:schemaRef ds:uri="79eca6e9-6ae5-4cc3-b53c-5cf7374c7c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6A6553-98D7-476C-AEEA-FE3743E266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482</Words>
  <Application>Microsoft Macintosh PowerPoint</Application>
  <PresentationFormat>Bredbild</PresentationFormat>
  <Paragraphs>133</Paragraphs>
  <Slides>12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Återblick</vt:lpstr>
      <vt:lpstr>Slutsats</vt:lpstr>
      <vt:lpstr>Projekt: Dubblerat flöde</vt:lpstr>
      <vt:lpstr>Standardkoppling</vt:lpstr>
      <vt:lpstr>Delad koppling</vt:lpstr>
      <vt:lpstr>Delad koppling</vt:lpstr>
      <vt:lpstr>Delad koppling</vt:lpstr>
      <vt:lpstr>PowerPoint-presentation</vt:lpstr>
      <vt:lpstr>PowerPoint-presentation</vt:lpstr>
      <vt:lpstr>Från idé till prototyp!</vt:lpstr>
      <vt:lpstr>Delad koppling</vt:lpstr>
      <vt:lpstr>Första prototyp 29/3</vt:lpstr>
      <vt:lpstr>Tidsplan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Slutsats</dc:title>
  <dc:creator>Jesper Fogestam Hessius</dc:creator>
  <cp:lastModifiedBy>Jesper Fogestam Hessius</cp:lastModifiedBy>
  <cp:revision>2</cp:revision>
  <dcterms:created xsi:type="dcterms:W3CDTF">2020-04-02T17:26:51Z</dcterms:created>
  <dcterms:modified xsi:type="dcterms:W3CDTF">2020-04-05T10:02:31Z</dcterms:modified>
</cp:coreProperties>
</file>