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eoulapt/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8003ED0-2EC1-4D55-801F-C3E1C9838B5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ko-kr">
                <a:hlinkClick r:id="rId6"/>
              </a:rPr>
              <a:t>seoul apt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527DDDA-2111-4B50-932A-650D47413B7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10/16/2021 4:20:36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건축년도별 거래량" id="2" name="slide2">
            <a:extLst>
              <a:ext uri="{FF2B5EF4-FFF2-40B4-BE49-F238E27FC236}">
                <a16:creationId xmlns:a16="http://schemas.microsoft.com/office/drawing/2014/main" id="{9767C4F3-5E02-4912-B226-65A8AA77A0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089"/>
            <a:ext cx="12192000" cy="547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구별 평균 거래금액" id="3" name="slide3">
            <a:extLst>
              <a:ext uri="{FF2B5EF4-FFF2-40B4-BE49-F238E27FC236}">
                <a16:creationId xmlns:a16="http://schemas.microsoft.com/office/drawing/2014/main" id="{A7E78BB8-F7BD-42DA-B26A-2993447B84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361950"/>
            <a:ext cx="1208532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평당 거래량" id="4" name="slide4">
            <a:extLst>
              <a:ext uri="{FF2B5EF4-FFF2-40B4-BE49-F238E27FC236}">
                <a16:creationId xmlns:a16="http://schemas.microsoft.com/office/drawing/2014/main" id="{4E02ABE9-AF7D-4129-8276-E62672DCB4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365760"/>
            <a:ext cx="10629900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2021-10-16T04:20:37Z</dcterms:created>
  <dcterms:modified xsi:type="dcterms:W3CDTF">2021-10-16T04:20:37Z</dcterms:modified>
</cp:coreProperties>
</file>