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public.tableau.com/views/seoulapt/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8003ED0-2EC1-4D55-801F-C3E1C9838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dirty="0">
                <a:hlinkClick r:id="rId2"/>
              </a:rPr>
              <a:t>seoul apt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527DDDA-2111-4B50-932A-650D47413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파일 만든 날짜: 10/16/2021 4:20:36 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2ECDCF-332A-4738-A565-5C2F1D84B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4" y="5930712"/>
            <a:ext cx="1886045" cy="59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건축년도별 거래량">
            <a:extLst>
              <a:ext uri="{FF2B5EF4-FFF2-40B4-BE49-F238E27FC236}">
                <a16:creationId xmlns:a16="http://schemas.microsoft.com/office/drawing/2014/main" id="{9767C4F3-5E02-4912-B226-65A8AA77A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089"/>
            <a:ext cx="12192000" cy="547382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27AA3D3-4914-4EF2-A5EA-9C567A771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999" y="291914"/>
            <a:ext cx="9048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구별 평균 거래금액">
            <a:extLst>
              <a:ext uri="{FF2B5EF4-FFF2-40B4-BE49-F238E27FC236}">
                <a16:creationId xmlns:a16="http://schemas.microsoft.com/office/drawing/2014/main" id="{A7E78BB8-F7BD-42DA-B26A-2993447B8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361950"/>
            <a:ext cx="12085320" cy="61341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BE1F20B-8574-4E13-B14B-27AB975DB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104" y="76200"/>
            <a:ext cx="9048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3B9FEBF-A8CC-4F5C-95E2-FDEEAC64C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44" y="80010"/>
            <a:ext cx="9048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lide4" descr="평당 거래량">
            <a:extLst>
              <a:ext uri="{FF2B5EF4-FFF2-40B4-BE49-F238E27FC236}">
                <a16:creationId xmlns:a16="http://schemas.microsoft.com/office/drawing/2014/main" id="{4E02ABE9-AF7D-4129-8276-E62672DCB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65760"/>
            <a:ext cx="1062990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seoul apt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apt</dc:title>
  <dc:creator/>
  <cp:lastModifiedBy>h2esthers</cp:lastModifiedBy>
  <cp:revision>1</cp:revision>
  <dcterms:created xsi:type="dcterms:W3CDTF">2021-10-16T04:20:37Z</dcterms:created>
  <dcterms:modified xsi:type="dcterms:W3CDTF">2021-10-16T04:39:36Z</dcterms:modified>
</cp:coreProperties>
</file>