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7"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9216">
          <p15:clr>
            <a:srgbClr val="9AA0A6"/>
          </p15:clr>
        </p15:guide>
        <p15:guide id="2" pos="1843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480" y="90"/>
      </p:cViewPr>
      <p:guideLst>
        <p:guide pos="9216"/>
        <p:guide pos="18432"/>
        <p:guide orient="horz"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6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67874b05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67874b0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96200" y="4765280"/>
            <a:ext cx="40898700" cy="13136700"/>
          </a:xfrm>
          <a:prstGeom prst="rect">
            <a:avLst/>
          </a:prstGeom>
        </p:spPr>
        <p:txBody>
          <a:bodyPr spcFirstLastPara="1" wrap="square" lIns="479475" tIns="479475" rIns="479475" bIns="479475" anchor="b" anchorCtr="0">
            <a:normAutofit/>
          </a:bodyPr>
          <a:lstStyle>
            <a:lvl1pPr lvl="0" algn="ctr">
              <a:spcBef>
                <a:spcPts val="0"/>
              </a:spcBef>
              <a:spcAft>
                <a:spcPts val="0"/>
              </a:spcAft>
              <a:buSzPts val="27300"/>
              <a:buNone/>
              <a:defRPr sz="27300"/>
            </a:lvl1pPr>
            <a:lvl2pPr lvl="1" algn="ctr">
              <a:spcBef>
                <a:spcPts val="0"/>
              </a:spcBef>
              <a:spcAft>
                <a:spcPts val="0"/>
              </a:spcAft>
              <a:buSzPts val="27300"/>
              <a:buNone/>
              <a:defRPr sz="27300"/>
            </a:lvl2pPr>
            <a:lvl3pPr lvl="2" algn="ctr">
              <a:spcBef>
                <a:spcPts val="0"/>
              </a:spcBef>
              <a:spcAft>
                <a:spcPts val="0"/>
              </a:spcAft>
              <a:buSzPts val="27300"/>
              <a:buNone/>
              <a:defRPr sz="27300"/>
            </a:lvl3pPr>
            <a:lvl4pPr lvl="3" algn="ctr">
              <a:spcBef>
                <a:spcPts val="0"/>
              </a:spcBef>
              <a:spcAft>
                <a:spcPts val="0"/>
              </a:spcAft>
              <a:buSzPts val="27300"/>
              <a:buNone/>
              <a:defRPr sz="27300"/>
            </a:lvl4pPr>
            <a:lvl5pPr lvl="4" algn="ctr">
              <a:spcBef>
                <a:spcPts val="0"/>
              </a:spcBef>
              <a:spcAft>
                <a:spcPts val="0"/>
              </a:spcAft>
              <a:buSzPts val="27300"/>
              <a:buNone/>
              <a:defRPr sz="27300"/>
            </a:lvl5pPr>
            <a:lvl6pPr lvl="5" algn="ctr">
              <a:spcBef>
                <a:spcPts val="0"/>
              </a:spcBef>
              <a:spcAft>
                <a:spcPts val="0"/>
              </a:spcAft>
              <a:buSzPts val="27300"/>
              <a:buNone/>
              <a:defRPr sz="27300"/>
            </a:lvl6pPr>
            <a:lvl7pPr lvl="6" algn="ctr">
              <a:spcBef>
                <a:spcPts val="0"/>
              </a:spcBef>
              <a:spcAft>
                <a:spcPts val="0"/>
              </a:spcAft>
              <a:buSzPts val="27300"/>
              <a:buNone/>
              <a:defRPr sz="27300"/>
            </a:lvl7pPr>
            <a:lvl8pPr lvl="7" algn="ctr">
              <a:spcBef>
                <a:spcPts val="0"/>
              </a:spcBef>
              <a:spcAft>
                <a:spcPts val="0"/>
              </a:spcAft>
              <a:buSzPts val="27300"/>
              <a:buNone/>
              <a:defRPr sz="27300"/>
            </a:lvl8pPr>
            <a:lvl9pPr lvl="8" algn="ctr">
              <a:spcBef>
                <a:spcPts val="0"/>
              </a:spcBef>
              <a:spcAft>
                <a:spcPts val="0"/>
              </a:spcAft>
              <a:buSzPts val="27300"/>
              <a:buNone/>
              <a:defRPr sz="27300"/>
            </a:lvl9pPr>
          </a:lstStyle>
          <a:p>
            <a:endParaRPr/>
          </a:p>
        </p:txBody>
      </p:sp>
      <p:sp>
        <p:nvSpPr>
          <p:cNvPr id="11" name="Google Shape;11;p2"/>
          <p:cNvSpPr txBox="1">
            <a:spLocks noGrp="1"/>
          </p:cNvSpPr>
          <p:nvPr>
            <p:ph type="subTitle" idx="1"/>
          </p:nvPr>
        </p:nvSpPr>
        <p:spPr>
          <a:xfrm>
            <a:off x="1496160" y="18138400"/>
            <a:ext cx="40898700" cy="5072700"/>
          </a:xfrm>
          <a:prstGeom prst="rect">
            <a:avLst/>
          </a:prstGeom>
        </p:spPr>
        <p:txBody>
          <a:bodyPr spcFirstLastPara="1" wrap="square" lIns="479475" tIns="479475" rIns="479475" bIns="479475" anchor="t" anchorCtr="0">
            <a:normAutofit/>
          </a:bodyPr>
          <a:lstStyle>
            <a:lvl1pPr lvl="0" algn="ctr">
              <a:lnSpc>
                <a:spcPct val="100000"/>
              </a:lnSpc>
              <a:spcBef>
                <a:spcPts val="0"/>
              </a:spcBef>
              <a:spcAft>
                <a:spcPts val="0"/>
              </a:spcAft>
              <a:buClr>
                <a:schemeClr val="lt2"/>
              </a:buClr>
              <a:buSzPts val="14700"/>
              <a:buNone/>
              <a:defRPr sz="14700">
                <a:solidFill>
                  <a:schemeClr val="lt2"/>
                </a:solidFill>
              </a:defRPr>
            </a:lvl1pPr>
            <a:lvl2pPr lvl="1" algn="ctr">
              <a:lnSpc>
                <a:spcPct val="100000"/>
              </a:lnSpc>
              <a:spcBef>
                <a:spcPts val="0"/>
              </a:spcBef>
              <a:spcAft>
                <a:spcPts val="0"/>
              </a:spcAft>
              <a:buSzPts val="14700"/>
              <a:buNone/>
              <a:defRPr sz="14700"/>
            </a:lvl2pPr>
            <a:lvl3pPr lvl="2" algn="ctr">
              <a:lnSpc>
                <a:spcPct val="100000"/>
              </a:lnSpc>
              <a:spcBef>
                <a:spcPts val="0"/>
              </a:spcBef>
              <a:spcAft>
                <a:spcPts val="0"/>
              </a:spcAft>
              <a:buSzPts val="14700"/>
              <a:buNone/>
              <a:defRPr sz="14700"/>
            </a:lvl3pPr>
            <a:lvl4pPr lvl="3" algn="ctr">
              <a:lnSpc>
                <a:spcPct val="100000"/>
              </a:lnSpc>
              <a:spcBef>
                <a:spcPts val="0"/>
              </a:spcBef>
              <a:spcAft>
                <a:spcPts val="0"/>
              </a:spcAft>
              <a:buSzPts val="14700"/>
              <a:buNone/>
              <a:defRPr sz="14700"/>
            </a:lvl4pPr>
            <a:lvl5pPr lvl="4" algn="ctr">
              <a:lnSpc>
                <a:spcPct val="100000"/>
              </a:lnSpc>
              <a:spcBef>
                <a:spcPts val="0"/>
              </a:spcBef>
              <a:spcAft>
                <a:spcPts val="0"/>
              </a:spcAft>
              <a:buSzPts val="14700"/>
              <a:buNone/>
              <a:defRPr sz="14700"/>
            </a:lvl5pPr>
            <a:lvl6pPr lvl="5" algn="ctr">
              <a:lnSpc>
                <a:spcPct val="100000"/>
              </a:lnSpc>
              <a:spcBef>
                <a:spcPts val="0"/>
              </a:spcBef>
              <a:spcAft>
                <a:spcPts val="0"/>
              </a:spcAft>
              <a:buSzPts val="14700"/>
              <a:buNone/>
              <a:defRPr sz="14700"/>
            </a:lvl6pPr>
            <a:lvl7pPr lvl="6" algn="ctr">
              <a:lnSpc>
                <a:spcPct val="100000"/>
              </a:lnSpc>
              <a:spcBef>
                <a:spcPts val="0"/>
              </a:spcBef>
              <a:spcAft>
                <a:spcPts val="0"/>
              </a:spcAft>
              <a:buSzPts val="14700"/>
              <a:buNone/>
              <a:defRPr sz="14700"/>
            </a:lvl7pPr>
            <a:lvl8pPr lvl="7" algn="ctr">
              <a:lnSpc>
                <a:spcPct val="100000"/>
              </a:lnSpc>
              <a:spcBef>
                <a:spcPts val="0"/>
              </a:spcBef>
              <a:spcAft>
                <a:spcPts val="0"/>
              </a:spcAft>
              <a:buSzPts val="14700"/>
              <a:buNone/>
              <a:defRPr sz="14700"/>
            </a:lvl8pPr>
            <a:lvl9pPr lvl="8" algn="ctr">
              <a:lnSpc>
                <a:spcPct val="100000"/>
              </a:lnSpc>
              <a:spcBef>
                <a:spcPts val="0"/>
              </a:spcBef>
              <a:spcAft>
                <a:spcPts val="0"/>
              </a:spcAft>
              <a:buSzPts val="14700"/>
              <a:buNone/>
              <a:defRPr sz="14700"/>
            </a:lvl9pPr>
          </a:lstStyle>
          <a:p>
            <a:endParaRPr/>
          </a:p>
        </p:txBody>
      </p:sp>
      <p:sp>
        <p:nvSpPr>
          <p:cNvPr id="12" name="Google Shape;12;p2"/>
          <p:cNvSpPr txBox="1">
            <a:spLocks noGrp="1"/>
          </p:cNvSpPr>
          <p:nvPr>
            <p:ph type="sldNum" idx="12"/>
          </p:nvPr>
        </p:nvSpPr>
        <p:spPr>
          <a:xfrm>
            <a:off x="40667798" y="29844588"/>
            <a:ext cx="2633700" cy="2519100"/>
          </a:xfrm>
          <a:prstGeom prst="rect">
            <a:avLst/>
          </a:prstGeom>
        </p:spPr>
        <p:txBody>
          <a:bodyPr spcFirstLastPara="1" wrap="square" lIns="479475" tIns="479475" rIns="479475" bIns="479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96160" y="7079200"/>
            <a:ext cx="40898700" cy="12566400"/>
          </a:xfrm>
          <a:prstGeom prst="rect">
            <a:avLst/>
          </a:prstGeom>
        </p:spPr>
        <p:txBody>
          <a:bodyPr spcFirstLastPara="1" wrap="square" lIns="479475" tIns="479475" rIns="479475" bIns="479475" anchor="b" anchorCtr="0">
            <a:normAutofit/>
          </a:bodyPr>
          <a:lstStyle>
            <a:lvl1pPr lvl="0" algn="ctr">
              <a:spcBef>
                <a:spcPts val="0"/>
              </a:spcBef>
              <a:spcAft>
                <a:spcPts val="0"/>
              </a:spcAft>
              <a:buSzPts val="62900"/>
              <a:buNone/>
              <a:defRPr sz="62900"/>
            </a:lvl1pPr>
            <a:lvl2pPr lvl="1" algn="ctr">
              <a:spcBef>
                <a:spcPts val="0"/>
              </a:spcBef>
              <a:spcAft>
                <a:spcPts val="0"/>
              </a:spcAft>
              <a:buSzPts val="62900"/>
              <a:buNone/>
              <a:defRPr sz="62900"/>
            </a:lvl2pPr>
            <a:lvl3pPr lvl="2" algn="ctr">
              <a:spcBef>
                <a:spcPts val="0"/>
              </a:spcBef>
              <a:spcAft>
                <a:spcPts val="0"/>
              </a:spcAft>
              <a:buSzPts val="62900"/>
              <a:buNone/>
              <a:defRPr sz="62900"/>
            </a:lvl3pPr>
            <a:lvl4pPr lvl="3" algn="ctr">
              <a:spcBef>
                <a:spcPts val="0"/>
              </a:spcBef>
              <a:spcAft>
                <a:spcPts val="0"/>
              </a:spcAft>
              <a:buSzPts val="62900"/>
              <a:buNone/>
              <a:defRPr sz="62900"/>
            </a:lvl4pPr>
            <a:lvl5pPr lvl="4" algn="ctr">
              <a:spcBef>
                <a:spcPts val="0"/>
              </a:spcBef>
              <a:spcAft>
                <a:spcPts val="0"/>
              </a:spcAft>
              <a:buSzPts val="62900"/>
              <a:buNone/>
              <a:defRPr sz="62900"/>
            </a:lvl5pPr>
            <a:lvl6pPr lvl="5" algn="ctr">
              <a:spcBef>
                <a:spcPts val="0"/>
              </a:spcBef>
              <a:spcAft>
                <a:spcPts val="0"/>
              </a:spcAft>
              <a:buSzPts val="62900"/>
              <a:buNone/>
              <a:defRPr sz="62900"/>
            </a:lvl6pPr>
            <a:lvl7pPr lvl="6" algn="ctr">
              <a:spcBef>
                <a:spcPts val="0"/>
              </a:spcBef>
              <a:spcAft>
                <a:spcPts val="0"/>
              </a:spcAft>
              <a:buSzPts val="62900"/>
              <a:buNone/>
              <a:defRPr sz="62900"/>
            </a:lvl7pPr>
            <a:lvl8pPr lvl="7" algn="ctr">
              <a:spcBef>
                <a:spcPts val="0"/>
              </a:spcBef>
              <a:spcAft>
                <a:spcPts val="0"/>
              </a:spcAft>
              <a:buSzPts val="62900"/>
              <a:buNone/>
              <a:defRPr sz="62900"/>
            </a:lvl8pPr>
            <a:lvl9pPr lvl="8" algn="ctr">
              <a:spcBef>
                <a:spcPts val="0"/>
              </a:spcBef>
              <a:spcAft>
                <a:spcPts val="0"/>
              </a:spcAft>
              <a:buSzPts val="62900"/>
              <a:buNone/>
              <a:defRPr sz="62900"/>
            </a:lvl9pPr>
          </a:lstStyle>
          <a:p>
            <a:r>
              <a:t>xx%</a:t>
            </a:r>
          </a:p>
        </p:txBody>
      </p:sp>
      <p:sp>
        <p:nvSpPr>
          <p:cNvPr id="46" name="Google Shape;46;p11"/>
          <p:cNvSpPr txBox="1">
            <a:spLocks noGrp="1"/>
          </p:cNvSpPr>
          <p:nvPr>
            <p:ph type="body" idx="1"/>
          </p:nvPr>
        </p:nvSpPr>
        <p:spPr>
          <a:xfrm>
            <a:off x="1496160" y="20174240"/>
            <a:ext cx="40898700" cy="8325300"/>
          </a:xfrm>
          <a:prstGeom prst="rect">
            <a:avLst/>
          </a:prstGeom>
        </p:spPr>
        <p:txBody>
          <a:bodyPr spcFirstLastPara="1" wrap="square" lIns="479475" tIns="479475" rIns="479475" bIns="479475" anchor="t" anchorCtr="0">
            <a:normAutofit/>
          </a:bodyPr>
          <a:lstStyle>
            <a:lvl1pPr marL="457200" lvl="0" indent="-825500" algn="ctr">
              <a:spcBef>
                <a:spcPts val="0"/>
              </a:spcBef>
              <a:spcAft>
                <a:spcPts val="0"/>
              </a:spcAft>
              <a:buSzPts val="9400"/>
              <a:buChar char="●"/>
              <a:defRPr/>
            </a:lvl1pPr>
            <a:lvl2pPr marL="914400" lvl="1" indent="-692150" algn="ctr">
              <a:spcBef>
                <a:spcPts val="0"/>
              </a:spcBef>
              <a:spcAft>
                <a:spcPts val="0"/>
              </a:spcAft>
              <a:buSzPts val="7300"/>
              <a:buChar char="○"/>
              <a:defRPr/>
            </a:lvl2pPr>
            <a:lvl3pPr marL="1371600" lvl="2" indent="-692150" algn="ctr">
              <a:spcBef>
                <a:spcPts val="0"/>
              </a:spcBef>
              <a:spcAft>
                <a:spcPts val="0"/>
              </a:spcAft>
              <a:buSzPts val="7300"/>
              <a:buChar char="■"/>
              <a:defRPr/>
            </a:lvl3pPr>
            <a:lvl4pPr marL="1828800" lvl="3" indent="-692150" algn="ctr">
              <a:spcBef>
                <a:spcPts val="0"/>
              </a:spcBef>
              <a:spcAft>
                <a:spcPts val="0"/>
              </a:spcAft>
              <a:buSzPts val="7300"/>
              <a:buChar char="●"/>
              <a:defRPr/>
            </a:lvl4pPr>
            <a:lvl5pPr marL="2286000" lvl="4" indent="-692150" algn="ctr">
              <a:spcBef>
                <a:spcPts val="0"/>
              </a:spcBef>
              <a:spcAft>
                <a:spcPts val="0"/>
              </a:spcAft>
              <a:buSzPts val="7300"/>
              <a:buChar char="○"/>
              <a:defRPr/>
            </a:lvl5pPr>
            <a:lvl6pPr marL="2743200" lvl="5" indent="-692150" algn="ctr">
              <a:spcBef>
                <a:spcPts val="0"/>
              </a:spcBef>
              <a:spcAft>
                <a:spcPts val="0"/>
              </a:spcAft>
              <a:buSzPts val="7300"/>
              <a:buChar char="■"/>
              <a:defRPr/>
            </a:lvl6pPr>
            <a:lvl7pPr marL="3200400" lvl="6" indent="-692150" algn="ctr">
              <a:spcBef>
                <a:spcPts val="0"/>
              </a:spcBef>
              <a:spcAft>
                <a:spcPts val="0"/>
              </a:spcAft>
              <a:buSzPts val="7300"/>
              <a:buChar char="●"/>
              <a:defRPr/>
            </a:lvl7pPr>
            <a:lvl8pPr marL="3657600" lvl="7" indent="-692150" algn="ctr">
              <a:spcBef>
                <a:spcPts val="0"/>
              </a:spcBef>
              <a:spcAft>
                <a:spcPts val="0"/>
              </a:spcAft>
              <a:buSzPts val="7300"/>
              <a:buChar char="○"/>
              <a:defRPr/>
            </a:lvl8pPr>
            <a:lvl9pPr marL="4114800" lvl="8" indent="-692150" algn="ctr">
              <a:spcBef>
                <a:spcPts val="0"/>
              </a:spcBef>
              <a:spcAft>
                <a:spcPts val="0"/>
              </a:spcAft>
              <a:buSzPts val="7300"/>
              <a:buChar char="■"/>
              <a:defRPr/>
            </a:lvl9pPr>
          </a:lstStyle>
          <a:p>
            <a:endParaRPr/>
          </a:p>
        </p:txBody>
      </p:sp>
      <p:sp>
        <p:nvSpPr>
          <p:cNvPr id="47" name="Google Shape;47;p11"/>
          <p:cNvSpPr txBox="1">
            <a:spLocks noGrp="1"/>
          </p:cNvSpPr>
          <p:nvPr>
            <p:ph type="sldNum" idx="12"/>
          </p:nvPr>
        </p:nvSpPr>
        <p:spPr>
          <a:xfrm>
            <a:off x="40667798" y="29844588"/>
            <a:ext cx="2633700" cy="2519100"/>
          </a:xfrm>
          <a:prstGeom prst="rect">
            <a:avLst/>
          </a:prstGeom>
        </p:spPr>
        <p:txBody>
          <a:bodyPr spcFirstLastPara="1" wrap="square" lIns="479475" tIns="479475" rIns="479475" bIns="479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40667798" y="29844588"/>
            <a:ext cx="2633700" cy="2519100"/>
          </a:xfrm>
          <a:prstGeom prst="rect">
            <a:avLst/>
          </a:prstGeom>
        </p:spPr>
        <p:txBody>
          <a:bodyPr spcFirstLastPara="1" wrap="square" lIns="479475" tIns="479475" rIns="479475" bIns="479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96160" y="13765440"/>
            <a:ext cx="40898700" cy="5387700"/>
          </a:xfrm>
          <a:prstGeom prst="rect">
            <a:avLst/>
          </a:prstGeom>
        </p:spPr>
        <p:txBody>
          <a:bodyPr spcFirstLastPara="1" wrap="square" lIns="479475" tIns="479475" rIns="479475" bIns="479475" anchor="ctr" anchorCtr="0">
            <a:normAutofit/>
          </a:bodyPr>
          <a:lstStyle>
            <a:lvl1pPr lvl="0" algn="ctr">
              <a:spcBef>
                <a:spcPts val="0"/>
              </a:spcBef>
              <a:spcAft>
                <a:spcPts val="0"/>
              </a:spcAft>
              <a:buSzPts val="18900"/>
              <a:buNone/>
              <a:defRPr sz="18900"/>
            </a:lvl1pPr>
            <a:lvl2pPr lvl="1" algn="ctr">
              <a:spcBef>
                <a:spcPts val="0"/>
              </a:spcBef>
              <a:spcAft>
                <a:spcPts val="0"/>
              </a:spcAft>
              <a:buSzPts val="18900"/>
              <a:buNone/>
              <a:defRPr sz="18900"/>
            </a:lvl2pPr>
            <a:lvl3pPr lvl="2" algn="ctr">
              <a:spcBef>
                <a:spcPts val="0"/>
              </a:spcBef>
              <a:spcAft>
                <a:spcPts val="0"/>
              </a:spcAft>
              <a:buSzPts val="18900"/>
              <a:buNone/>
              <a:defRPr sz="18900"/>
            </a:lvl3pPr>
            <a:lvl4pPr lvl="3" algn="ctr">
              <a:spcBef>
                <a:spcPts val="0"/>
              </a:spcBef>
              <a:spcAft>
                <a:spcPts val="0"/>
              </a:spcAft>
              <a:buSzPts val="18900"/>
              <a:buNone/>
              <a:defRPr sz="18900"/>
            </a:lvl4pPr>
            <a:lvl5pPr lvl="4" algn="ctr">
              <a:spcBef>
                <a:spcPts val="0"/>
              </a:spcBef>
              <a:spcAft>
                <a:spcPts val="0"/>
              </a:spcAft>
              <a:buSzPts val="18900"/>
              <a:buNone/>
              <a:defRPr sz="18900"/>
            </a:lvl5pPr>
            <a:lvl6pPr lvl="5" algn="ctr">
              <a:spcBef>
                <a:spcPts val="0"/>
              </a:spcBef>
              <a:spcAft>
                <a:spcPts val="0"/>
              </a:spcAft>
              <a:buSzPts val="18900"/>
              <a:buNone/>
              <a:defRPr sz="18900"/>
            </a:lvl6pPr>
            <a:lvl7pPr lvl="6" algn="ctr">
              <a:spcBef>
                <a:spcPts val="0"/>
              </a:spcBef>
              <a:spcAft>
                <a:spcPts val="0"/>
              </a:spcAft>
              <a:buSzPts val="18900"/>
              <a:buNone/>
              <a:defRPr sz="18900"/>
            </a:lvl7pPr>
            <a:lvl8pPr lvl="7" algn="ctr">
              <a:spcBef>
                <a:spcPts val="0"/>
              </a:spcBef>
              <a:spcAft>
                <a:spcPts val="0"/>
              </a:spcAft>
              <a:buSzPts val="18900"/>
              <a:buNone/>
              <a:defRPr sz="18900"/>
            </a:lvl8pPr>
            <a:lvl9pPr lvl="8" algn="ctr">
              <a:spcBef>
                <a:spcPts val="0"/>
              </a:spcBef>
              <a:spcAft>
                <a:spcPts val="0"/>
              </a:spcAft>
              <a:buSzPts val="18900"/>
              <a:buNone/>
              <a:defRPr sz="18900"/>
            </a:lvl9pPr>
          </a:lstStyle>
          <a:p>
            <a:endParaRPr/>
          </a:p>
        </p:txBody>
      </p:sp>
      <p:sp>
        <p:nvSpPr>
          <p:cNvPr id="15" name="Google Shape;15;p3"/>
          <p:cNvSpPr txBox="1">
            <a:spLocks noGrp="1"/>
          </p:cNvSpPr>
          <p:nvPr>
            <p:ph type="sldNum" idx="12"/>
          </p:nvPr>
        </p:nvSpPr>
        <p:spPr>
          <a:xfrm>
            <a:off x="40667798" y="29844588"/>
            <a:ext cx="2633700" cy="2519100"/>
          </a:xfrm>
          <a:prstGeom prst="rect">
            <a:avLst/>
          </a:prstGeom>
        </p:spPr>
        <p:txBody>
          <a:bodyPr spcFirstLastPara="1" wrap="square" lIns="479475" tIns="479475" rIns="479475" bIns="479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496160" y="2848160"/>
            <a:ext cx="40898700" cy="3665400"/>
          </a:xfrm>
          <a:prstGeom prst="rect">
            <a:avLst/>
          </a:prstGeom>
        </p:spPr>
        <p:txBody>
          <a:bodyPr spcFirstLastPara="1" wrap="square" lIns="479475" tIns="479475" rIns="479475" bIns="479475" anchor="t" anchorCtr="0">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a:endParaRPr/>
          </a:p>
        </p:txBody>
      </p:sp>
      <p:sp>
        <p:nvSpPr>
          <p:cNvPr id="18" name="Google Shape;18;p4"/>
          <p:cNvSpPr txBox="1">
            <a:spLocks noGrp="1"/>
          </p:cNvSpPr>
          <p:nvPr>
            <p:ph type="body" idx="1"/>
          </p:nvPr>
        </p:nvSpPr>
        <p:spPr>
          <a:xfrm>
            <a:off x="1496160" y="7375840"/>
            <a:ext cx="40898700" cy="21865200"/>
          </a:xfrm>
          <a:prstGeom prst="rect">
            <a:avLst/>
          </a:prstGeom>
        </p:spPr>
        <p:txBody>
          <a:bodyPr spcFirstLastPara="1" wrap="square" lIns="479475" tIns="479475" rIns="479475" bIns="479475" anchor="t" anchorCtr="0">
            <a:normAutofit/>
          </a:bodyPr>
          <a:lstStyle>
            <a:lvl1pPr marL="457200" lvl="0" indent="-825500">
              <a:spcBef>
                <a:spcPts val="0"/>
              </a:spcBef>
              <a:spcAft>
                <a:spcPts val="0"/>
              </a:spcAft>
              <a:buSzPts val="9400"/>
              <a:buChar char="●"/>
              <a:defRPr/>
            </a:lvl1pPr>
            <a:lvl2pPr marL="914400" lvl="1" indent="-692150">
              <a:spcBef>
                <a:spcPts val="0"/>
              </a:spcBef>
              <a:spcAft>
                <a:spcPts val="0"/>
              </a:spcAft>
              <a:buSzPts val="7300"/>
              <a:buChar char="○"/>
              <a:defRPr/>
            </a:lvl2pPr>
            <a:lvl3pPr marL="1371600" lvl="2" indent="-692150">
              <a:spcBef>
                <a:spcPts val="0"/>
              </a:spcBef>
              <a:spcAft>
                <a:spcPts val="0"/>
              </a:spcAft>
              <a:buSzPts val="7300"/>
              <a:buChar char="■"/>
              <a:defRPr/>
            </a:lvl3pPr>
            <a:lvl4pPr marL="1828800" lvl="3" indent="-692150">
              <a:spcBef>
                <a:spcPts val="0"/>
              </a:spcBef>
              <a:spcAft>
                <a:spcPts val="0"/>
              </a:spcAft>
              <a:buSzPts val="7300"/>
              <a:buChar char="●"/>
              <a:defRPr/>
            </a:lvl4pPr>
            <a:lvl5pPr marL="2286000" lvl="4" indent="-692150">
              <a:spcBef>
                <a:spcPts val="0"/>
              </a:spcBef>
              <a:spcAft>
                <a:spcPts val="0"/>
              </a:spcAft>
              <a:buSzPts val="7300"/>
              <a:buChar char="○"/>
              <a:defRPr/>
            </a:lvl5pPr>
            <a:lvl6pPr marL="2743200" lvl="5" indent="-692150">
              <a:spcBef>
                <a:spcPts val="0"/>
              </a:spcBef>
              <a:spcAft>
                <a:spcPts val="0"/>
              </a:spcAft>
              <a:buSzPts val="7300"/>
              <a:buChar char="■"/>
              <a:defRPr/>
            </a:lvl6pPr>
            <a:lvl7pPr marL="3200400" lvl="6" indent="-692150">
              <a:spcBef>
                <a:spcPts val="0"/>
              </a:spcBef>
              <a:spcAft>
                <a:spcPts val="0"/>
              </a:spcAft>
              <a:buSzPts val="7300"/>
              <a:buChar char="●"/>
              <a:defRPr/>
            </a:lvl7pPr>
            <a:lvl8pPr marL="3657600" lvl="7" indent="-692150">
              <a:spcBef>
                <a:spcPts val="0"/>
              </a:spcBef>
              <a:spcAft>
                <a:spcPts val="0"/>
              </a:spcAft>
              <a:buSzPts val="7300"/>
              <a:buChar char="○"/>
              <a:defRPr/>
            </a:lvl8pPr>
            <a:lvl9pPr marL="4114800" lvl="8" indent="-692150">
              <a:spcBef>
                <a:spcPts val="0"/>
              </a:spcBef>
              <a:spcAft>
                <a:spcPts val="0"/>
              </a:spcAft>
              <a:buSzPts val="7300"/>
              <a:buChar char="■"/>
              <a:defRPr/>
            </a:lvl9pPr>
          </a:lstStyle>
          <a:p>
            <a:endParaRPr/>
          </a:p>
        </p:txBody>
      </p:sp>
      <p:sp>
        <p:nvSpPr>
          <p:cNvPr id="19" name="Google Shape;19;p4"/>
          <p:cNvSpPr txBox="1">
            <a:spLocks noGrp="1"/>
          </p:cNvSpPr>
          <p:nvPr>
            <p:ph type="sldNum" idx="12"/>
          </p:nvPr>
        </p:nvSpPr>
        <p:spPr>
          <a:xfrm>
            <a:off x="40667798" y="29844588"/>
            <a:ext cx="2633700" cy="2519100"/>
          </a:xfrm>
          <a:prstGeom prst="rect">
            <a:avLst/>
          </a:prstGeom>
        </p:spPr>
        <p:txBody>
          <a:bodyPr spcFirstLastPara="1" wrap="square" lIns="479475" tIns="479475" rIns="479475" bIns="479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496160" y="2848160"/>
            <a:ext cx="40898700" cy="3665400"/>
          </a:xfrm>
          <a:prstGeom prst="rect">
            <a:avLst/>
          </a:prstGeom>
        </p:spPr>
        <p:txBody>
          <a:bodyPr spcFirstLastPara="1" wrap="square" lIns="479475" tIns="479475" rIns="479475" bIns="479475" anchor="t" anchorCtr="0">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a:endParaRPr/>
          </a:p>
        </p:txBody>
      </p:sp>
      <p:sp>
        <p:nvSpPr>
          <p:cNvPr id="22" name="Google Shape;22;p5"/>
          <p:cNvSpPr txBox="1">
            <a:spLocks noGrp="1"/>
          </p:cNvSpPr>
          <p:nvPr>
            <p:ph type="body" idx="1"/>
          </p:nvPr>
        </p:nvSpPr>
        <p:spPr>
          <a:xfrm>
            <a:off x="1496160" y="7375840"/>
            <a:ext cx="19199700" cy="21865200"/>
          </a:xfrm>
          <a:prstGeom prst="rect">
            <a:avLst/>
          </a:prstGeom>
        </p:spPr>
        <p:txBody>
          <a:bodyPr spcFirstLastPara="1" wrap="square" lIns="479475" tIns="479475" rIns="479475" bIns="479475" anchor="t" anchorCtr="0">
            <a:normAutofit/>
          </a:bodyPr>
          <a:lstStyle>
            <a:lvl1pPr marL="457200" lvl="0" indent="-692150">
              <a:spcBef>
                <a:spcPts val="0"/>
              </a:spcBef>
              <a:spcAft>
                <a:spcPts val="0"/>
              </a:spcAft>
              <a:buSzPts val="7300"/>
              <a:buChar char="●"/>
              <a:defRPr sz="7300"/>
            </a:lvl1pPr>
            <a:lvl2pPr marL="914400" lvl="1" indent="-628650">
              <a:spcBef>
                <a:spcPts val="0"/>
              </a:spcBef>
              <a:spcAft>
                <a:spcPts val="0"/>
              </a:spcAft>
              <a:buSzPts val="6300"/>
              <a:buChar char="○"/>
              <a:defRPr sz="6300"/>
            </a:lvl2pPr>
            <a:lvl3pPr marL="1371600" lvl="2" indent="-628650">
              <a:spcBef>
                <a:spcPts val="0"/>
              </a:spcBef>
              <a:spcAft>
                <a:spcPts val="0"/>
              </a:spcAft>
              <a:buSzPts val="6300"/>
              <a:buChar char="■"/>
              <a:defRPr sz="6300"/>
            </a:lvl3pPr>
            <a:lvl4pPr marL="1828800" lvl="3" indent="-628650">
              <a:spcBef>
                <a:spcPts val="0"/>
              </a:spcBef>
              <a:spcAft>
                <a:spcPts val="0"/>
              </a:spcAft>
              <a:buSzPts val="6300"/>
              <a:buChar char="●"/>
              <a:defRPr sz="6300"/>
            </a:lvl4pPr>
            <a:lvl5pPr marL="2286000" lvl="4" indent="-628650">
              <a:spcBef>
                <a:spcPts val="0"/>
              </a:spcBef>
              <a:spcAft>
                <a:spcPts val="0"/>
              </a:spcAft>
              <a:buSzPts val="6300"/>
              <a:buChar char="○"/>
              <a:defRPr sz="6300"/>
            </a:lvl5pPr>
            <a:lvl6pPr marL="2743200" lvl="5" indent="-628650">
              <a:spcBef>
                <a:spcPts val="0"/>
              </a:spcBef>
              <a:spcAft>
                <a:spcPts val="0"/>
              </a:spcAft>
              <a:buSzPts val="6300"/>
              <a:buChar char="■"/>
              <a:defRPr sz="6300"/>
            </a:lvl6pPr>
            <a:lvl7pPr marL="3200400" lvl="6" indent="-628650">
              <a:spcBef>
                <a:spcPts val="0"/>
              </a:spcBef>
              <a:spcAft>
                <a:spcPts val="0"/>
              </a:spcAft>
              <a:buSzPts val="6300"/>
              <a:buChar char="●"/>
              <a:defRPr sz="6300"/>
            </a:lvl7pPr>
            <a:lvl8pPr marL="3657600" lvl="7" indent="-628650">
              <a:spcBef>
                <a:spcPts val="0"/>
              </a:spcBef>
              <a:spcAft>
                <a:spcPts val="0"/>
              </a:spcAft>
              <a:buSzPts val="6300"/>
              <a:buChar char="○"/>
              <a:defRPr sz="6300"/>
            </a:lvl8pPr>
            <a:lvl9pPr marL="4114800" lvl="8" indent="-628650">
              <a:spcBef>
                <a:spcPts val="0"/>
              </a:spcBef>
              <a:spcAft>
                <a:spcPts val="0"/>
              </a:spcAft>
              <a:buSzPts val="6300"/>
              <a:buChar char="■"/>
              <a:defRPr sz="6300"/>
            </a:lvl9pPr>
          </a:lstStyle>
          <a:p>
            <a:endParaRPr/>
          </a:p>
        </p:txBody>
      </p:sp>
      <p:sp>
        <p:nvSpPr>
          <p:cNvPr id="23" name="Google Shape;23;p5"/>
          <p:cNvSpPr txBox="1">
            <a:spLocks noGrp="1"/>
          </p:cNvSpPr>
          <p:nvPr>
            <p:ph type="body" idx="2"/>
          </p:nvPr>
        </p:nvSpPr>
        <p:spPr>
          <a:xfrm>
            <a:off x="23195520" y="7375840"/>
            <a:ext cx="19199700" cy="21865200"/>
          </a:xfrm>
          <a:prstGeom prst="rect">
            <a:avLst/>
          </a:prstGeom>
        </p:spPr>
        <p:txBody>
          <a:bodyPr spcFirstLastPara="1" wrap="square" lIns="479475" tIns="479475" rIns="479475" bIns="479475" anchor="t" anchorCtr="0">
            <a:normAutofit/>
          </a:bodyPr>
          <a:lstStyle>
            <a:lvl1pPr marL="457200" lvl="0" indent="-692150">
              <a:spcBef>
                <a:spcPts val="0"/>
              </a:spcBef>
              <a:spcAft>
                <a:spcPts val="0"/>
              </a:spcAft>
              <a:buSzPts val="7300"/>
              <a:buChar char="●"/>
              <a:defRPr sz="7300"/>
            </a:lvl1pPr>
            <a:lvl2pPr marL="914400" lvl="1" indent="-628650">
              <a:spcBef>
                <a:spcPts val="0"/>
              </a:spcBef>
              <a:spcAft>
                <a:spcPts val="0"/>
              </a:spcAft>
              <a:buSzPts val="6300"/>
              <a:buChar char="○"/>
              <a:defRPr sz="6300"/>
            </a:lvl2pPr>
            <a:lvl3pPr marL="1371600" lvl="2" indent="-628650">
              <a:spcBef>
                <a:spcPts val="0"/>
              </a:spcBef>
              <a:spcAft>
                <a:spcPts val="0"/>
              </a:spcAft>
              <a:buSzPts val="6300"/>
              <a:buChar char="■"/>
              <a:defRPr sz="6300"/>
            </a:lvl3pPr>
            <a:lvl4pPr marL="1828800" lvl="3" indent="-628650">
              <a:spcBef>
                <a:spcPts val="0"/>
              </a:spcBef>
              <a:spcAft>
                <a:spcPts val="0"/>
              </a:spcAft>
              <a:buSzPts val="6300"/>
              <a:buChar char="●"/>
              <a:defRPr sz="6300"/>
            </a:lvl4pPr>
            <a:lvl5pPr marL="2286000" lvl="4" indent="-628650">
              <a:spcBef>
                <a:spcPts val="0"/>
              </a:spcBef>
              <a:spcAft>
                <a:spcPts val="0"/>
              </a:spcAft>
              <a:buSzPts val="6300"/>
              <a:buChar char="○"/>
              <a:defRPr sz="6300"/>
            </a:lvl5pPr>
            <a:lvl6pPr marL="2743200" lvl="5" indent="-628650">
              <a:spcBef>
                <a:spcPts val="0"/>
              </a:spcBef>
              <a:spcAft>
                <a:spcPts val="0"/>
              </a:spcAft>
              <a:buSzPts val="6300"/>
              <a:buChar char="■"/>
              <a:defRPr sz="6300"/>
            </a:lvl6pPr>
            <a:lvl7pPr marL="3200400" lvl="6" indent="-628650">
              <a:spcBef>
                <a:spcPts val="0"/>
              </a:spcBef>
              <a:spcAft>
                <a:spcPts val="0"/>
              </a:spcAft>
              <a:buSzPts val="6300"/>
              <a:buChar char="●"/>
              <a:defRPr sz="6300"/>
            </a:lvl7pPr>
            <a:lvl8pPr marL="3657600" lvl="7" indent="-628650">
              <a:spcBef>
                <a:spcPts val="0"/>
              </a:spcBef>
              <a:spcAft>
                <a:spcPts val="0"/>
              </a:spcAft>
              <a:buSzPts val="6300"/>
              <a:buChar char="○"/>
              <a:defRPr sz="6300"/>
            </a:lvl8pPr>
            <a:lvl9pPr marL="4114800" lvl="8" indent="-628650">
              <a:spcBef>
                <a:spcPts val="0"/>
              </a:spcBef>
              <a:spcAft>
                <a:spcPts val="0"/>
              </a:spcAft>
              <a:buSzPts val="6300"/>
              <a:buChar char="■"/>
              <a:defRPr sz="6300"/>
            </a:lvl9pPr>
          </a:lstStyle>
          <a:p>
            <a:endParaRPr/>
          </a:p>
        </p:txBody>
      </p:sp>
      <p:sp>
        <p:nvSpPr>
          <p:cNvPr id="24" name="Google Shape;24;p5"/>
          <p:cNvSpPr txBox="1">
            <a:spLocks noGrp="1"/>
          </p:cNvSpPr>
          <p:nvPr>
            <p:ph type="sldNum" idx="12"/>
          </p:nvPr>
        </p:nvSpPr>
        <p:spPr>
          <a:xfrm>
            <a:off x="40667798" y="29844588"/>
            <a:ext cx="2633700" cy="2519100"/>
          </a:xfrm>
          <a:prstGeom prst="rect">
            <a:avLst/>
          </a:prstGeom>
        </p:spPr>
        <p:txBody>
          <a:bodyPr spcFirstLastPara="1" wrap="square" lIns="479475" tIns="479475" rIns="479475" bIns="479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496160" y="2848160"/>
            <a:ext cx="40898700" cy="3665400"/>
          </a:xfrm>
          <a:prstGeom prst="rect">
            <a:avLst/>
          </a:prstGeom>
        </p:spPr>
        <p:txBody>
          <a:bodyPr spcFirstLastPara="1" wrap="square" lIns="479475" tIns="479475" rIns="479475" bIns="479475" anchor="t" anchorCtr="0">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a:endParaRPr/>
          </a:p>
        </p:txBody>
      </p:sp>
      <p:sp>
        <p:nvSpPr>
          <p:cNvPr id="27" name="Google Shape;27;p6"/>
          <p:cNvSpPr txBox="1">
            <a:spLocks noGrp="1"/>
          </p:cNvSpPr>
          <p:nvPr>
            <p:ph type="sldNum" idx="12"/>
          </p:nvPr>
        </p:nvSpPr>
        <p:spPr>
          <a:xfrm>
            <a:off x="40667798" y="29844588"/>
            <a:ext cx="2633700" cy="2519100"/>
          </a:xfrm>
          <a:prstGeom prst="rect">
            <a:avLst/>
          </a:prstGeom>
        </p:spPr>
        <p:txBody>
          <a:bodyPr spcFirstLastPara="1" wrap="square" lIns="479475" tIns="479475" rIns="479475" bIns="479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496160" y="3555840"/>
            <a:ext cx="13478400" cy="4836300"/>
          </a:xfrm>
          <a:prstGeom prst="rect">
            <a:avLst/>
          </a:prstGeom>
        </p:spPr>
        <p:txBody>
          <a:bodyPr spcFirstLastPara="1" wrap="square" lIns="479475" tIns="479475" rIns="479475" bIns="479475" anchor="b" anchorCtr="0">
            <a:normAutofit/>
          </a:bodyPr>
          <a:lstStyle>
            <a:lvl1pPr lvl="0">
              <a:spcBef>
                <a:spcPts val="0"/>
              </a:spcBef>
              <a:spcAft>
                <a:spcPts val="0"/>
              </a:spcAft>
              <a:buSzPts val="12600"/>
              <a:buNone/>
              <a:defRPr sz="12600"/>
            </a:lvl1pPr>
            <a:lvl2pPr lvl="1">
              <a:spcBef>
                <a:spcPts val="0"/>
              </a:spcBef>
              <a:spcAft>
                <a:spcPts val="0"/>
              </a:spcAft>
              <a:buSzPts val="12600"/>
              <a:buNone/>
              <a:defRPr sz="12600"/>
            </a:lvl2pPr>
            <a:lvl3pPr lvl="2">
              <a:spcBef>
                <a:spcPts val="0"/>
              </a:spcBef>
              <a:spcAft>
                <a:spcPts val="0"/>
              </a:spcAft>
              <a:buSzPts val="12600"/>
              <a:buNone/>
              <a:defRPr sz="12600"/>
            </a:lvl3pPr>
            <a:lvl4pPr lvl="3">
              <a:spcBef>
                <a:spcPts val="0"/>
              </a:spcBef>
              <a:spcAft>
                <a:spcPts val="0"/>
              </a:spcAft>
              <a:buSzPts val="12600"/>
              <a:buNone/>
              <a:defRPr sz="12600"/>
            </a:lvl4pPr>
            <a:lvl5pPr lvl="4">
              <a:spcBef>
                <a:spcPts val="0"/>
              </a:spcBef>
              <a:spcAft>
                <a:spcPts val="0"/>
              </a:spcAft>
              <a:buSzPts val="12600"/>
              <a:buNone/>
              <a:defRPr sz="12600"/>
            </a:lvl5pPr>
            <a:lvl6pPr lvl="5">
              <a:spcBef>
                <a:spcPts val="0"/>
              </a:spcBef>
              <a:spcAft>
                <a:spcPts val="0"/>
              </a:spcAft>
              <a:buSzPts val="12600"/>
              <a:buNone/>
              <a:defRPr sz="12600"/>
            </a:lvl6pPr>
            <a:lvl7pPr lvl="6">
              <a:spcBef>
                <a:spcPts val="0"/>
              </a:spcBef>
              <a:spcAft>
                <a:spcPts val="0"/>
              </a:spcAft>
              <a:buSzPts val="12600"/>
              <a:buNone/>
              <a:defRPr sz="12600"/>
            </a:lvl7pPr>
            <a:lvl8pPr lvl="7">
              <a:spcBef>
                <a:spcPts val="0"/>
              </a:spcBef>
              <a:spcAft>
                <a:spcPts val="0"/>
              </a:spcAft>
              <a:buSzPts val="12600"/>
              <a:buNone/>
              <a:defRPr sz="12600"/>
            </a:lvl8pPr>
            <a:lvl9pPr lvl="8">
              <a:spcBef>
                <a:spcPts val="0"/>
              </a:spcBef>
              <a:spcAft>
                <a:spcPts val="0"/>
              </a:spcAft>
              <a:buSzPts val="12600"/>
              <a:buNone/>
              <a:defRPr sz="12600"/>
            </a:lvl9pPr>
          </a:lstStyle>
          <a:p>
            <a:endParaRPr/>
          </a:p>
        </p:txBody>
      </p:sp>
      <p:sp>
        <p:nvSpPr>
          <p:cNvPr id="30" name="Google Shape;30;p7"/>
          <p:cNvSpPr txBox="1">
            <a:spLocks noGrp="1"/>
          </p:cNvSpPr>
          <p:nvPr>
            <p:ph type="body" idx="1"/>
          </p:nvPr>
        </p:nvSpPr>
        <p:spPr>
          <a:xfrm>
            <a:off x="1496160" y="8893440"/>
            <a:ext cx="13478400" cy="20348100"/>
          </a:xfrm>
          <a:prstGeom prst="rect">
            <a:avLst/>
          </a:prstGeom>
        </p:spPr>
        <p:txBody>
          <a:bodyPr spcFirstLastPara="1" wrap="square" lIns="479475" tIns="479475" rIns="479475" bIns="479475" anchor="t" anchorCtr="0">
            <a:normAutofit/>
          </a:bodyPr>
          <a:lstStyle>
            <a:lvl1pPr marL="457200" lvl="0" indent="-628650">
              <a:spcBef>
                <a:spcPts val="0"/>
              </a:spcBef>
              <a:spcAft>
                <a:spcPts val="0"/>
              </a:spcAft>
              <a:buSzPts val="6300"/>
              <a:buChar char="●"/>
              <a:defRPr sz="6300"/>
            </a:lvl1pPr>
            <a:lvl2pPr marL="914400" lvl="1" indent="-628650">
              <a:spcBef>
                <a:spcPts val="0"/>
              </a:spcBef>
              <a:spcAft>
                <a:spcPts val="0"/>
              </a:spcAft>
              <a:buSzPts val="6300"/>
              <a:buChar char="○"/>
              <a:defRPr sz="6300"/>
            </a:lvl2pPr>
            <a:lvl3pPr marL="1371600" lvl="2" indent="-628650">
              <a:spcBef>
                <a:spcPts val="0"/>
              </a:spcBef>
              <a:spcAft>
                <a:spcPts val="0"/>
              </a:spcAft>
              <a:buSzPts val="6300"/>
              <a:buChar char="■"/>
              <a:defRPr sz="6300"/>
            </a:lvl3pPr>
            <a:lvl4pPr marL="1828800" lvl="3" indent="-628650">
              <a:spcBef>
                <a:spcPts val="0"/>
              </a:spcBef>
              <a:spcAft>
                <a:spcPts val="0"/>
              </a:spcAft>
              <a:buSzPts val="6300"/>
              <a:buChar char="●"/>
              <a:defRPr sz="6300"/>
            </a:lvl4pPr>
            <a:lvl5pPr marL="2286000" lvl="4" indent="-628650">
              <a:spcBef>
                <a:spcPts val="0"/>
              </a:spcBef>
              <a:spcAft>
                <a:spcPts val="0"/>
              </a:spcAft>
              <a:buSzPts val="6300"/>
              <a:buChar char="○"/>
              <a:defRPr sz="6300"/>
            </a:lvl5pPr>
            <a:lvl6pPr marL="2743200" lvl="5" indent="-628650">
              <a:spcBef>
                <a:spcPts val="0"/>
              </a:spcBef>
              <a:spcAft>
                <a:spcPts val="0"/>
              </a:spcAft>
              <a:buSzPts val="6300"/>
              <a:buChar char="■"/>
              <a:defRPr sz="6300"/>
            </a:lvl6pPr>
            <a:lvl7pPr marL="3200400" lvl="6" indent="-628650">
              <a:spcBef>
                <a:spcPts val="0"/>
              </a:spcBef>
              <a:spcAft>
                <a:spcPts val="0"/>
              </a:spcAft>
              <a:buSzPts val="6300"/>
              <a:buChar char="●"/>
              <a:defRPr sz="6300"/>
            </a:lvl7pPr>
            <a:lvl8pPr marL="3657600" lvl="7" indent="-628650">
              <a:spcBef>
                <a:spcPts val="0"/>
              </a:spcBef>
              <a:spcAft>
                <a:spcPts val="0"/>
              </a:spcAft>
              <a:buSzPts val="6300"/>
              <a:buChar char="○"/>
              <a:defRPr sz="6300"/>
            </a:lvl8pPr>
            <a:lvl9pPr marL="4114800" lvl="8" indent="-628650">
              <a:spcBef>
                <a:spcPts val="0"/>
              </a:spcBef>
              <a:spcAft>
                <a:spcPts val="0"/>
              </a:spcAft>
              <a:buSzPts val="6300"/>
              <a:buChar char="■"/>
              <a:defRPr sz="6300"/>
            </a:lvl9pPr>
          </a:lstStyle>
          <a:p>
            <a:endParaRPr/>
          </a:p>
        </p:txBody>
      </p:sp>
      <p:sp>
        <p:nvSpPr>
          <p:cNvPr id="31" name="Google Shape;31;p7"/>
          <p:cNvSpPr txBox="1">
            <a:spLocks noGrp="1"/>
          </p:cNvSpPr>
          <p:nvPr>
            <p:ph type="sldNum" idx="12"/>
          </p:nvPr>
        </p:nvSpPr>
        <p:spPr>
          <a:xfrm>
            <a:off x="40667798" y="29844588"/>
            <a:ext cx="2633700" cy="2519100"/>
          </a:xfrm>
          <a:prstGeom prst="rect">
            <a:avLst/>
          </a:prstGeom>
        </p:spPr>
        <p:txBody>
          <a:bodyPr spcFirstLastPara="1" wrap="square" lIns="479475" tIns="479475" rIns="479475" bIns="479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353200" y="2880960"/>
            <a:ext cx="30565500" cy="26181300"/>
          </a:xfrm>
          <a:prstGeom prst="rect">
            <a:avLst/>
          </a:prstGeom>
        </p:spPr>
        <p:txBody>
          <a:bodyPr spcFirstLastPara="1" wrap="square" lIns="479475" tIns="479475" rIns="479475" bIns="479475" anchor="ctr" anchorCtr="0">
            <a:normAutofit/>
          </a:bodyPr>
          <a:lstStyle>
            <a:lvl1pPr lvl="0">
              <a:spcBef>
                <a:spcPts val="0"/>
              </a:spcBef>
              <a:spcAft>
                <a:spcPts val="0"/>
              </a:spcAft>
              <a:buSzPts val="25200"/>
              <a:buNone/>
              <a:defRPr sz="25200"/>
            </a:lvl1pPr>
            <a:lvl2pPr lvl="1">
              <a:spcBef>
                <a:spcPts val="0"/>
              </a:spcBef>
              <a:spcAft>
                <a:spcPts val="0"/>
              </a:spcAft>
              <a:buSzPts val="25200"/>
              <a:buNone/>
              <a:defRPr sz="25200"/>
            </a:lvl2pPr>
            <a:lvl3pPr lvl="2">
              <a:spcBef>
                <a:spcPts val="0"/>
              </a:spcBef>
              <a:spcAft>
                <a:spcPts val="0"/>
              </a:spcAft>
              <a:buSzPts val="25200"/>
              <a:buNone/>
              <a:defRPr sz="25200"/>
            </a:lvl3pPr>
            <a:lvl4pPr lvl="3">
              <a:spcBef>
                <a:spcPts val="0"/>
              </a:spcBef>
              <a:spcAft>
                <a:spcPts val="0"/>
              </a:spcAft>
              <a:buSzPts val="25200"/>
              <a:buNone/>
              <a:defRPr sz="25200"/>
            </a:lvl4pPr>
            <a:lvl5pPr lvl="4">
              <a:spcBef>
                <a:spcPts val="0"/>
              </a:spcBef>
              <a:spcAft>
                <a:spcPts val="0"/>
              </a:spcAft>
              <a:buSzPts val="25200"/>
              <a:buNone/>
              <a:defRPr sz="25200"/>
            </a:lvl5pPr>
            <a:lvl6pPr lvl="5">
              <a:spcBef>
                <a:spcPts val="0"/>
              </a:spcBef>
              <a:spcAft>
                <a:spcPts val="0"/>
              </a:spcAft>
              <a:buSzPts val="25200"/>
              <a:buNone/>
              <a:defRPr sz="25200"/>
            </a:lvl6pPr>
            <a:lvl7pPr lvl="6">
              <a:spcBef>
                <a:spcPts val="0"/>
              </a:spcBef>
              <a:spcAft>
                <a:spcPts val="0"/>
              </a:spcAft>
              <a:buSzPts val="25200"/>
              <a:buNone/>
              <a:defRPr sz="25200"/>
            </a:lvl7pPr>
            <a:lvl8pPr lvl="7">
              <a:spcBef>
                <a:spcPts val="0"/>
              </a:spcBef>
              <a:spcAft>
                <a:spcPts val="0"/>
              </a:spcAft>
              <a:buSzPts val="25200"/>
              <a:buNone/>
              <a:defRPr sz="25200"/>
            </a:lvl8pPr>
            <a:lvl9pPr lvl="8">
              <a:spcBef>
                <a:spcPts val="0"/>
              </a:spcBef>
              <a:spcAft>
                <a:spcPts val="0"/>
              </a:spcAft>
              <a:buSzPts val="25200"/>
              <a:buNone/>
              <a:defRPr sz="25200"/>
            </a:lvl9pPr>
          </a:lstStyle>
          <a:p>
            <a:endParaRPr/>
          </a:p>
        </p:txBody>
      </p:sp>
      <p:sp>
        <p:nvSpPr>
          <p:cNvPr id="34" name="Google Shape;34;p8"/>
          <p:cNvSpPr txBox="1">
            <a:spLocks noGrp="1"/>
          </p:cNvSpPr>
          <p:nvPr>
            <p:ph type="sldNum" idx="12"/>
          </p:nvPr>
        </p:nvSpPr>
        <p:spPr>
          <a:xfrm>
            <a:off x="40667798" y="29844588"/>
            <a:ext cx="2633700" cy="2519100"/>
          </a:xfrm>
          <a:prstGeom prst="rect">
            <a:avLst/>
          </a:prstGeom>
        </p:spPr>
        <p:txBody>
          <a:bodyPr spcFirstLastPara="1" wrap="square" lIns="479475" tIns="479475" rIns="479475" bIns="479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dk1"/>
          </a:solidFill>
          <a:ln>
            <a:noFill/>
          </a:ln>
        </p:spPr>
        <p:txBody>
          <a:bodyPr spcFirstLastPara="1" wrap="square" lIns="479475" tIns="479475" rIns="479475" bIns="47947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274400" y="7892320"/>
            <a:ext cx="19416900" cy="9486600"/>
          </a:xfrm>
          <a:prstGeom prst="rect">
            <a:avLst/>
          </a:prstGeom>
        </p:spPr>
        <p:txBody>
          <a:bodyPr spcFirstLastPara="1" wrap="square" lIns="479475" tIns="479475" rIns="479475" bIns="479475" anchor="b" anchorCtr="0">
            <a:normAutofit/>
          </a:bodyPr>
          <a:lstStyle>
            <a:lvl1pPr lvl="0" algn="ctr">
              <a:spcBef>
                <a:spcPts val="0"/>
              </a:spcBef>
              <a:spcAft>
                <a:spcPts val="0"/>
              </a:spcAft>
              <a:buSzPts val="22000"/>
              <a:buNone/>
              <a:defRPr sz="22000"/>
            </a:lvl1pPr>
            <a:lvl2pPr lvl="1" algn="ctr">
              <a:spcBef>
                <a:spcPts val="0"/>
              </a:spcBef>
              <a:spcAft>
                <a:spcPts val="0"/>
              </a:spcAft>
              <a:buSzPts val="22000"/>
              <a:buNone/>
              <a:defRPr sz="22000"/>
            </a:lvl2pPr>
            <a:lvl3pPr lvl="2" algn="ctr">
              <a:spcBef>
                <a:spcPts val="0"/>
              </a:spcBef>
              <a:spcAft>
                <a:spcPts val="0"/>
              </a:spcAft>
              <a:buSzPts val="22000"/>
              <a:buNone/>
              <a:defRPr sz="22000"/>
            </a:lvl3pPr>
            <a:lvl4pPr lvl="3" algn="ctr">
              <a:spcBef>
                <a:spcPts val="0"/>
              </a:spcBef>
              <a:spcAft>
                <a:spcPts val="0"/>
              </a:spcAft>
              <a:buSzPts val="22000"/>
              <a:buNone/>
              <a:defRPr sz="22000"/>
            </a:lvl4pPr>
            <a:lvl5pPr lvl="4" algn="ctr">
              <a:spcBef>
                <a:spcPts val="0"/>
              </a:spcBef>
              <a:spcAft>
                <a:spcPts val="0"/>
              </a:spcAft>
              <a:buSzPts val="22000"/>
              <a:buNone/>
              <a:defRPr sz="22000"/>
            </a:lvl5pPr>
            <a:lvl6pPr lvl="5" algn="ctr">
              <a:spcBef>
                <a:spcPts val="0"/>
              </a:spcBef>
              <a:spcAft>
                <a:spcPts val="0"/>
              </a:spcAft>
              <a:buSzPts val="22000"/>
              <a:buNone/>
              <a:defRPr sz="22000"/>
            </a:lvl6pPr>
            <a:lvl7pPr lvl="6" algn="ctr">
              <a:spcBef>
                <a:spcPts val="0"/>
              </a:spcBef>
              <a:spcAft>
                <a:spcPts val="0"/>
              </a:spcAft>
              <a:buSzPts val="22000"/>
              <a:buNone/>
              <a:defRPr sz="22000"/>
            </a:lvl7pPr>
            <a:lvl8pPr lvl="7" algn="ctr">
              <a:spcBef>
                <a:spcPts val="0"/>
              </a:spcBef>
              <a:spcAft>
                <a:spcPts val="0"/>
              </a:spcAft>
              <a:buSzPts val="22000"/>
              <a:buNone/>
              <a:defRPr sz="22000"/>
            </a:lvl8pPr>
            <a:lvl9pPr lvl="8" algn="ctr">
              <a:spcBef>
                <a:spcPts val="0"/>
              </a:spcBef>
              <a:spcAft>
                <a:spcPts val="0"/>
              </a:spcAft>
              <a:buSzPts val="22000"/>
              <a:buNone/>
              <a:defRPr sz="22000"/>
            </a:lvl9pPr>
          </a:lstStyle>
          <a:p>
            <a:endParaRPr/>
          </a:p>
        </p:txBody>
      </p:sp>
      <p:sp>
        <p:nvSpPr>
          <p:cNvPr id="38" name="Google Shape;38;p9"/>
          <p:cNvSpPr txBox="1">
            <a:spLocks noGrp="1"/>
          </p:cNvSpPr>
          <p:nvPr>
            <p:ph type="subTitle" idx="1"/>
          </p:nvPr>
        </p:nvSpPr>
        <p:spPr>
          <a:xfrm>
            <a:off x="1274400" y="17939680"/>
            <a:ext cx="19416900" cy="7904700"/>
          </a:xfrm>
          <a:prstGeom prst="rect">
            <a:avLst/>
          </a:prstGeom>
        </p:spPr>
        <p:txBody>
          <a:bodyPr spcFirstLastPara="1" wrap="square" lIns="479475" tIns="479475" rIns="479475" bIns="479475" anchor="t" anchorCtr="0">
            <a:normAutofit/>
          </a:bodyPr>
          <a:lstStyle>
            <a:lvl1pPr lvl="0" algn="ctr">
              <a:lnSpc>
                <a:spcPct val="100000"/>
              </a:lnSpc>
              <a:spcBef>
                <a:spcPts val="0"/>
              </a:spcBef>
              <a:spcAft>
                <a:spcPts val="0"/>
              </a:spcAft>
              <a:buSzPts val="11000"/>
              <a:buNone/>
              <a:defRPr sz="11000"/>
            </a:lvl1pPr>
            <a:lvl2pPr lvl="1" algn="ctr">
              <a:lnSpc>
                <a:spcPct val="100000"/>
              </a:lnSpc>
              <a:spcBef>
                <a:spcPts val="0"/>
              </a:spcBef>
              <a:spcAft>
                <a:spcPts val="0"/>
              </a:spcAft>
              <a:buSzPts val="11000"/>
              <a:buNone/>
              <a:defRPr sz="11000"/>
            </a:lvl2pPr>
            <a:lvl3pPr lvl="2" algn="ctr">
              <a:lnSpc>
                <a:spcPct val="100000"/>
              </a:lnSpc>
              <a:spcBef>
                <a:spcPts val="0"/>
              </a:spcBef>
              <a:spcAft>
                <a:spcPts val="0"/>
              </a:spcAft>
              <a:buSzPts val="11000"/>
              <a:buNone/>
              <a:defRPr sz="11000"/>
            </a:lvl3pPr>
            <a:lvl4pPr lvl="3" algn="ctr">
              <a:lnSpc>
                <a:spcPct val="100000"/>
              </a:lnSpc>
              <a:spcBef>
                <a:spcPts val="0"/>
              </a:spcBef>
              <a:spcAft>
                <a:spcPts val="0"/>
              </a:spcAft>
              <a:buSzPts val="11000"/>
              <a:buNone/>
              <a:defRPr sz="11000"/>
            </a:lvl4pPr>
            <a:lvl5pPr lvl="4" algn="ctr">
              <a:lnSpc>
                <a:spcPct val="100000"/>
              </a:lnSpc>
              <a:spcBef>
                <a:spcPts val="0"/>
              </a:spcBef>
              <a:spcAft>
                <a:spcPts val="0"/>
              </a:spcAft>
              <a:buSzPts val="11000"/>
              <a:buNone/>
              <a:defRPr sz="11000"/>
            </a:lvl5pPr>
            <a:lvl6pPr lvl="5" algn="ctr">
              <a:lnSpc>
                <a:spcPct val="100000"/>
              </a:lnSpc>
              <a:spcBef>
                <a:spcPts val="0"/>
              </a:spcBef>
              <a:spcAft>
                <a:spcPts val="0"/>
              </a:spcAft>
              <a:buSzPts val="11000"/>
              <a:buNone/>
              <a:defRPr sz="11000"/>
            </a:lvl6pPr>
            <a:lvl7pPr lvl="6" algn="ctr">
              <a:lnSpc>
                <a:spcPct val="100000"/>
              </a:lnSpc>
              <a:spcBef>
                <a:spcPts val="0"/>
              </a:spcBef>
              <a:spcAft>
                <a:spcPts val="0"/>
              </a:spcAft>
              <a:buSzPts val="11000"/>
              <a:buNone/>
              <a:defRPr sz="11000"/>
            </a:lvl7pPr>
            <a:lvl8pPr lvl="7" algn="ctr">
              <a:lnSpc>
                <a:spcPct val="100000"/>
              </a:lnSpc>
              <a:spcBef>
                <a:spcPts val="0"/>
              </a:spcBef>
              <a:spcAft>
                <a:spcPts val="0"/>
              </a:spcAft>
              <a:buSzPts val="11000"/>
              <a:buNone/>
              <a:defRPr sz="11000"/>
            </a:lvl8pPr>
            <a:lvl9pPr lvl="8" algn="ctr">
              <a:lnSpc>
                <a:spcPct val="100000"/>
              </a:lnSpc>
              <a:spcBef>
                <a:spcPts val="0"/>
              </a:spcBef>
              <a:spcAft>
                <a:spcPts val="0"/>
              </a:spcAft>
              <a:buSzPts val="11000"/>
              <a:buNone/>
              <a:defRPr sz="11000"/>
            </a:lvl9pPr>
          </a:lstStyle>
          <a:p>
            <a:endParaRPr/>
          </a:p>
        </p:txBody>
      </p:sp>
      <p:sp>
        <p:nvSpPr>
          <p:cNvPr id="39" name="Google Shape;39;p9"/>
          <p:cNvSpPr txBox="1">
            <a:spLocks noGrp="1"/>
          </p:cNvSpPr>
          <p:nvPr>
            <p:ph type="body" idx="2"/>
          </p:nvPr>
        </p:nvSpPr>
        <p:spPr>
          <a:xfrm>
            <a:off x="23709600" y="4634080"/>
            <a:ext cx="18417600" cy="23648700"/>
          </a:xfrm>
          <a:prstGeom prst="rect">
            <a:avLst/>
          </a:prstGeom>
        </p:spPr>
        <p:txBody>
          <a:bodyPr spcFirstLastPara="1" wrap="square" lIns="479475" tIns="479475" rIns="479475" bIns="479475" anchor="ctr" anchorCtr="0">
            <a:normAutofit/>
          </a:bodyPr>
          <a:lstStyle>
            <a:lvl1pPr marL="457200" lvl="0" indent="-825500">
              <a:spcBef>
                <a:spcPts val="0"/>
              </a:spcBef>
              <a:spcAft>
                <a:spcPts val="0"/>
              </a:spcAft>
              <a:buClr>
                <a:srgbClr val="FFFFFF"/>
              </a:buClr>
              <a:buSzPts val="9400"/>
              <a:buChar char="●"/>
              <a:defRPr>
                <a:solidFill>
                  <a:srgbClr val="FFFFFF"/>
                </a:solidFill>
              </a:defRPr>
            </a:lvl1pPr>
            <a:lvl2pPr marL="914400" lvl="1" indent="-692150">
              <a:spcBef>
                <a:spcPts val="0"/>
              </a:spcBef>
              <a:spcAft>
                <a:spcPts val="0"/>
              </a:spcAft>
              <a:buClr>
                <a:srgbClr val="FFFFFF"/>
              </a:buClr>
              <a:buSzPts val="7300"/>
              <a:buChar char="○"/>
              <a:defRPr>
                <a:solidFill>
                  <a:srgbClr val="FFFFFF"/>
                </a:solidFill>
              </a:defRPr>
            </a:lvl2pPr>
            <a:lvl3pPr marL="1371600" lvl="2" indent="-692150">
              <a:spcBef>
                <a:spcPts val="0"/>
              </a:spcBef>
              <a:spcAft>
                <a:spcPts val="0"/>
              </a:spcAft>
              <a:buClr>
                <a:srgbClr val="FFFFFF"/>
              </a:buClr>
              <a:buSzPts val="7300"/>
              <a:buChar char="■"/>
              <a:defRPr>
                <a:solidFill>
                  <a:srgbClr val="FFFFFF"/>
                </a:solidFill>
              </a:defRPr>
            </a:lvl3pPr>
            <a:lvl4pPr marL="1828800" lvl="3" indent="-692150">
              <a:spcBef>
                <a:spcPts val="0"/>
              </a:spcBef>
              <a:spcAft>
                <a:spcPts val="0"/>
              </a:spcAft>
              <a:buClr>
                <a:srgbClr val="FFFFFF"/>
              </a:buClr>
              <a:buSzPts val="7300"/>
              <a:buChar char="●"/>
              <a:defRPr>
                <a:solidFill>
                  <a:srgbClr val="FFFFFF"/>
                </a:solidFill>
              </a:defRPr>
            </a:lvl4pPr>
            <a:lvl5pPr marL="2286000" lvl="4" indent="-692150">
              <a:spcBef>
                <a:spcPts val="0"/>
              </a:spcBef>
              <a:spcAft>
                <a:spcPts val="0"/>
              </a:spcAft>
              <a:buClr>
                <a:srgbClr val="FFFFFF"/>
              </a:buClr>
              <a:buSzPts val="7300"/>
              <a:buChar char="○"/>
              <a:defRPr>
                <a:solidFill>
                  <a:srgbClr val="FFFFFF"/>
                </a:solidFill>
              </a:defRPr>
            </a:lvl5pPr>
            <a:lvl6pPr marL="2743200" lvl="5" indent="-692150">
              <a:spcBef>
                <a:spcPts val="0"/>
              </a:spcBef>
              <a:spcAft>
                <a:spcPts val="0"/>
              </a:spcAft>
              <a:buClr>
                <a:srgbClr val="FFFFFF"/>
              </a:buClr>
              <a:buSzPts val="7300"/>
              <a:buChar char="■"/>
              <a:defRPr>
                <a:solidFill>
                  <a:srgbClr val="FFFFFF"/>
                </a:solidFill>
              </a:defRPr>
            </a:lvl6pPr>
            <a:lvl7pPr marL="3200400" lvl="6" indent="-692150">
              <a:spcBef>
                <a:spcPts val="0"/>
              </a:spcBef>
              <a:spcAft>
                <a:spcPts val="0"/>
              </a:spcAft>
              <a:buClr>
                <a:srgbClr val="FFFFFF"/>
              </a:buClr>
              <a:buSzPts val="7300"/>
              <a:buChar char="●"/>
              <a:defRPr>
                <a:solidFill>
                  <a:srgbClr val="FFFFFF"/>
                </a:solidFill>
              </a:defRPr>
            </a:lvl7pPr>
            <a:lvl8pPr marL="3657600" lvl="7" indent="-692150">
              <a:spcBef>
                <a:spcPts val="0"/>
              </a:spcBef>
              <a:spcAft>
                <a:spcPts val="0"/>
              </a:spcAft>
              <a:buClr>
                <a:srgbClr val="FFFFFF"/>
              </a:buClr>
              <a:buSzPts val="7300"/>
              <a:buChar char="○"/>
              <a:defRPr>
                <a:solidFill>
                  <a:srgbClr val="FFFFFF"/>
                </a:solidFill>
              </a:defRPr>
            </a:lvl8pPr>
            <a:lvl9pPr marL="4114800" lvl="8" indent="-692150">
              <a:spcBef>
                <a:spcPts val="0"/>
              </a:spcBef>
              <a:spcAft>
                <a:spcPts val="0"/>
              </a:spcAft>
              <a:buClr>
                <a:srgbClr val="FFFFFF"/>
              </a:buClr>
              <a:buSzPts val="7300"/>
              <a:buChar char="■"/>
              <a:defRPr>
                <a:solidFill>
                  <a:srgbClr val="FFFFFF"/>
                </a:solidFill>
              </a:defRPr>
            </a:lvl9pPr>
          </a:lstStyle>
          <a:p>
            <a:endParaRPr/>
          </a:p>
        </p:txBody>
      </p:sp>
      <p:sp>
        <p:nvSpPr>
          <p:cNvPr id="40" name="Google Shape;40;p9"/>
          <p:cNvSpPr txBox="1">
            <a:spLocks noGrp="1"/>
          </p:cNvSpPr>
          <p:nvPr>
            <p:ph type="sldNum" idx="12"/>
          </p:nvPr>
        </p:nvSpPr>
        <p:spPr>
          <a:xfrm>
            <a:off x="40667798" y="29844588"/>
            <a:ext cx="2633700" cy="2519100"/>
          </a:xfrm>
          <a:prstGeom prst="rect">
            <a:avLst/>
          </a:prstGeom>
        </p:spPr>
        <p:txBody>
          <a:bodyPr spcFirstLastPara="1" wrap="square" lIns="479475" tIns="479475" rIns="479475" bIns="479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496160" y="27075680"/>
            <a:ext cx="28794300" cy="3872700"/>
          </a:xfrm>
          <a:prstGeom prst="rect">
            <a:avLst/>
          </a:prstGeom>
        </p:spPr>
        <p:txBody>
          <a:bodyPr spcFirstLastPara="1" wrap="square" lIns="479475" tIns="479475" rIns="479475" bIns="479475" anchor="ctr" anchorCtr="0">
            <a:normAutofit/>
          </a:bodyPr>
          <a:lstStyle>
            <a:lvl1pPr marL="457200" lvl="0" indent="-228600">
              <a:lnSpc>
                <a:spcPct val="100000"/>
              </a:lnSpc>
              <a:spcBef>
                <a:spcPts val="0"/>
              </a:spcBef>
              <a:spcAft>
                <a:spcPts val="0"/>
              </a:spcAft>
              <a:buSzPts val="9400"/>
              <a:buNone/>
              <a:defRPr/>
            </a:lvl1pPr>
          </a:lstStyle>
          <a:p>
            <a:endParaRPr/>
          </a:p>
        </p:txBody>
      </p:sp>
      <p:sp>
        <p:nvSpPr>
          <p:cNvPr id="43" name="Google Shape;43;p10"/>
          <p:cNvSpPr txBox="1">
            <a:spLocks noGrp="1"/>
          </p:cNvSpPr>
          <p:nvPr>
            <p:ph type="sldNum" idx="12"/>
          </p:nvPr>
        </p:nvSpPr>
        <p:spPr>
          <a:xfrm>
            <a:off x="40667798" y="29844588"/>
            <a:ext cx="2633700" cy="2519100"/>
          </a:xfrm>
          <a:prstGeom prst="rect">
            <a:avLst/>
          </a:prstGeom>
        </p:spPr>
        <p:txBody>
          <a:bodyPr spcFirstLastPara="1" wrap="square" lIns="479475" tIns="479475" rIns="479475" bIns="479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96160" y="2848160"/>
            <a:ext cx="40898700" cy="3665400"/>
          </a:xfrm>
          <a:prstGeom prst="rect">
            <a:avLst/>
          </a:prstGeom>
          <a:noFill/>
          <a:ln>
            <a:noFill/>
          </a:ln>
        </p:spPr>
        <p:txBody>
          <a:bodyPr spcFirstLastPara="1" wrap="square" lIns="479475" tIns="479475" rIns="479475" bIns="479475" anchor="t" anchorCtr="0">
            <a:normAutofit/>
          </a:bodyPr>
          <a:lstStyle>
            <a:lvl1pPr lvl="0">
              <a:spcBef>
                <a:spcPts val="0"/>
              </a:spcBef>
              <a:spcAft>
                <a:spcPts val="0"/>
              </a:spcAft>
              <a:buClr>
                <a:schemeClr val="dk1"/>
              </a:buClr>
              <a:buSzPts val="14700"/>
              <a:buFont typeface="Times New Roman"/>
              <a:buNone/>
              <a:defRPr sz="14700">
                <a:solidFill>
                  <a:schemeClr val="dk1"/>
                </a:solidFill>
                <a:latin typeface="Times New Roman"/>
                <a:ea typeface="Times New Roman"/>
                <a:cs typeface="Times New Roman"/>
                <a:sym typeface="Times New Roman"/>
              </a:defRPr>
            </a:lvl1pPr>
            <a:lvl2pPr lvl="1">
              <a:spcBef>
                <a:spcPts val="0"/>
              </a:spcBef>
              <a:spcAft>
                <a:spcPts val="0"/>
              </a:spcAft>
              <a:buClr>
                <a:schemeClr val="dk1"/>
              </a:buClr>
              <a:buSzPts val="14700"/>
              <a:buNone/>
              <a:defRPr sz="14700">
                <a:solidFill>
                  <a:schemeClr val="dk1"/>
                </a:solidFill>
              </a:defRPr>
            </a:lvl2pPr>
            <a:lvl3pPr lvl="2">
              <a:spcBef>
                <a:spcPts val="0"/>
              </a:spcBef>
              <a:spcAft>
                <a:spcPts val="0"/>
              </a:spcAft>
              <a:buClr>
                <a:schemeClr val="dk1"/>
              </a:buClr>
              <a:buSzPts val="14700"/>
              <a:buNone/>
              <a:defRPr sz="14700">
                <a:solidFill>
                  <a:schemeClr val="dk1"/>
                </a:solidFill>
              </a:defRPr>
            </a:lvl3pPr>
            <a:lvl4pPr lvl="3">
              <a:spcBef>
                <a:spcPts val="0"/>
              </a:spcBef>
              <a:spcAft>
                <a:spcPts val="0"/>
              </a:spcAft>
              <a:buClr>
                <a:schemeClr val="dk1"/>
              </a:buClr>
              <a:buSzPts val="14700"/>
              <a:buNone/>
              <a:defRPr sz="14700">
                <a:solidFill>
                  <a:schemeClr val="dk1"/>
                </a:solidFill>
              </a:defRPr>
            </a:lvl4pPr>
            <a:lvl5pPr lvl="4">
              <a:spcBef>
                <a:spcPts val="0"/>
              </a:spcBef>
              <a:spcAft>
                <a:spcPts val="0"/>
              </a:spcAft>
              <a:buClr>
                <a:schemeClr val="dk1"/>
              </a:buClr>
              <a:buSzPts val="14700"/>
              <a:buNone/>
              <a:defRPr sz="14700">
                <a:solidFill>
                  <a:schemeClr val="dk1"/>
                </a:solidFill>
              </a:defRPr>
            </a:lvl5pPr>
            <a:lvl6pPr lvl="5">
              <a:spcBef>
                <a:spcPts val="0"/>
              </a:spcBef>
              <a:spcAft>
                <a:spcPts val="0"/>
              </a:spcAft>
              <a:buClr>
                <a:schemeClr val="dk1"/>
              </a:buClr>
              <a:buSzPts val="14700"/>
              <a:buNone/>
              <a:defRPr sz="14700">
                <a:solidFill>
                  <a:schemeClr val="dk1"/>
                </a:solidFill>
              </a:defRPr>
            </a:lvl6pPr>
            <a:lvl7pPr lvl="6">
              <a:spcBef>
                <a:spcPts val="0"/>
              </a:spcBef>
              <a:spcAft>
                <a:spcPts val="0"/>
              </a:spcAft>
              <a:buClr>
                <a:schemeClr val="dk1"/>
              </a:buClr>
              <a:buSzPts val="14700"/>
              <a:buNone/>
              <a:defRPr sz="14700">
                <a:solidFill>
                  <a:schemeClr val="dk1"/>
                </a:solidFill>
              </a:defRPr>
            </a:lvl7pPr>
            <a:lvl8pPr lvl="7">
              <a:spcBef>
                <a:spcPts val="0"/>
              </a:spcBef>
              <a:spcAft>
                <a:spcPts val="0"/>
              </a:spcAft>
              <a:buClr>
                <a:schemeClr val="dk1"/>
              </a:buClr>
              <a:buSzPts val="14700"/>
              <a:buNone/>
              <a:defRPr sz="14700">
                <a:solidFill>
                  <a:schemeClr val="dk1"/>
                </a:solidFill>
              </a:defRPr>
            </a:lvl8pPr>
            <a:lvl9pPr lvl="8">
              <a:spcBef>
                <a:spcPts val="0"/>
              </a:spcBef>
              <a:spcAft>
                <a:spcPts val="0"/>
              </a:spcAft>
              <a:buClr>
                <a:schemeClr val="dk1"/>
              </a:buClr>
              <a:buSzPts val="14700"/>
              <a:buNone/>
              <a:defRPr sz="14700">
                <a:solidFill>
                  <a:schemeClr val="dk1"/>
                </a:solidFill>
              </a:defRPr>
            </a:lvl9pPr>
          </a:lstStyle>
          <a:p>
            <a:endParaRPr/>
          </a:p>
        </p:txBody>
      </p:sp>
      <p:sp>
        <p:nvSpPr>
          <p:cNvPr id="7" name="Google Shape;7;p1"/>
          <p:cNvSpPr txBox="1">
            <a:spLocks noGrp="1"/>
          </p:cNvSpPr>
          <p:nvPr>
            <p:ph type="body" idx="1"/>
          </p:nvPr>
        </p:nvSpPr>
        <p:spPr>
          <a:xfrm>
            <a:off x="1496160" y="7375840"/>
            <a:ext cx="40898700" cy="21865200"/>
          </a:xfrm>
          <a:prstGeom prst="rect">
            <a:avLst/>
          </a:prstGeom>
          <a:noFill/>
          <a:ln>
            <a:noFill/>
          </a:ln>
        </p:spPr>
        <p:txBody>
          <a:bodyPr spcFirstLastPara="1" wrap="square" lIns="479475" tIns="479475" rIns="479475" bIns="479475" anchor="t" anchorCtr="0">
            <a:normAutofit/>
          </a:bodyPr>
          <a:lstStyle>
            <a:lvl1pPr marL="457200" lvl="0" indent="-825500">
              <a:lnSpc>
                <a:spcPct val="115000"/>
              </a:lnSpc>
              <a:spcBef>
                <a:spcPts val="0"/>
              </a:spcBef>
              <a:spcAft>
                <a:spcPts val="0"/>
              </a:spcAft>
              <a:buClr>
                <a:schemeClr val="dk2"/>
              </a:buClr>
              <a:buSzPts val="9400"/>
              <a:buFont typeface="Times New Roman"/>
              <a:buChar char="●"/>
              <a:defRPr sz="9400">
                <a:solidFill>
                  <a:schemeClr val="dk2"/>
                </a:solidFill>
                <a:latin typeface="Times New Roman"/>
                <a:ea typeface="Times New Roman"/>
                <a:cs typeface="Times New Roman"/>
                <a:sym typeface="Times New Roman"/>
              </a:defRPr>
            </a:lvl1pPr>
            <a:lvl2pPr marL="914400" lvl="1" indent="-692150">
              <a:lnSpc>
                <a:spcPct val="115000"/>
              </a:lnSpc>
              <a:spcBef>
                <a:spcPts val="0"/>
              </a:spcBef>
              <a:spcAft>
                <a:spcPts val="0"/>
              </a:spcAft>
              <a:buClr>
                <a:schemeClr val="dk2"/>
              </a:buClr>
              <a:buSzPts val="7300"/>
              <a:buFont typeface="Times New Roman"/>
              <a:buChar char="○"/>
              <a:defRPr sz="7300">
                <a:solidFill>
                  <a:schemeClr val="dk2"/>
                </a:solidFill>
                <a:latin typeface="Times New Roman"/>
                <a:ea typeface="Times New Roman"/>
                <a:cs typeface="Times New Roman"/>
                <a:sym typeface="Times New Roman"/>
              </a:defRPr>
            </a:lvl2pPr>
            <a:lvl3pPr marL="1371600" lvl="2" indent="-692150">
              <a:lnSpc>
                <a:spcPct val="115000"/>
              </a:lnSpc>
              <a:spcBef>
                <a:spcPts val="0"/>
              </a:spcBef>
              <a:spcAft>
                <a:spcPts val="0"/>
              </a:spcAft>
              <a:buClr>
                <a:schemeClr val="dk2"/>
              </a:buClr>
              <a:buSzPts val="7300"/>
              <a:buFont typeface="Times New Roman"/>
              <a:buChar char="■"/>
              <a:defRPr sz="7300">
                <a:solidFill>
                  <a:schemeClr val="dk2"/>
                </a:solidFill>
                <a:latin typeface="Times New Roman"/>
                <a:ea typeface="Times New Roman"/>
                <a:cs typeface="Times New Roman"/>
                <a:sym typeface="Times New Roman"/>
              </a:defRPr>
            </a:lvl3pPr>
            <a:lvl4pPr marL="1828800" lvl="3" indent="-692150">
              <a:lnSpc>
                <a:spcPct val="115000"/>
              </a:lnSpc>
              <a:spcBef>
                <a:spcPts val="0"/>
              </a:spcBef>
              <a:spcAft>
                <a:spcPts val="0"/>
              </a:spcAft>
              <a:buClr>
                <a:schemeClr val="dk2"/>
              </a:buClr>
              <a:buSzPts val="7300"/>
              <a:buFont typeface="Times New Roman"/>
              <a:buChar char="●"/>
              <a:defRPr sz="7300">
                <a:solidFill>
                  <a:schemeClr val="dk2"/>
                </a:solidFill>
                <a:latin typeface="Times New Roman"/>
                <a:ea typeface="Times New Roman"/>
                <a:cs typeface="Times New Roman"/>
                <a:sym typeface="Times New Roman"/>
              </a:defRPr>
            </a:lvl4pPr>
            <a:lvl5pPr marL="2286000" lvl="4" indent="-692150">
              <a:lnSpc>
                <a:spcPct val="115000"/>
              </a:lnSpc>
              <a:spcBef>
                <a:spcPts val="0"/>
              </a:spcBef>
              <a:spcAft>
                <a:spcPts val="0"/>
              </a:spcAft>
              <a:buClr>
                <a:schemeClr val="dk2"/>
              </a:buClr>
              <a:buSzPts val="7300"/>
              <a:buFont typeface="Times New Roman"/>
              <a:buChar char="○"/>
              <a:defRPr sz="7300">
                <a:solidFill>
                  <a:schemeClr val="dk2"/>
                </a:solidFill>
                <a:latin typeface="Times New Roman"/>
                <a:ea typeface="Times New Roman"/>
                <a:cs typeface="Times New Roman"/>
                <a:sym typeface="Times New Roman"/>
              </a:defRPr>
            </a:lvl5pPr>
            <a:lvl6pPr marL="2743200" lvl="5" indent="-692150">
              <a:lnSpc>
                <a:spcPct val="115000"/>
              </a:lnSpc>
              <a:spcBef>
                <a:spcPts val="0"/>
              </a:spcBef>
              <a:spcAft>
                <a:spcPts val="0"/>
              </a:spcAft>
              <a:buClr>
                <a:schemeClr val="dk2"/>
              </a:buClr>
              <a:buSzPts val="7300"/>
              <a:buFont typeface="Times New Roman"/>
              <a:buChar char="■"/>
              <a:defRPr sz="7300">
                <a:solidFill>
                  <a:schemeClr val="dk2"/>
                </a:solidFill>
                <a:latin typeface="Times New Roman"/>
                <a:ea typeface="Times New Roman"/>
                <a:cs typeface="Times New Roman"/>
                <a:sym typeface="Times New Roman"/>
              </a:defRPr>
            </a:lvl6pPr>
            <a:lvl7pPr marL="3200400" lvl="6" indent="-692150">
              <a:lnSpc>
                <a:spcPct val="115000"/>
              </a:lnSpc>
              <a:spcBef>
                <a:spcPts val="0"/>
              </a:spcBef>
              <a:spcAft>
                <a:spcPts val="0"/>
              </a:spcAft>
              <a:buClr>
                <a:schemeClr val="dk2"/>
              </a:buClr>
              <a:buSzPts val="7300"/>
              <a:buFont typeface="Times New Roman"/>
              <a:buChar char="●"/>
              <a:defRPr sz="7300">
                <a:solidFill>
                  <a:schemeClr val="dk2"/>
                </a:solidFill>
                <a:latin typeface="Times New Roman"/>
                <a:ea typeface="Times New Roman"/>
                <a:cs typeface="Times New Roman"/>
                <a:sym typeface="Times New Roman"/>
              </a:defRPr>
            </a:lvl7pPr>
            <a:lvl8pPr marL="3657600" lvl="7" indent="-692150">
              <a:lnSpc>
                <a:spcPct val="115000"/>
              </a:lnSpc>
              <a:spcBef>
                <a:spcPts val="0"/>
              </a:spcBef>
              <a:spcAft>
                <a:spcPts val="0"/>
              </a:spcAft>
              <a:buClr>
                <a:schemeClr val="dk2"/>
              </a:buClr>
              <a:buSzPts val="7300"/>
              <a:buFont typeface="Times New Roman"/>
              <a:buChar char="○"/>
              <a:defRPr sz="7300">
                <a:solidFill>
                  <a:schemeClr val="dk2"/>
                </a:solidFill>
                <a:latin typeface="Times New Roman"/>
                <a:ea typeface="Times New Roman"/>
                <a:cs typeface="Times New Roman"/>
                <a:sym typeface="Times New Roman"/>
              </a:defRPr>
            </a:lvl8pPr>
            <a:lvl9pPr marL="4114800" lvl="8" indent="-692150">
              <a:lnSpc>
                <a:spcPct val="115000"/>
              </a:lnSpc>
              <a:spcBef>
                <a:spcPts val="0"/>
              </a:spcBef>
              <a:spcAft>
                <a:spcPts val="0"/>
              </a:spcAft>
              <a:buClr>
                <a:schemeClr val="dk2"/>
              </a:buClr>
              <a:buSzPts val="7300"/>
              <a:buFont typeface="Times New Roman"/>
              <a:buChar char="■"/>
              <a:defRPr sz="7300">
                <a:solidFill>
                  <a:schemeClr val="dk2"/>
                </a:solidFill>
                <a:latin typeface="Times New Roman"/>
                <a:ea typeface="Times New Roman"/>
                <a:cs typeface="Times New Roman"/>
                <a:sym typeface="Times New Roman"/>
              </a:defRPr>
            </a:lvl9pPr>
          </a:lstStyle>
          <a:p>
            <a:endParaRPr/>
          </a:p>
        </p:txBody>
      </p:sp>
      <p:sp>
        <p:nvSpPr>
          <p:cNvPr id="8" name="Google Shape;8;p1"/>
          <p:cNvSpPr txBox="1">
            <a:spLocks noGrp="1"/>
          </p:cNvSpPr>
          <p:nvPr>
            <p:ph type="sldNum" idx="12"/>
          </p:nvPr>
        </p:nvSpPr>
        <p:spPr>
          <a:xfrm>
            <a:off x="40667798" y="29844588"/>
            <a:ext cx="2633700" cy="2519100"/>
          </a:xfrm>
          <a:prstGeom prst="rect">
            <a:avLst/>
          </a:prstGeom>
          <a:noFill/>
          <a:ln>
            <a:noFill/>
          </a:ln>
        </p:spPr>
        <p:txBody>
          <a:bodyPr spcFirstLastPara="1" wrap="square" lIns="479475" tIns="479475" rIns="479475" bIns="479475" anchor="ctr" anchorCtr="0">
            <a:normAutofit/>
          </a:bodyPr>
          <a:lstStyle>
            <a:lvl1pPr lvl="0" algn="r">
              <a:buNone/>
              <a:defRPr sz="5200">
                <a:solidFill>
                  <a:schemeClr val="dk2"/>
                </a:solidFill>
              </a:defRPr>
            </a:lvl1pPr>
            <a:lvl2pPr lvl="1" algn="r">
              <a:buNone/>
              <a:defRPr sz="5200">
                <a:solidFill>
                  <a:schemeClr val="dk2"/>
                </a:solidFill>
              </a:defRPr>
            </a:lvl2pPr>
            <a:lvl3pPr lvl="2" algn="r">
              <a:buNone/>
              <a:defRPr sz="5200">
                <a:solidFill>
                  <a:schemeClr val="dk2"/>
                </a:solidFill>
              </a:defRPr>
            </a:lvl3pPr>
            <a:lvl4pPr lvl="3" algn="r">
              <a:buNone/>
              <a:defRPr sz="5200">
                <a:solidFill>
                  <a:schemeClr val="dk2"/>
                </a:solidFill>
              </a:defRPr>
            </a:lvl4pPr>
            <a:lvl5pPr lvl="4" algn="r">
              <a:buNone/>
              <a:defRPr sz="5200">
                <a:solidFill>
                  <a:schemeClr val="dk2"/>
                </a:solidFill>
              </a:defRPr>
            </a:lvl5pPr>
            <a:lvl6pPr lvl="5" algn="r">
              <a:buNone/>
              <a:defRPr sz="5200">
                <a:solidFill>
                  <a:schemeClr val="dk2"/>
                </a:solidFill>
              </a:defRPr>
            </a:lvl6pPr>
            <a:lvl7pPr lvl="6" algn="r">
              <a:buNone/>
              <a:defRPr sz="5200">
                <a:solidFill>
                  <a:schemeClr val="dk2"/>
                </a:solidFill>
              </a:defRPr>
            </a:lvl7pPr>
            <a:lvl8pPr lvl="7" algn="r">
              <a:buNone/>
              <a:defRPr sz="5200">
                <a:solidFill>
                  <a:schemeClr val="dk2"/>
                </a:solidFill>
              </a:defRPr>
            </a:lvl8pPr>
            <a:lvl9pPr lvl="8" algn="r">
              <a:buNone/>
              <a:defRPr sz="52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p:nvPr/>
        </p:nvSpPr>
        <p:spPr>
          <a:xfrm rot="5400000">
            <a:off x="4452750" y="10666425"/>
            <a:ext cx="5118000" cy="14023500"/>
          </a:xfrm>
          <a:prstGeom prst="round2SameRect">
            <a:avLst>
              <a:gd name="adj1" fmla="val 50000"/>
              <a:gd name="adj2" fmla="val 0"/>
            </a:avLst>
          </a:prstGeom>
          <a:solidFill>
            <a:srgbClr val="B47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14"/>
          <p:cNvCxnSpPr/>
          <p:nvPr/>
        </p:nvCxnSpPr>
        <p:spPr>
          <a:xfrm rot="10800000" flipH="1">
            <a:off x="854100" y="4486225"/>
            <a:ext cx="42183000" cy="65700"/>
          </a:xfrm>
          <a:prstGeom prst="straightConnector1">
            <a:avLst/>
          </a:prstGeom>
          <a:noFill/>
          <a:ln w="114300" cap="flat" cmpd="sng">
            <a:solidFill>
              <a:schemeClr val="dk1"/>
            </a:solidFill>
            <a:prstDash val="solid"/>
            <a:round/>
            <a:headEnd type="none" w="med" len="med"/>
            <a:tailEnd type="none" w="med" len="med"/>
          </a:ln>
        </p:spPr>
      </p:cxnSp>
      <p:sp>
        <p:nvSpPr>
          <p:cNvPr id="73" name="Google Shape;73;p14"/>
          <p:cNvSpPr/>
          <p:nvPr/>
        </p:nvSpPr>
        <p:spPr>
          <a:xfrm>
            <a:off x="35079175" y="3240800"/>
            <a:ext cx="2891100" cy="2693400"/>
          </a:xfrm>
          <a:prstGeom prst="ellipse">
            <a:avLst/>
          </a:prstGeom>
          <a:solidFill>
            <a:srgbClr val="FFFFFF"/>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20221050" y="3182363"/>
            <a:ext cx="2891100" cy="2693400"/>
          </a:xfrm>
          <a:prstGeom prst="ellipse">
            <a:avLst/>
          </a:prstGeom>
          <a:solidFill>
            <a:srgbClr val="FFFFFF"/>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5920875" y="3219863"/>
            <a:ext cx="2891100" cy="2693400"/>
          </a:xfrm>
          <a:prstGeom prst="ellipse">
            <a:avLst/>
          </a:prstGeom>
          <a:solidFill>
            <a:srgbClr val="FFFFFF"/>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txBox="1"/>
          <p:nvPr/>
        </p:nvSpPr>
        <p:spPr>
          <a:xfrm>
            <a:off x="0" y="98150"/>
            <a:ext cx="43891200" cy="326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0">
                <a:solidFill>
                  <a:schemeClr val="lt2"/>
                </a:solidFill>
                <a:latin typeface="Times New Roman"/>
                <a:ea typeface="Times New Roman"/>
                <a:cs typeface="Times New Roman"/>
                <a:sym typeface="Times New Roman"/>
              </a:rPr>
              <a:t>Hesti</a:t>
            </a:r>
            <a:endParaRPr sz="20000">
              <a:solidFill>
                <a:schemeClr val="lt2"/>
              </a:solidFill>
              <a:latin typeface="Times New Roman"/>
              <a:ea typeface="Times New Roman"/>
              <a:cs typeface="Times New Roman"/>
              <a:sym typeface="Times New Roman"/>
            </a:endParaRPr>
          </a:p>
        </p:txBody>
      </p:sp>
      <p:pic>
        <p:nvPicPr>
          <p:cNvPr id="77" name="Google Shape;77;p14"/>
          <p:cNvPicPr preferRelativeResize="0"/>
          <p:nvPr/>
        </p:nvPicPr>
        <p:blipFill>
          <a:blip r:embed="rId3">
            <a:alphaModFix/>
          </a:blip>
          <a:stretch>
            <a:fillRect/>
          </a:stretch>
        </p:blipFill>
        <p:spPr>
          <a:xfrm>
            <a:off x="17571300" y="382963"/>
            <a:ext cx="1381850" cy="2693475"/>
          </a:xfrm>
          <a:prstGeom prst="rect">
            <a:avLst/>
          </a:prstGeom>
          <a:noFill/>
          <a:ln>
            <a:noFill/>
          </a:ln>
        </p:spPr>
      </p:pic>
      <p:sp>
        <p:nvSpPr>
          <p:cNvPr id="78" name="Google Shape;78;p14"/>
          <p:cNvSpPr txBox="1"/>
          <p:nvPr/>
        </p:nvSpPr>
        <p:spPr>
          <a:xfrm>
            <a:off x="15192900" y="14219938"/>
            <a:ext cx="99330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600" i="1">
                <a:solidFill>
                  <a:schemeClr val="lt2"/>
                </a:solidFill>
                <a:latin typeface="Times New Roman"/>
                <a:ea typeface="Times New Roman"/>
                <a:cs typeface="Times New Roman"/>
                <a:sym typeface="Times New Roman"/>
              </a:rPr>
              <a:t>Database Design</a:t>
            </a:r>
            <a:endParaRPr sz="9600" i="1">
              <a:solidFill>
                <a:schemeClr val="lt2"/>
              </a:solidFill>
              <a:latin typeface="Times New Roman"/>
              <a:ea typeface="Times New Roman"/>
              <a:cs typeface="Times New Roman"/>
              <a:sym typeface="Times New Roman"/>
            </a:endParaRPr>
          </a:p>
        </p:txBody>
      </p:sp>
      <p:sp>
        <p:nvSpPr>
          <p:cNvPr id="79" name="Google Shape;79;p14"/>
          <p:cNvSpPr/>
          <p:nvPr/>
        </p:nvSpPr>
        <p:spPr>
          <a:xfrm>
            <a:off x="0" y="15693675"/>
            <a:ext cx="3639000" cy="51180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a:solidFill>
                  <a:srgbClr val="FFFFFF"/>
                </a:solidFill>
                <a:latin typeface="Times New Roman"/>
                <a:ea typeface="Times New Roman"/>
                <a:cs typeface="Times New Roman"/>
                <a:sym typeface="Times New Roman"/>
              </a:rPr>
              <a:t>you are:</a:t>
            </a:r>
            <a:br>
              <a:rPr lang="en" sz="5000">
                <a:solidFill>
                  <a:srgbClr val="FFFFFF"/>
                </a:solidFill>
                <a:latin typeface="Times New Roman"/>
                <a:ea typeface="Times New Roman"/>
                <a:cs typeface="Times New Roman"/>
                <a:sym typeface="Times New Roman"/>
              </a:rPr>
            </a:br>
            <a:r>
              <a:rPr lang="en" sz="5000" i="1">
                <a:solidFill>
                  <a:srgbClr val="FFFFFF"/>
                </a:solidFill>
                <a:latin typeface="Times New Roman"/>
                <a:ea typeface="Times New Roman"/>
                <a:cs typeface="Times New Roman"/>
                <a:sym typeface="Times New Roman"/>
              </a:rPr>
              <a:t>looking for a sublease</a:t>
            </a:r>
            <a:endParaRPr sz="5000" i="1">
              <a:solidFill>
                <a:srgbClr val="FFFFFF"/>
              </a:solidFill>
              <a:latin typeface="Times New Roman"/>
              <a:ea typeface="Times New Roman"/>
              <a:cs typeface="Times New Roman"/>
              <a:sym typeface="Times New Roman"/>
            </a:endParaRPr>
          </a:p>
          <a:p>
            <a:pPr marL="0" lvl="0" indent="0" algn="ctr" rtl="0">
              <a:spcBef>
                <a:spcPts val="0"/>
              </a:spcBef>
              <a:spcAft>
                <a:spcPts val="0"/>
              </a:spcAft>
              <a:buNone/>
            </a:pPr>
            <a:endParaRPr sz="5000">
              <a:solidFill>
                <a:srgbClr val="FFFFFF"/>
              </a:solidFill>
              <a:latin typeface="Times New Roman"/>
              <a:ea typeface="Times New Roman"/>
              <a:cs typeface="Times New Roman"/>
              <a:sym typeface="Times New Roman"/>
            </a:endParaRPr>
          </a:p>
          <a:p>
            <a:pPr marL="0" lvl="0" indent="0" algn="ctr" rtl="0">
              <a:spcBef>
                <a:spcPts val="0"/>
              </a:spcBef>
              <a:spcAft>
                <a:spcPts val="0"/>
              </a:spcAft>
              <a:buNone/>
            </a:pPr>
            <a:endParaRPr sz="5000" i="1">
              <a:solidFill>
                <a:srgbClr val="FFFFFF"/>
              </a:solidFill>
              <a:latin typeface="Times New Roman"/>
              <a:ea typeface="Times New Roman"/>
              <a:cs typeface="Times New Roman"/>
              <a:sym typeface="Times New Roman"/>
            </a:endParaRPr>
          </a:p>
        </p:txBody>
      </p:sp>
      <p:sp>
        <p:nvSpPr>
          <p:cNvPr id="80" name="Google Shape;80;p14"/>
          <p:cNvSpPr txBox="1"/>
          <p:nvPr/>
        </p:nvSpPr>
        <p:spPr>
          <a:xfrm>
            <a:off x="29768963" y="14227788"/>
            <a:ext cx="99330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600" i="1">
                <a:solidFill>
                  <a:schemeClr val="lt2"/>
                </a:solidFill>
                <a:latin typeface="Times New Roman"/>
                <a:ea typeface="Times New Roman"/>
                <a:cs typeface="Times New Roman"/>
                <a:sym typeface="Times New Roman"/>
              </a:rPr>
              <a:t>Our Challenges</a:t>
            </a:r>
            <a:endParaRPr sz="9600" i="1">
              <a:solidFill>
                <a:schemeClr val="lt2"/>
              </a:solidFill>
              <a:latin typeface="Times New Roman"/>
              <a:ea typeface="Times New Roman"/>
              <a:cs typeface="Times New Roman"/>
              <a:sym typeface="Times New Roman"/>
            </a:endParaRPr>
          </a:p>
        </p:txBody>
      </p:sp>
      <p:sp>
        <p:nvSpPr>
          <p:cNvPr id="82" name="Google Shape;82;p14"/>
          <p:cNvSpPr txBox="1"/>
          <p:nvPr/>
        </p:nvSpPr>
        <p:spPr>
          <a:xfrm>
            <a:off x="29821900" y="23091563"/>
            <a:ext cx="88704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600" i="1">
                <a:solidFill>
                  <a:schemeClr val="lt2"/>
                </a:solidFill>
                <a:latin typeface="Times New Roman"/>
                <a:ea typeface="Times New Roman"/>
                <a:cs typeface="Times New Roman"/>
                <a:sym typeface="Times New Roman"/>
              </a:rPr>
              <a:t>What we learned</a:t>
            </a:r>
            <a:endParaRPr sz="9600" i="1">
              <a:solidFill>
                <a:schemeClr val="lt2"/>
              </a:solidFill>
              <a:latin typeface="Times New Roman"/>
              <a:ea typeface="Times New Roman"/>
              <a:cs typeface="Times New Roman"/>
              <a:sym typeface="Times New Roman"/>
            </a:endParaRPr>
          </a:p>
        </p:txBody>
      </p:sp>
      <p:sp>
        <p:nvSpPr>
          <p:cNvPr id="83" name="Google Shape;83;p14"/>
          <p:cNvSpPr/>
          <p:nvPr/>
        </p:nvSpPr>
        <p:spPr>
          <a:xfrm>
            <a:off x="29766900" y="24936725"/>
            <a:ext cx="13505400" cy="6777600"/>
          </a:xfrm>
          <a:prstGeom prst="roundRect">
            <a:avLst>
              <a:gd name="adj" fmla="val 16667"/>
            </a:avLst>
          </a:prstGeom>
          <a:solidFill>
            <a:srgbClr val="FFFFFF"/>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5000">
                <a:latin typeface="Times New Roman"/>
                <a:ea typeface="Times New Roman"/>
                <a:cs typeface="Times New Roman"/>
                <a:sym typeface="Times New Roman"/>
              </a:rPr>
              <a:t>We learned that BDD and TDD are effective ways of developing our service. We knew how our service should look and behave from the beginning, unlike past experiences where we did not use BDD or TDD, and we had a solid foundation to start developing our service and to add features along the way.</a:t>
            </a:r>
            <a:endParaRPr sz="5000">
              <a:latin typeface="Times New Roman"/>
              <a:ea typeface="Times New Roman"/>
              <a:cs typeface="Times New Roman"/>
              <a:sym typeface="Times New Roman"/>
            </a:endParaRPr>
          </a:p>
        </p:txBody>
      </p:sp>
      <p:pic>
        <p:nvPicPr>
          <p:cNvPr id="84" name="Google Shape;84;p14"/>
          <p:cNvPicPr preferRelativeResize="0"/>
          <p:nvPr/>
        </p:nvPicPr>
        <p:blipFill>
          <a:blip r:embed="rId4">
            <a:alphaModFix/>
          </a:blip>
          <a:stretch>
            <a:fillRect/>
          </a:stretch>
        </p:blipFill>
        <p:spPr>
          <a:xfrm>
            <a:off x="6360525" y="3550563"/>
            <a:ext cx="2005600" cy="2005600"/>
          </a:xfrm>
          <a:prstGeom prst="rect">
            <a:avLst/>
          </a:prstGeom>
          <a:noFill/>
          <a:ln>
            <a:noFill/>
          </a:ln>
        </p:spPr>
      </p:pic>
      <p:pic>
        <p:nvPicPr>
          <p:cNvPr id="85" name="Google Shape;85;p14"/>
          <p:cNvPicPr preferRelativeResize="0"/>
          <p:nvPr/>
        </p:nvPicPr>
        <p:blipFill>
          <a:blip r:embed="rId5">
            <a:alphaModFix/>
          </a:blip>
          <a:stretch>
            <a:fillRect/>
          </a:stretch>
        </p:blipFill>
        <p:spPr>
          <a:xfrm>
            <a:off x="20835450" y="3697913"/>
            <a:ext cx="1662300" cy="1662300"/>
          </a:xfrm>
          <a:prstGeom prst="rect">
            <a:avLst/>
          </a:prstGeom>
          <a:noFill/>
          <a:ln>
            <a:noFill/>
          </a:ln>
        </p:spPr>
      </p:pic>
      <p:pic>
        <p:nvPicPr>
          <p:cNvPr id="86" name="Google Shape;86;p14"/>
          <p:cNvPicPr preferRelativeResize="0"/>
          <p:nvPr/>
        </p:nvPicPr>
        <p:blipFill>
          <a:blip r:embed="rId6">
            <a:alphaModFix/>
          </a:blip>
          <a:stretch>
            <a:fillRect/>
          </a:stretch>
        </p:blipFill>
        <p:spPr>
          <a:xfrm>
            <a:off x="35769775" y="3732450"/>
            <a:ext cx="1662300" cy="1662300"/>
          </a:xfrm>
          <a:prstGeom prst="rect">
            <a:avLst/>
          </a:prstGeom>
          <a:noFill/>
          <a:ln>
            <a:noFill/>
          </a:ln>
        </p:spPr>
      </p:pic>
      <p:sp>
        <p:nvSpPr>
          <p:cNvPr id="87" name="Google Shape;87;p14"/>
          <p:cNvSpPr/>
          <p:nvPr/>
        </p:nvSpPr>
        <p:spPr>
          <a:xfrm>
            <a:off x="616825" y="6533867"/>
            <a:ext cx="13505400" cy="7202700"/>
          </a:xfrm>
          <a:prstGeom prst="roundRect">
            <a:avLst>
              <a:gd name="adj" fmla="val 16667"/>
            </a:avLst>
          </a:prstGeom>
          <a:solidFill>
            <a:srgbClr val="FFFFFF"/>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5000">
                <a:latin typeface="Times New Roman"/>
                <a:ea typeface="Times New Roman"/>
                <a:cs typeface="Times New Roman"/>
                <a:sym typeface="Times New Roman"/>
              </a:rPr>
              <a:t>Hesti is an application that was designed to cater specifically to students searching for housing around their schools. By using Google authentication to sign up, users were placed under the correct organization </a:t>
            </a:r>
            <a:r>
              <a:rPr lang="en" sz="5000">
                <a:solidFill>
                  <a:schemeClr val="dk2"/>
                </a:solidFill>
                <a:latin typeface="Times New Roman"/>
                <a:ea typeface="Times New Roman"/>
                <a:cs typeface="Times New Roman"/>
                <a:sym typeface="Times New Roman"/>
              </a:rPr>
              <a:t>associated with</a:t>
            </a:r>
            <a:r>
              <a:rPr lang="en" sz="5000">
                <a:latin typeface="Times New Roman"/>
                <a:ea typeface="Times New Roman"/>
                <a:cs typeface="Times New Roman"/>
                <a:sym typeface="Times New Roman"/>
              </a:rPr>
              <a:t> their email. </a:t>
            </a:r>
            <a:r>
              <a:rPr lang="en" sz="5200">
                <a:solidFill>
                  <a:schemeClr val="dk2"/>
                </a:solidFill>
                <a:latin typeface="Times New Roman"/>
                <a:ea typeface="Times New Roman"/>
                <a:cs typeface="Times New Roman"/>
                <a:sym typeface="Times New Roman"/>
              </a:rPr>
              <a:t>This ensures that users are communicating with other students in the same community.</a:t>
            </a:r>
            <a:endParaRPr sz="5000">
              <a:latin typeface="Times New Roman"/>
              <a:ea typeface="Times New Roman"/>
              <a:cs typeface="Times New Roman"/>
              <a:sym typeface="Times New Roman"/>
            </a:endParaRPr>
          </a:p>
        </p:txBody>
      </p:sp>
      <p:sp>
        <p:nvSpPr>
          <p:cNvPr id="88" name="Google Shape;88;p14"/>
          <p:cNvSpPr/>
          <p:nvPr/>
        </p:nvSpPr>
        <p:spPr>
          <a:xfrm>
            <a:off x="15192900" y="6458887"/>
            <a:ext cx="13505400" cy="7202700"/>
          </a:xfrm>
          <a:prstGeom prst="roundRect">
            <a:avLst>
              <a:gd name="adj" fmla="val 16667"/>
            </a:avLst>
          </a:prstGeom>
          <a:solidFill>
            <a:srgbClr val="FFFFFF"/>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5000">
                <a:solidFill>
                  <a:schemeClr val="dk2"/>
                </a:solidFill>
                <a:latin typeface="Times New Roman"/>
                <a:ea typeface="Times New Roman"/>
                <a:cs typeface="Times New Roman"/>
                <a:sym typeface="Times New Roman"/>
              </a:rPr>
              <a:t>There are a variety of tools we provide such as favorting and requesting a listing that help streamline the subleasing process. </a:t>
            </a:r>
            <a:r>
              <a:rPr lang="en" sz="5200">
                <a:solidFill>
                  <a:schemeClr val="dk2"/>
                </a:solidFill>
                <a:latin typeface="Times New Roman"/>
                <a:ea typeface="Times New Roman"/>
                <a:cs typeface="Times New Roman"/>
                <a:sym typeface="Times New Roman"/>
              </a:rPr>
              <a:t>Users who have a place to sublease can post a listing about it. Users who want a sublease can scroll through the listings and can either favorite or request them. </a:t>
            </a:r>
            <a:endParaRPr sz="5000">
              <a:latin typeface="Times New Roman"/>
              <a:ea typeface="Times New Roman"/>
              <a:cs typeface="Times New Roman"/>
              <a:sym typeface="Times New Roman"/>
            </a:endParaRPr>
          </a:p>
        </p:txBody>
      </p:sp>
      <p:sp>
        <p:nvSpPr>
          <p:cNvPr id="89" name="Google Shape;89;p14"/>
          <p:cNvSpPr/>
          <p:nvPr/>
        </p:nvSpPr>
        <p:spPr>
          <a:xfrm>
            <a:off x="29768975" y="6575739"/>
            <a:ext cx="13505400" cy="7202700"/>
          </a:xfrm>
          <a:prstGeom prst="roundRect">
            <a:avLst>
              <a:gd name="adj" fmla="val 16667"/>
            </a:avLst>
          </a:prstGeom>
          <a:solidFill>
            <a:srgbClr val="FFFFFF"/>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5000">
                <a:latin typeface="Times New Roman"/>
                <a:ea typeface="Times New Roman"/>
                <a:cs typeface="Times New Roman"/>
                <a:sym typeface="Times New Roman"/>
              </a:rPr>
              <a:t>Users who are either searching for a sublease or creating listing can ensure they will find a reliable contract through our webapp. </a:t>
            </a:r>
            <a:r>
              <a:rPr lang="en" sz="5200">
                <a:solidFill>
                  <a:schemeClr val="dk2"/>
                </a:solidFill>
                <a:latin typeface="Times New Roman"/>
                <a:ea typeface="Times New Roman"/>
                <a:cs typeface="Times New Roman"/>
                <a:sym typeface="Times New Roman"/>
              </a:rPr>
              <a:t>When they request a listing, the user who listed that listing will be able to see their contact information so that they can further discuss/negotiate a possible deal.</a:t>
            </a:r>
            <a:endParaRPr sz="5000">
              <a:latin typeface="Times New Roman"/>
              <a:ea typeface="Times New Roman"/>
              <a:cs typeface="Times New Roman"/>
              <a:sym typeface="Times New Roman"/>
            </a:endParaRPr>
          </a:p>
        </p:txBody>
      </p:sp>
      <p:sp>
        <p:nvSpPr>
          <p:cNvPr id="90" name="Google Shape;90;p14"/>
          <p:cNvSpPr txBox="1"/>
          <p:nvPr/>
        </p:nvSpPr>
        <p:spPr>
          <a:xfrm>
            <a:off x="4008025" y="15554025"/>
            <a:ext cx="8278800" cy="4248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2"/>
              </a:buClr>
              <a:buSzPts val="1100"/>
              <a:buFont typeface="Arial"/>
              <a:buNone/>
            </a:pPr>
            <a:r>
              <a:rPr lang="en" sz="5000">
                <a:solidFill>
                  <a:srgbClr val="FFFFFF"/>
                </a:solidFill>
                <a:latin typeface="Times New Roman"/>
                <a:ea typeface="Times New Roman"/>
                <a:cs typeface="Times New Roman"/>
                <a:sym typeface="Times New Roman"/>
              </a:rPr>
              <a:t>you can:</a:t>
            </a:r>
            <a:endParaRPr sz="5000">
              <a:solidFill>
                <a:srgbClr val="FFFFFF"/>
              </a:solidFill>
              <a:latin typeface="Times New Roman"/>
              <a:ea typeface="Times New Roman"/>
              <a:cs typeface="Times New Roman"/>
              <a:sym typeface="Times New Roman"/>
            </a:endParaRPr>
          </a:p>
          <a:p>
            <a:pPr marL="0" lvl="0" indent="0" algn="ctr" rtl="0">
              <a:spcBef>
                <a:spcPts val="0"/>
              </a:spcBef>
              <a:spcAft>
                <a:spcPts val="0"/>
              </a:spcAft>
              <a:buClr>
                <a:schemeClr val="dk2"/>
              </a:buClr>
              <a:buSzPts val="1100"/>
              <a:buFont typeface="Arial"/>
              <a:buNone/>
            </a:pPr>
            <a:r>
              <a:rPr lang="en" sz="5000" i="1">
                <a:solidFill>
                  <a:srgbClr val="FFFFFF"/>
                </a:solidFill>
                <a:latin typeface="Times New Roman"/>
                <a:ea typeface="Times New Roman"/>
                <a:cs typeface="Times New Roman"/>
                <a:sym typeface="Times New Roman"/>
              </a:rPr>
              <a:t>filter through available subleases within your org</a:t>
            </a:r>
            <a:endParaRPr sz="5000" i="1">
              <a:solidFill>
                <a:srgbClr val="FFFFFF"/>
              </a:solidFill>
              <a:latin typeface="Times New Roman"/>
              <a:ea typeface="Times New Roman"/>
              <a:cs typeface="Times New Roman"/>
              <a:sym typeface="Times New Roman"/>
            </a:endParaRPr>
          </a:p>
          <a:p>
            <a:pPr marL="0" lvl="0" indent="0" algn="ctr" rtl="0">
              <a:spcBef>
                <a:spcPts val="0"/>
              </a:spcBef>
              <a:spcAft>
                <a:spcPts val="0"/>
              </a:spcAft>
              <a:buClr>
                <a:schemeClr val="dk2"/>
              </a:buClr>
              <a:buSzPts val="1100"/>
              <a:buFont typeface="Arial"/>
              <a:buNone/>
            </a:pPr>
            <a:r>
              <a:rPr lang="en" sz="5000" i="1">
                <a:solidFill>
                  <a:srgbClr val="FFFFFF"/>
                </a:solidFill>
                <a:latin typeface="Times New Roman"/>
                <a:ea typeface="Times New Roman"/>
                <a:cs typeface="Times New Roman"/>
                <a:sym typeface="Times New Roman"/>
              </a:rPr>
              <a:t>bookmark a sublease</a:t>
            </a:r>
            <a:endParaRPr sz="5000" i="1">
              <a:solidFill>
                <a:srgbClr val="FFFFFF"/>
              </a:solidFill>
              <a:latin typeface="Times New Roman"/>
              <a:ea typeface="Times New Roman"/>
              <a:cs typeface="Times New Roman"/>
              <a:sym typeface="Times New Roman"/>
            </a:endParaRPr>
          </a:p>
          <a:p>
            <a:pPr marL="0" lvl="0" indent="0" algn="ctr" rtl="0">
              <a:spcBef>
                <a:spcPts val="0"/>
              </a:spcBef>
              <a:spcAft>
                <a:spcPts val="0"/>
              </a:spcAft>
              <a:buClr>
                <a:schemeClr val="dk2"/>
              </a:buClr>
              <a:buSzPts val="1100"/>
              <a:buFont typeface="Arial"/>
              <a:buNone/>
            </a:pPr>
            <a:r>
              <a:rPr lang="en" sz="5000" i="1">
                <a:solidFill>
                  <a:srgbClr val="FFFFFF"/>
                </a:solidFill>
                <a:latin typeface="Times New Roman"/>
                <a:ea typeface="Times New Roman"/>
                <a:cs typeface="Times New Roman"/>
                <a:sym typeface="Times New Roman"/>
              </a:rPr>
              <a:t>request a sublease</a:t>
            </a:r>
            <a:endParaRPr sz="5000" i="1">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1" name="Google Shape;91;p14"/>
          <p:cNvSpPr/>
          <p:nvPr/>
        </p:nvSpPr>
        <p:spPr>
          <a:xfrm rot="5400000">
            <a:off x="4452750" y="16405025"/>
            <a:ext cx="5118000" cy="14023500"/>
          </a:xfrm>
          <a:prstGeom prst="round2SameRect">
            <a:avLst>
              <a:gd name="adj1" fmla="val 50000"/>
              <a:gd name="adj2" fmla="val 0"/>
            </a:avLst>
          </a:prstGeom>
          <a:solidFill>
            <a:srgbClr val="B47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0" y="21432275"/>
            <a:ext cx="3639000" cy="51180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 sz="5000">
                <a:solidFill>
                  <a:srgbClr val="FFFFFF"/>
                </a:solidFill>
                <a:latin typeface="Times New Roman"/>
                <a:ea typeface="Times New Roman"/>
                <a:cs typeface="Times New Roman"/>
                <a:sym typeface="Times New Roman"/>
              </a:rPr>
              <a:t>you are:</a:t>
            </a:r>
            <a:endParaRPr sz="5000">
              <a:solidFill>
                <a:srgbClr val="FFFFFF"/>
              </a:solidFill>
              <a:latin typeface="Times New Roman"/>
              <a:ea typeface="Times New Roman"/>
              <a:cs typeface="Times New Roman"/>
              <a:sym typeface="Times New Roman"/>
            </a:endParaRPr>
          </a:p>
          <a:p>
            <a:pPr marL="0" lvl="0" indent="0" algn="ctr" rtl="0">
              <a:spcBef>
                <a:spcPts val="0"/>
              </a:spcBef>
              <a:spcAft>
                <a:spcPts val="0"/>
              </a:spcAft>
              <a:buNone/>
            </a:pPr>
            <a:r>
              <a:rPr lang="en" sz="5000" i="1">
                <a:solidFill>
                  <a:srgbClr val="FFFFFF"/>
                </a:solidFill>
                <a:latin typeface="Times New Roman"/>
                <a:ea typeface="Times New Roman"/>
                <a:cs typeface="Times New Roman"/>
                <a:sym typeface="Times New Roman"/>
              </a:rPr>
              <a:t>looking for a subleaser</a:t>
            </a:r>
            <a:endParaRPr sz="5000" i="1">
              <a:solidFill>
                <a:srgbClr val="FFFFFF"/>
              </a:solidFill>
              <a:latin typeface="Times New Roman"/>
              <a:ea typeface="Times New Roman"/>
              <a:cs typeface="Times New Roman"/>
              <a:sym typeface="Times New Roman"/>
            </a:endParaRPr>
          </a:p>
          <a:p>
            <a:pPr marL="0" lvl="0" indent="0" algn="ctr" rtl="0">
              <a:spcBef>
                <a:spcPts val="0"/>
              </a:spcBef>
              <a:spcAft>
                <a:spcPts val="0"/>
              </a:spcAft>
              <a:buNone/>
            </a:pPr>
            <a:endParaRPr sz="5000">
              <a:solidFill>
                <a:srgbClr val="FFFFFF"/>
              </a:solidFill>
              <a:latin typeface="Times New Roman"/>
              <a:ea typeface="Times New Roman"/>
              <a:cs typeface="Times New Roman"/>
              <a:sym typeface="Times New Roman"/>
            </a:endParaRPr>
          </a:p>
          <a:p>
            <a:pPr marL="0" lvl="0" indent="0" algn="ctr" rtl="0">
              <a:spcBef>
                <a:spcPts val="0"/>
              </a:spcBef>
              <a:spcAft>
                <a:spcPts val="0"/>
              </a:spcAft>
              <a:buNone/>
            </a:pPr>
            <a:endParaRPr sz="5000" i="1">
              <a:solidFill>
                <a:srgbClr val="FFFFFF"/>
              </a:solidFill>
              <a:latin typeface="Times New Roman"/>
              <a:ea typeface="Times New Roman"/>
              <a:cs typeface="Times New Roman"/>
              <a:sym typeface="Times New Roman"/>
            </a:endParaRPr>
          </a:p>
        </p:txBody>
      </p:sp>
      <p:sp>
        <p:nvSpPr>
          <p:cNvPr id="93" name="Google Shape;93;p14"/>
          <p:cNvSpPr txBox="1"/>
          <p:nvPr/>
        </p:nvSpPr>
        <p:spPr>
          <a:xfrm>
            <a:off x="4008025" y="21673625"/>
            <a:ext cx="8278800" cy="326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2"/>
              </a:buClr>
              <a:buSzPts val="1100"/>
              <a:buFont typeface="Arial"/>
              <a:buNone/>
            </a:pPr>
            <a:r>
              <a:rPr lang="en" sz="5000">
                <a:solidFill>
                  <a:srgbClr val="FFFFFF"/>
                </a:solidFill>
                <a:latin typeface="Times New Roman"/>
                <a:ea typeface="Times New Roman"/>
                <a:cs typeface="Times New Roman"/>
                <a:sym typeface="Times New Roman"/>
              </a:rPr>
              <a:t>you can:</a:t>
            </a:r>
            <a:br>
              <a:rPr lang="en" sz="5000">
                <a:solidFill>
                  <a:srgbClr val="FFFFFF"/>
                </a:solidFill>
                <a:latin typeface="Times New Roman"/>
                <a:ea typeface="Times New Roman"/>
                <a:cs typeface="Times New Roman"/>
                <a:sym typeface="Times New Roman"/>
              </a:rPr>
            </a:br>
            <a:r>
              <a:rPr lang="en" sz="5000" i="1">
                <a:solidFill>
                  <a:srgbClr val="FFFFFF"/>
                </a:solidFill>
                <a:latin typeface="Times New Roman"/>
                <a:ea typeface="Times New Roman"/>
                <a:cs typeface="Times New Roman"/>
                <a:sym typeface="Times New Roman"/>
              </a:rPr>
              <a:t>market your listing</a:t>
            </a:r>
            <a:endParaRPr sz="5000" i="1">
              <a:solidFill>
                <a:srgbClr val="FFFFFF"/>
              </a:solidFill>
              <a:latin typeface="Times New Roman"/>
              <a:ea typeface="Times New Roman"/>
              <a:cs typeface="Times New Roman"/>
              <a:sym typeface="Times New Roman"/>
            </a:endParaRPr>
          </a:p>
          <a:p>
            <a:pPr marL="0" lvl="0" indent="0" algn="ctr" rtl="0">
              <a:spcBef>
                <a:spcPts val="0"/>
              </a:spcBef>
              <a:spcAft>
                <a:spcPts val="0"/>
              </a:spcAft>
              <a:buClr>
                <a:schemeClr val="dk2"/>
              </a:buClr>
              <a:buSzPts val="1100"/>
              <a:buFont typeface="Arial"/>
              <a:buNone/>
            </a:pPr>
            <a:r>
              <a:rPr lang="en" sz="5000" i="1">
                <a:solidFill>
                  <a:srgbClr val="FFFFFF"/>
                </a:solidFill>
                <a:latin typeface="Times New Roman"/>
                <a:ea typeface="Times New Roman"/>
                <a:cs typeface="Times New Roman"/>
                <a:sym typeface="Times New Roman"/>
              </a:rPr>
              <a:t>view and contact users who have requested your listing</a:t>
            </a:r>
            <a:endParaRPr sz="5000">
              <a:solidFill>
                <a:srgbClr val="FFFFFF"/>
              </a:solidFill>
              <a:latin typeface="Times New Roman"/>
              <a:ea typeface="Times New Roman"/>
              <a:cs typeface="Times New Roman"/>
              <a:sym typeface="Times New Roman"/>
            </a:endParaRPr>
          </a:p>
        </p:txBody>
      </p:sp>
      <p:sp>
        <p:nvSpPr>
          <p:cNvPr id="94" name="Google Shape;94;p14"/>
          <p:cNvSpPr/>
          <p:nvPr/>
        </p:nvSpPr>
        <p:spPr>
          <a:xfrm rot="5400000">
            <a:off x="4452750" y="22143625"/>
            <a:ext cx="5118000" cy="14023500"/>
          </a:xfrm>
          <a:prstGeom prst="round2SameRect">
            <a:avLst>
              <a:gd name="adj1" fmla="val 50000"/>
              <a:gd name="adj2" fmla="val 0"/>
            </a:avLst>
          </a:prstGeom>
          <a:solidFill>
            <a:srgbClr val="B47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0" y="26443975"/>
            <a:ext cx="4467900" cy="51180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 sz="5000">
                <a:solidFill>
                  <a:srgbClr val="FFFFFF"/>
                </a:solidFill>
                <a:latin typeface="Times New Roman"/>
                <a:ea typeface="Times New Roman"/>
                <a:cs typeface="Times New Roman"/>
                <a:sym typeface="Times New Roman"/>
              </a:rPr>
              <a:t>you are:</a:t>
            </a:r>
            <a:endParaRPr sz="5000">
              <a:solidFill>
                <a:srgbClr val="FFFFFF"/>
              </a:solidFill>
              <a:latin typeface="Times New Roman"/>
              <a:ea typeface="Times New Roman"/>
              <a:cs typeface="Times New Roman"/>
              <a:sym typeface="Times New Roman"/>
            </a:endParaRPr>
          </a:p>
          <a:p>
            <a:pPr marL="0" lvl="0" indent="0" algn="ctr" rtl="0">
              <a:spcBef>
                <a:spcPts val="0"/>
              </a:spcBef>
              <a:spcAft>
                <a:spcPts val="0"/>
              </a:spcAft>
              <a:buNone/>
            </a:pPr>
            <a:r>
              <a:rPr lang="en" sz="5000" i="1">
                <a:solidFill>
                  <a:srgbClr val="FFFFFF"/>
                </a:solidFill>
                <a:latin typeface="Times New Roman"/>
                <a:ea typeface="Times New Roman"/>
                <a:cs typeface="Times New Roman"/>
                <a:sym typeface="Times New Roman"/>
              </a:rPr>
              <a:t>an organization</a:t>
            </a:r>
            <a:endParaRPr sz="5000" i="1">
              <a:solidFill>
                <a:srgbClr val="FFFFFF"/>
              </a:solidFill>
              <a:latin typeface="Times New Roman"/>
              <a:ea typeface="Times New Roman"/>
              <a:cs typeface="Times New Roman"/>
              <a:sym typeface="Times New Roman"/>
            </a:endParaRPr>
          </a:p>
        </p:txBody>
      </p:sp>
      <p:sp>
        <p:nvSpPr>
          <p:cNvPr id="96" name="Google Shape;96;p14"/>
          <p:cNvSpPr txBox="1"/>
          <p:nvPr/>
        </p:nvSpPr>
        <p:spPr>
          <a:xfrm>
            <a:off x="4008025" y="27429125"/>
            <a:ext cx="8278800" cy="326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2"/>
              </a:buClr>
              <a:buSzPts val="1100"/>
              <a:buFont typeface="Arial"/>
              <a:buNone/>
            </a:pPr>
            <a:r>
              <a:rPr lang="en" sz="5000">
                <a:solidFill>
                  <a:srgbClr val="FFFFFF"/>
                </a:solidFill>
                <a:latin typeface="Times New Roman"/>
                <a:ea typeface="Times New Roman"/>
                <a:cs typeface="Times New Roman"/>
                <a:sym typeface="Times New Roman"/>
              </a:rPr>
              <a:t>you can:</a:t>
            </a:r>
            <a:endParaRPr sz="5000">
              <a:solidFill>
                <a:srgbClr val="FFFFFF"/>
              </a:solidFill>
              <a:latin typeface="Times New Roman"/>
              <a:ea typeface="Times New Roman"/>
              <a:cs typeface="Times New Roman"/>
              <a:sym typeface="Times New Roman"/>
            </a:endParaRPr>
          </a:p>
          <a:p>
            <a:pPr marL="0" lvl="0" indent="0" algn="ctr" rtl="0">
              <a:spcBef>
                <a:spcPts val="0"/>
              </a:spcBef>
              <a:spcAft>
                <a:spcPts val="0"/>
              </a:spcAft>
              <a:buClr>
                <a:schemeClr val="dk2"/>
              </a:buClr>
              <a:buSzPts val="1100"/>
              <a:buFont typeface="Arial"/>
              <a:buNone/>
            </a:pPr>
            <a:r>
              <a:rPr lang="en" sz="5000" i="1">
                <a:solidFill>
                  <a:srgbClr val="FFFFFF"/>
                </a:solidFill>
                <a:latin typeface="Times New Roman"/>
                <a:ea typeface="Times New Roman"/>
                <a:cs typeface="Times New Roman"/>
                <a:sym typeface="Times New Roman"/>
              </a:rPr>
              <a:t>personalize hesti</a:t>
            </a:r>
            <a:endParaRPr sz="5000" i="1">
              <a:solidFill>
                <a:srgbClr val="FFFFFF"/>
              </a:solidFill>
              <a:latin typeface="Times New Roman"/>
              <a:ea typeface="Times New Roman"/>
              <a:cs typeface="Times New Roman"/>
              <a:sym typeface="Times New Roman"/>
            </a:endParaRPr>
          </a:p>
          <a:p>
            <a:pPr marL="0" lvl="0" indent="0" algn="ctr" rtl="0">
              <a:spcBef>
                <a:spcPts val="0"/>
              </a:spcBef>
              <a:spcAft>
                <a:spcPts val="0"/>
              </a:spcAft>
              <a:buNone/>
            </a:pPr>
            <a:r>
              <a:rPr lang="en" sz="5000" i="1">
                <a:solidFill>
                  <a:srgbClr val="FFFFFF"/>
                </a:solidFill>
                <a:latin typeface="Times New Roman"/>
                <a:ea typeface="Times New Roman"/>
                <a:cs typeface="Times New Roman"/>
                <a:sym typeface="Times New Roman"/>
              </a:rPr>
              <a:t>monitor users within your organization</a:t>
            </a:r>
            <a:endParaRPr sz="5000">
              <a:solidFill>
                <a:srgbClr val="FFFFFF"/>
              </a:solidFill>
              <a:latin typeface="Times New Roman"/>
              <a:ea typeface="Times New Roman"/>
              <a:cs typeface="Times New Roman"/>
              <a:sym typeface="Times New Roman"/>
            </a:endParaRPr>
          </a:p>
        </p:txBody>
      </p:sp>
      <p:pic>
        <p:nvPicPr>
          <p:cNvPr id="97" name="Google Shape;97;p14"/>
          <p:cNvPicPr preferRelativeResize="0"/>
          <p:nvPr/>
        </p:nvPicPr>
        <p:blipFill>
          <a:blip r:embed="rId7">
            <a:alphaModFix/>
          </a:blip>
          <a:stretch>
            <a:fillRect/>
          </a:stretch>
        </p:blipFill>
        <p:spPr>
          <a:xfrm>
            <a:off x="14933850" y="16440625"/>
            <a:ext cx="14023500" cy="15172968"/>
          </a:xfrm>
          <a:prstGeom prst="rect">
            <a:avLst/>
          </a:prstGeom>
          <a:noFill/>
          <a:ln w="76200" cap="flat" cmpd="sng">
            <a:solidFill>
              <a:schemeClr val="dk1"/>
            </a:solidFill>
            <a:prstDash val="solid"/>
            <a:round/>
            <a:headEnd type="none" w="sm" len="sm"/>
            <a:tailEnd type="none" w="sm" len="sm"/>
          </a:ln>
        </p:spPr>
      </p:pic>
      <p:sp>
        <p:nvSpPr>
          <p:cNvPr id="98" name="Google Shape;98;p14"/>
          <p:cNvSpPr txBox="1"/>
          <p:nvPr/>
        </p:nvSpPr>
        <p:spPr>
          <a:xfrm>
            <a:off x="28250375" y="31866775"/>
            <a:ext cx="15481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200">
                <a:solidFill>
                  <a:schemeClr val="dk1"/>
                </a:solidFill>
                <a:latin typeface="Times New Roman"/>
                <a:ea typeface="Times New Roman"/>
                <a:cs typeface="Times New Roman"/>
                <a:sym typeface="Times New Roman"/>
              </a:rPr>
              <a:t>Mariel Alexis Lopez, Carolyn Nguyen, Jennifer Yuan, Emma Ziesmer</a:t>
            </a:r>
            <a:endParaRPr sz="4200">
              <a:solidFill>
                <a:schemeClr val="dk1"/>
              </a:solidFill>
              <a:latin typeface="Times New Roman"/>
              <a:ea typeface="Times New Roman"/>
              <a:cs typeface="Times New Roman"/>
              <a:sym typeface="Times New Roman"/>
            </a:endParaRPr>
          </a:p>
        </p:txBody>
      </p:sp>
      <p:sp>
        <p:nvSpPr>
          <p:cNvPr id="99" name="Google Shape;99;p14"/>
          <p:cNvSpPr/>
          <p:nvPr/>
        </p:nvSpPr>
        <p:spPr>
          <a:xfrm>
            <a:off x="29766888" y="16022200"/>
            <a:ext cx="13505400" cy="6309000"/>
          </a:xfrm>
          <a:prstGeom prst="roundRect">
            <a:avLst>
              <a:gd name="adj" fmla="val 16667"/>
            </a:avLst>
          </a:prstGeom>
          <a:solidFill>
            <a:srgbClr val="FFFFFF"/>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5000" b="1">
                <a:latin typeface="Times New Roman"/>
                <a:ea typeface="Times New Roman"/>
                <a:cs typeface="Times New Roman"/>
                <a:sym typeface="Times New Roman"/>
              </a:rPr>
              <a:t>Versioning : </a:t>
            </a:r>
            <a:r>
              <a:rPr lang="en" sz="5000">
                <a:latin typeface="Times New Roman"/>
                <a:ea typeface="Times New Roman"/>
                <a:cs typeface="Times New Roman"/>
                <a:sym typeface="Times New Roman"/>
              </a:rPr>
              <a:t>matching correct versions of our extensive tech stack was difficult</a:t>
            </a:r>
            <a:endParaRPr sz="5000">
              <a:latin typeface="Times New Roman"/>
              <a:ea typeface="Times New Roman"/>
              <a:cs typeface="Times New Roman"/>
              <a:sym typeface="Times New Roman"/>
            </a:endParaRPr>
          </a:p>
          <a:p>
            <a:pPr marL="0" lvl="0" indent="0" algn="ctr" rtl="0">
              <a:spcBef>
                <a:spcPts val="0"/>
              </a:spcBef>
              <a:spcAft>
                <a:spcPts val="0"/>
              </a:spcAft>
              <a:buNone/>
            </a:pPr>
            <a:r>
              <a:rPr lang="en" sz="5000" b="1">
                <a:latin typeface="Times New Roman"/>
                <a:ea typeface="Times New Roman"/>
                <a:cs typeface="Times New Roman"/>
                <a:sym typeface="Times New Roman"/>
              </a:rPr>
              <a:t>Time Delegation : </a:t>
            </a:r>
            <a:r>
              <a:rPr lang="en" sz="5000">
                <a:latin typeface="Times New Roman"/>
                <a:ea typeface="Times New Roman"/>
                <a:cs typeface="Times New Roman"/>
                <a:sym typeface="Times New Roman"/>
              </a:rPr>
              <a:t>allotting enough time for each iteration was uneven</a:t>
            </a:r>
            <a:endParaRPr sz="5000">
              <a:latin typeface="Times New Roman"/>
              <a:ea typeface="Times New Roman"/>
              <a:cs typeface="Times New Roman"/>
              <a:sym typeface="Times New Roman"/>
            </a:endParaRPr>
          </a:p>
          <a:p>
            <a:pPr marL="0" lvl="0" indent="0" algn="ctr" rtl="0">
              <a:spcBef>
                <a:spcPts val="0"/>
              </a:spcBef>
              <a:spcAft>
                <a:spcPts val="0"/>
              </a:spcAft>
              <a:buNone/>
            </a:pPr>
            <a:r>
              <a:rPr lang="en" sz="5000" b="1">
                <a:latin typeface="Times New Roman"/>
                <a:ea typeface="Times New Roman"/>
                <a:cs typeface="Times New Roman"/>
                <a:sym typeface="Times New Roman"/>
              </a:rPr>
              <a:t>Scope management : </a:t>
            </a:r>
            <a:r>
              <a:rPr lang="en" sz="5000">
                <a:latin typeface="Times New Roman"/>
                <a:ea typeface="Times New Roman"/>
                <a:cs typeface="Times New Roman"/>
                <a:sym typeface="Times New Roman"/>
              </a:rPr>
              <a:t>fine tuning the extent of our project </a:t>
            </a:r>
            <a:endParaRPr sz="5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Hesti">
  <a:themeElements>
    <a:clrScheme name="Simple Light">
      <a:dk1>
        <a:srgbClr val="C28E71"/>
      </a:dk1>
      <a:lt1>
        <a:srgbClr val="DED2CC"/>
      </a:lt1>
      <a:dk2>
        <a:srgbClr val="000000"/>
      </a:dk2>
      <a:lt2>
        <a:srgbClr val="D05A59"/>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335</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Hesti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mariel lopez</cp:lastModifiedBy>
  <cp:revision>1</cp:revision>
  <dcterms:modified xsi:type="dcterms:W3CDTF">2022-05-02T05:18:11Z</dcterms:modified>
</cp:coreProperties>
</file>