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4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3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65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0294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77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68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56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76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0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5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7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98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6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6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5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6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20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7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00C9F-884B-4663-83A3-D16C7E273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Week 11-14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4B376-0F76-4624-9AE0-1F79184FB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3693433" cy="118533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BD4B64"/>
                </a:solidFill>
              </a:rPr>
              <a:t>Heston Moyers </a:t>
            </a:r>
          </a:p>
          <a:p>
            <a:pPr algn="l"/>
            <a:r>
              <a:rPr lang="en-US" dirty="0">
                <a:solidFill>
                  <a:srgbClr val="BD4B64"/>
                </a:solidFill>
              </a:rPr>
              <a:t>Self Reflective Journal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5DDF2-F2AC-4383-89A1-839E808E26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633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22FF-705E-4235-8CF0-AA5EB291B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D01F7-5B7F-4E32-80F9-BE2330433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week I have had the opportunity to focus on my professional behavior. I think it is so important to have a relationship with my instructor and the other members of the class so I can ask for assistance outside my group. This week my goal is to post on external sites/forums and help others achieve the goal of basic. </a:t>
            </a:r>
          </a:p>
        </p:txBody>
      </p:sp>
    </p:spTree>
    <p:extLst>
      <p:ext uri="{BB962C8B-B14F-4D97-AF65-F5344CB8AC3E}">
        <p14:creationId xmlns:p14="http://schemas.microsoft.com/office/powerpoint/2010/main" val="1235406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22FF-705E-4235-8CF0-AA5EB291B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D01F7-5B7F-4E32-80F9-BE2330433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finished all of my professional behavior and plan to submit it all next week. I have learned so much this semester and can't wait to use the things I have learned in my career and life. </a:t>
            </a:r>
          </a:p>
        </p:txBody>
      </p:sp>
    </p:spTree>
    <p:extLst>
      <p:ext uri="{BB962C8B-B14F-4D97-AF65-F5344CB8AC3E}">
        <p14:creationId xmlns:p14="http://schemas.microsoft.com/office/powerpoint/2010/main" val="221055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22FF-705E-4235-8CF0-AA5EB291B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D01F7-5B7F-4E32-80F9-BE2330433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week I was not able to get very much accomplished. My wife had our second child on Monday and I have been helping and supporting her. One thing that I have learned is that My learning with my family and showing them that I am interested in their lives is just as important as my school work. They are everything to me and will always be there for me when times get tough. </a:t>
            </a:r>
          </a:p>
          <a:p>
            <a:r>
              <a:rPr lang="en-US" dirty="0"/>
              <a:t>My wife is a superhero and had our second child a baby girl named Liv Loren Moyers. She was born 8 pounds 20.5 inches long. </a:t>
            </a:r>
          </a:p>
        </p:txBody>
      </p:sp>
    </p:spTree>
    <p:extLst>
      <p:ext uri="{BB962C8B-B14F-4D97-AF65-F5344CB8AC3E}">
        <p14:creationId xmlns:p14="http://schemas.microsoft.com/office/powerpoint/2010/main" val="360926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22FF-705E-4235-8CF0-AA5EB291B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D01F7-5B7F-4E32-80F9-BE2330433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week I am gathering all of my deliverables and submitting all of my assignments for feedback. </a:t>
            </a:r>
          </a:p>
        </p:txBody>
      </p:sp>
    </p:spTree>
    <p:extLst>
      <p:ext uri="{BB962C8B-B14F-4D97-AF65-F5344CB8AC3E}">
        <p14:creationId xmlns:p14="http://schemas.microsoft.com/office/powerpoint/2010/main" val="2394247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412425"/>
      </a:dk2>
      <a:lt2>
        <a:srgbClr val="E8E2E4"/>
      </a:lt2>
      <a:accent1>
        <a:srgbClr val="80AA9F"/>
      </a:accent1>
      <a:accent2>
        <a:srgbClr val="75AC87"/>
      </a:accent2>
      <a:accent3>
        <a:srgbClr val="86AB81"/>
      </a:accent3>
      <a:accent4>
        <a:srgbClr val="90AA74"/>
      </a:accent4>
      <a:accent5>
        <a:srgbClr val="A1A47C"/>
      </a:accent5>
      <a:accent6>
        <a:srgbClr val="B29F7A"/>
      </a:accent6>
      <a:hlink>
        <a:srgbClr val="AE697C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243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SlateVTI</vt:lpstr>
      <vt:lpstr>Week 11-14</vt:lpstr>
      <vt:lpstr>Week 11</vt:lpstr>
      <vt:lpstr>Week 12</vt:lpstr>
      <vt:lpstr>Week 13</vt:lpstr>
      <vt:lpstr>Week 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Heston Moyers</dc:creator>
  <cp:lastModifiedBy>Heston Moyers</cp:lastModifiedBy>
  <cp:revision>8</cp:revision>
  <dcterms:created xsi:type="dcterms:W3CDTF">2019-07-11T12:35:58Z</dcterms:created>
  <dcterms:modified xsi:type="dcterms:W3CDTF">2019-07-22T21:48:30Z</dcterms:modified>
</cp:coreProperties>
</file>