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734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573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5365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0294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4877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6268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9956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5276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120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33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3447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589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386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386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435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8826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220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7/22/2019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2287130"/>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00C9F-884B-4663-83A3-D16C7E2733C7}"/>
              </a:ext>
            </a:extLst>
          </p:cNvPr>
          <p:cNvSpPr>
            <a:spLocks noGrp="1"/>
          </p:cNvSpPr>
          <p:nvPr>
            <p:ph type="ctrTitle"/>
          </p:nvPr>
        </p:nvSpPr>
        <p:spPr>
          <a:xfrm>
            <a:off x="861791" y="835383"/>
            <a:ext cx="3382832" cy="3499549"/>
          </a:xfrm>
        </p:spPr>
        <p:txBody>
          <a:bodyPr>
            <a:normAutofit/>
          </a:bodyPr>
          <a:lstStyle/>
          <a:p>
            <a:pPr algn="l"/>
            <a:r>
              <a:rPr lang="en-US" sz="4200"/>
              <a:t>Week 2</a:t>
            </a:r>
            <a:endParaRPr lang="en-US" sz="4200" dirty="0"/>
          </a:p>
        </p:txBody>
      </p:sp>
      <p:sp>
        <p:nvSpPr>
          <p:cNvPr id="3" name="Subtitle 2">
            <a:extLst>
              <a:ext uri="{FF2B5EF4-FFF2-40B4-BE49-F238E27FC236}">
                <a16:creationId xmlns:a16="http://schemas.microsoft.com/office/drawing/2014/main" id="{F5D4B376-0F76-4624-9AE0-1F79184FB7EA}"/>
              </a:ext>
            </a:extLst>
          </p:cNvPr>
          <p:cNvSpPr>
            <a:spLocks noGrp="1"/>
          </p:cNvSpPr>
          <p:nvPr>
            <p:ph type="subTitle" idx="1"/>
          </p:nvPr>
        </p:nvSpPr>
        <p:spPr>
          <a:xfrm>
            <a:off x="861789" y="4334933"/>
            <a:ext cx="3693433" cy="1185333"/>
          </a:xfrm>
        </p:spPr>
        <p:txBody>
          <a:bodyPr>
            <a:normAutofit/>
          </a:bodyPr>
          <a:lstStyle/>
          <a:p>
            <a:pPr algn="l"/>
            <a:r>
              <a:rPr lang="en-US" dirty="0">
                <a:solidFill>
                  <a:srgbClr val="BD4B64"/>
                </a:solidFill>
              </a:rPr>
              <a:t>Heston Moyers </a:t>
            </a:r>
          </a:p>
          <a:p>
            <a:pPr algn="l"/>
            <a:r>
              <a:rPr lang="en-US" dirty="0">
                <a:solidFill>
                  <a:srgbClr val="BD4B64"/>
                </a:solidFill>
              </a:rPr>
              <a:t>Self Reflective Journal Report</a:t>
            </a:r>
          </a:p>
        </p:txBody>
      </p:sp>
      <p:pic>
        <p:nvPicPr>
          <p:cNvPr id="4" name="Picture 3">
            <a:extLst>
              <a:ext uri="{FF2B5EF4-FFF2-40B4-BE49-F238E27FC236}">
                <a16:creationId xmlns:a16="http://schemas.microsoft.com/office/drawing/2014/main" id="{FC95DDF2-F2AC-4383-89A1-839E808E261E}"/>
              </a:ext>
            </a:extLst>
          </p:cNvPr>
          <p:cNvPicPr>
            <a:picLocks noChangeAspect="1"/>
          </p:cNvPicPr>
          <p:nvPr/>
        </p:nvPicPr>
        <p:blipFill rotWithShape="1">
          <a:blip r:embed="rId3"/>
          <a:srcRect r="26633" b="-1"/>
          <a:stretch/>
        </p:blipFill>
        <p:spPr>
          <a:xfrm>
            <a:off x="4654297" y="10"/>
            <a:ext cx="7537704" cy="6857990"/>
          </a:xfrm>
          <a:prstGeom prst="rect">
            <a:avLst/>
          </a:prstGeom>
        </p:spPr>
      </p:pic>
    </p:spTree>
    <p:extLst>
      <p:ext uri="{BB962C8B-B14F-4D97-AF65-F5344CB8AC3E}">
        <p14:creationId xmlns:p14="http://schemas.microsoft.com/office/powerpoint/2010/main" val="27537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4594-B5C1-417B-81F2-1A06578FA51A}"/>
              </a:ext>
            </a:extLst>
          </p:cNvPr>
          <p:cNvSpPr>
            <a:spLocks noGrp="1"/>
          </p:cNvSpPr>
          <p:nvPr>
            <p:ph type="title"/>
          </p:nvPr>
        </p:nvSpPr>
        <p:spPr/>
        <p:txBody>
          <a:bodyPr/>
          <a:lstStyle/>
          <a:p>
            <a:r>
              <a:rPr lang="en-US" dirty="0"/>
              <a:t>Questions I want answered</a:t>
            </a:r>
          </a:p>
        </p:txBody>
      </p:sp>
      <p:sp>
        <p:nvSpPr>
          <p:cNvPr id="3" name="Content Placeholder 2">
            <a:extLst>
              <a:ext uri="{FF2B5EF4-FFF2-40B4-BE49-F238E27FC236}">
                <a16:creationId xmlns:a16="http://schemas.microsoft.com/office/drawing/2014/main" id="{5A193191-1365-42BB-AB70-00DDA2AA0D19}"/>
              </a:ext>
            </a:extLst>
          </p:cNvPr>
          <p:cNvSpPr>
            <a:spLocks noGrp="1"/>
          </p:cNvSpPr>
          <p:nvPr>
            <p:ph idx="1"/>
          </p:nvPr>
        </p:nvSpPr>
        <p:spPr/>
        <p:txBody>
          <a:bodyPr/>
          <a:lstStyle/>
          <a:p>
            <a:r>
              <a:rPr lang="en-US" dirty="0"/>
              <a:t>How does this class work. </a:t>
            </a:r>
          </a:p>
          <a:p>
            <a:r>
              <a:rPr lang="en-US" dirty="0"/>
              <a:t>What are the requirements of this class?</a:t>
            </a:r>
          </a:p>
          <a:p>
            <a:r>
              <a:rPr lang="en-US" dirty="0"/>
              <a:t>Who is in my group? </a:t>
            </a:r>
          </a:p>
        </p:txBody>
      </p:sp>
    </p:spTree>
    <p:extLst>
      <p:ext uri="{BB962C8B-B14F-4D97-AF65-F5344CB8AC3E}">
        <p14:creationId xmlns:p14="http://schemas.microsoft.com/office/powerpoint/2010/main" val="2858020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A765-BE0D-4007-8AD7-B2F177932911}"/>
              </a:ext>
            </a:extLst>
          </p:cNvPr>
          <p:cNvSpPr>
            <a:spLocks noGrp="1"/>
          </p:cNvSpPr>
          <p:nvPr>
            <p:ph type="title"/>
          </p:nvPr>
        </p:nvSpPr>
        <p:spPr/>
        <p:txBody>
          <a:bodyPr/>
          <a:lstStyle/>
          <a:p>
            <a:r>
              <a:rPr lang="en-US" dirty="0"/>
              <a:t>Group Meeting</a:t>
            </a:r>
          </a:p>
        </p:txBody>
      </p:sp>
      <p:sp>
        <p:nvSpPr>
          <p:cNvPr id="3" name="Content Placeholder 2">
            <a:extLst>
              <a:ext uri="{FF2B5EF4-FFF2-40B4-BE49-F238E27FC236}">
                <a16:creationId xmlns:a16="http://schemas.microsoft.com/office/drawing/2014/main" id="{5B9AE1E4-A80F-471C-BCB1-1DE103F35DF9}"/>
              </a:ext>
            </a:extLst>
          </p:cNvPr>
          <p:cNvSpPr>
            <a:spLocks noGrp="1"/>
          </p:cNvSpPr>
          <p:nvPr>
            <p:ph idx="1"/>
          </p:nvPr>
        </p:nvSpPr>
        <p:spPr/>
        <p:txBody>
          <a:bodyPr/>
          <a:lstStyle/>
          <a:p>
            <a:r>
              <a:rPr lang="en-US" dirty="0"/>
              <a:t>This week we met with our group and created an outline for the remainder of the semester. </a:t>
            </a:r>
          </a:p>
          <a:p>
            <a:r>
              <a:rPr lang="en-US" dirty="0"/>
              <a:t>We decided what topics we were each going to teach and the weeks we are going to teach them. </a:t>
            </a:r>
          </a:p>
          <a:p>
            <a:r>
              <a:rPr lang="en-US" dirty="0"/>
              <a:t>We all signed up for slack which is where we will stay in communication between group meetings. </a:t>
            </a:r>
          </a:p>
          <a:p>
            <a:r>
              <a:rPr lang="en-US" dirty="0"/>
              <a:t>To implement the Agile methodology we used Standup Alice as part of slack and would record What we did yesterday, what we plan to do tomorrow and if there are any things in our way that could cause us not to achieve that goal. </a:t>
            </a:r>
          </a:p>
        </p:txBody>
      </p:sp>
    </p:spTree>
    <p:extLst>
      <p:ext uri="{BB962C8B-B14F-4D97-AF65-F5344CB8AC3E}">
        <p14:creationId xmlns:p14="http://schemas.microsoft.com/office/powerpoint/2010/main" val="171968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19CA-8004-4C83-8626-3B8C246443AB}"/>
              </a:ext>
            </a:extLst>
          </p:cNvPr>
          <p:cNvSpPr>
            <a:spLocks noGrp="1"/>
          </p:cNvSpPr>
          <p:nvPr>
            <p:ph type="title"/>
          </p:nvPr>
        </p:nvSpPr>
        <p:spPr/>
        <p:txBody>
          <a:bodyPr/>
          <a:lstStyle/>
          <a:p>
            <a:r>
              <a:rPr lang="en-US" dirty="0"/>
              <a:t>Were my questions answered?</a:t>
            </a:r>
          </a:p>
        </p:txBody>
      </p:sp>
      <p:sp>
        <p:nvSpPr>
          <p:cNvPr id="3" name="Content Placeholder 2">
            <a:extLst>
              <a:ext uri="{FF2B5EF4-FFF2-40B4-BE49-F238E27FC236}">
                <a16:creationId xmlns:a16="http://schemas.microsoft.com/office/drawing/2014/main" id="{847ABFBE-60E0-4919-8511-49210ED06C4B}"/>
              </a:ext>
            </a:extLst>
          </p:cNvPr>
          <p:cNvSpPr>
            <a:spLocks noGrp="1"/>
          </p:cNvSpPr>
          <p:nvPr>
            <p:ph idx="1"/>
          </p:nvPr>
        </p:nvSpPr>
        <p:spPr/>
        <p:txBody>
          <a:bodyPr/>
          <a:lstStyle/>
          <a:p>
            <a:r>
              <a:rPr lang="en-US" dirty="0"/>
              <a:t>As we met as a group we went over the syllabus and that answered all my questions. I also emailed the teacher to ask if we must create a personal schedule as well. </a:t>
            </a:r>
          </a:p>
        </p:txBody>
      </p:sp>
      <p:pic>
        <p:nvPicPr>
          <p:cNvPr id="5" name="Picture 4" descr="A screenshot of a social media post&#10;&#10;Description automatically generated">
            <a:extLst>
              <a:ext uri="{FF2B5EF4-FFF2-40B4-BE49-F238E27FC236}">
                <a16:creationId xmlns:a16="http://schemas.microsoft.com/office/drawing/2014/main" id="{3B635FD5-2B7C-4154-8DDC-8A3910BCF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797" y="2941982"/>
            <a:ext cx="5777612" cy="2658830"/>
          </a:xfrm>
          <a:prstGeom prst="rect">
            <a:avLst/>
          </a:prstGeom>
        </p:spPr>
      </p:pic>
    </p:spTree>
    <p:extLst>
      <p:ext uri="{BB962C8B-B14F-4D97-AF65-F5344CB8AC3E}">
        <p14:creationId xmlns:p14="http://schemas.microsoft.com/office/powerpoint/2010/main" val="3948752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24</TotalTime>
  <Words>176</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Calisto MT</vt:lpstr>
      <vt:lpstr>Wingdings 2</vt:lpstr>
      <vt:lpstr>SlateVTI</vt:lpstr>
      <vt:lpstr>Week 2</vt:lpstr>
      <vt:lpstr>Questions I want answered</vt:lpstr>
      <vt:lpstr>Group Meeting</vt:lpstr>
      <vt:lpstr>Were my questions answered?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Heston Moyers</dc:creator>
  <cp:lastModifiedBy>Heston Moyers</cp:lastModifiedBy>
  <cp:revision>5</cp:revision>
  <dcterms:created xsi:type="dcterms:W3CDTF">2019-07-11T12:35:58Z</dcterms:created>
  <dcterms:modified xsi:type="dcterms:W3CDTF">2019-07-22T12:48:50Z</dcterms:modified>
</cp:coreProperties>
</file>