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2"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734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57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536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029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94877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6268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9956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5276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12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335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3447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589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386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386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435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8826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7/22/2019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220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7/22/2019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2287130"/>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Ma7u6KEKzPE" TargetMode="External"/><Relationship Id="rId2" Type="http://schemas.openxmlformats.org/officeDocument/2006/relationships/hyperlink" Target="https://www.javatpoint.com/collections-in-java" TargetMode="External"/><Relationship Id="rId1" Type="http://schemas.openxmlformats.org/officeDocument/2006/relationships/slideLayout" Target="../slideLayouts/slideLayout2.xml"/><Relationship Id="rId4" Type="http://schemas.openxmlformats.org/officeDocument/2006/relationships/hyperlink" Target="https://www.youtube.com/watch?v=mz-el-2ouA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zid-MVo7M-E" TargetMode="External"/><Relationship Id="rId2" Type="http://schemas.openxmlformats.org/officeDocument/2006/relationships/hyperlink" Target="https://www.smartdraw.com/use-case-diag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tudy.com/academy/lesson/what-is-a-use-case-definition-examples.html" TargetMode="External"/><Relationship Id="rId2" Type="http://schemas.openxmlformats.org/officeDocument/2006/relationships/hyperlink" Target="https://businessanalystlearnings.com/blog/2013/9/30/the-3-step-guide-to-documenting-requirements-with-use-cas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0C9F-884B-4663-83A3-D16C7E2733C7}"/>
              </a:ext>
            </a:extLst>
          </p:cNvPr>
          <p:cNvSpPr>
            <a:spLocks noGrp="1"/>
          </p:cNvSpPr>
          <p:nvPr>
            <p:ph type="ctrTitle"/>
          </p:nvPr>
        </p:nvSpPr>
        <p:spPr>
          <a:xfrm>
            <a:off x="861791" y="835383"/>
            <a:ext cx="3382832" cy="3499549"/>
          </a:xfrm>
        </p:spPr>
        <p:txBody>
          <a:bodyPr>
            <a:normAutofit/>
          </a:bodyPr>
          <a:lstStyle/>
          <a:p>
            <a:pPr algn="l"/>
            <a:r>
              <a:rPr lang="en-US" sz="4200"/>
              <a:t>Week 3</a:t>
            </a:r>
            <a:endParaRPr lang="en-US" sz="4200" dirty="0"/>
          </a:p>
        </p:txBody>
      </p:sp>
      <p:sp>
        <p:nvSpPr>
          <p:cNvPr id="3" name="Subtitle 2">
            <a:extLst>
              <a:ext uri="{FF2B5EF4-FFF2-40B4-BE49-F238E27FC236}">
                <a16:creationId xmlns:a16="http://schemas.microsoft.com/office/drawing/2014/main" id="{F5D4B376-0F76-4624-9AE0-1F79184FB7EA}"/>
              </a:ext>
            </a:extLst>
          </p:cNvPr>
          <p:cNvSpPr>
            <a:spLocks noGrp="1"/>
          </p:cNvSpPr>
          <p:nvPr>
            <p:ph type="subTitle" idx="1"/>
          </p:nvPr>
        </p:nvSpPr>
        <p:spPr>
          <a:xfrm>
            <a:off x="861789" y="4334933"/>
            <a:ext cx="3693433" cy="1185333"/>
          </a:xfrm>
        </p:spPr>
        <p:txBody>
          <a:bodyPr>
            <a:normAutofit/>
          </a:bodyPr>
          <a:lstStyle/>
          <a:p>
            <a:pPr algn="l"/>
            <a:r>
              <a:rPr lang="en-US" dirty="0">
                <a:solidFill>
                  <a:srgbClr val="BD4B64"/>
                </a:solidFill>
              </a:rPr>
              <a:t>Heston Moyers </a:t>
            </a:r>
          </a:p>
          <a:p>
            <a:pPr algn="l"/>
            <a:r>
              <a:rPr lang="en-US" dirty="0">
                <a:solidFill>
                  <a:srgbClr val="BD4B64"/>
                </a:solidFill>
              </a:rPr>
              <a:t>Self Reflective Journal Report</a:t>
            </a:r>
          </a:p>
        </p:txBody>
      </p:sp>
      <p:pic>
        <p:nvPicPr>
          <p:cNvPr id="4" name="Picture 3">
            <a:extLst>
              <a:ext uri="{FF2B5EF4-FFF2-40B4-BE49-F238E27FC236}">
                <a16:creationId xmlns:a16="http://schemas.microsoft.com/office/drawing/2014/main" id="{FC95DDF2-F2AC-4383-89A1-839E808E261E}"/>
              </a:ext>
            </a:extLst>
          </p:cNvPr>
          <p:cNvPicPr>
            <a:picLocks noChangeAspect="1"/>
          </p:cNvPicPr>
          <p:nvPr/>
        </p:nvPicPr>
        <p:blipFill rotWithShape="1">
          <a:blip r:embed="rId3"/>
          <a:srcRect r="26633" b="-1"/>
          <a:stretch/>
        </p:blipFill>
        <p:spPr>
          <a:xfrm>
            <a:off x="4654297" y="10"/>
            <a:ext cx="7537704" cy="6857990"/>
          </a:xfrm>
          <a:prstGeom prst="rect">
            <a:avLst/>
          </a:prstGeom>
        </p:spPr>
      </p:pic>
    </p:spTree>
    <p:extLst>
      <p:ext uri="{BB962C8B-B14F-4D97-AF65-F5344CB8AC3E}">
        <p14:creationId xmlns:p14="http://schemas.microsoft.com/office/powerpoint/2010/main" val="27537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8519-D8E3-404E-98E9-E5E1F21D23A6}"/>
              </a:ext>
            </a:extLst>
          </p:cNvPr>
          <p:cNvSpPr>
            <a:spLocks noGrp="1"/>
          </p:cNvSpPr>
          <p:nvPr>
            <p:ph type="title"/>
          </p:nvPr>
        </p:nvSpPr>
        <p:spPr/>
        <p:txBody>
          <a:bodyPr/>
          <a:lstStyle/>
          <a:p>
            <a:r>
              <a:rPr lang="en-US" dirty="0"/>
              <a:t>This week's topics/goals</a:t>
            </a:r>
          </a:p>
        </p:txBody>
      </p:sp>
      <p:sp>
        <p:nvSpPr>
          <p:cNvPr id="3" name="Content Placeholder 2">
            <a:extLst>
              <a:ext uri="{FF2B5EF4-FFF2-40B4-BE49-F238E27FC236}">
                <a16:creationId xmlns:a16="http://schemas.microsoft.com/office/drawing/2014/main" id="{E40322D0-7B5D-42BA-B8B2-DE786587EA84}"/>
              </a:ext>
            </a:extLst>
          </p:cNvPr>
          <p:cNvSpPr>
            <a:spLocks noGrp="1"/>
          </p:cNvSpPr>
          <p:nvPr>
            <p:ph idx="1"/>
          </p:nvPr>
        </p:nvSpPr>
        <p:spPr/>
        <p:txBody>
          <a:bodyPr/>
          <a:lstStyle/>
          <a:p>
            <a:r>
              <a:rPr lang="en-US" dirty="0"/>
              <a:t>Java Collections – Research this topic and produce 2 resources to study from</a:t>
            </a:r>
          </a:p>
          <a:p>
            <a:r>
              <a:rPr lang="en-US" dirty="0"/>
              <a:t>Use Case Diagrams - Research this topic and produce 2 resources to study from</a:t>
            </a:r>
          </a:p>
          <a:p>
            <a:r>
              <a:rPr lang="en-US" dirty="0"/>
              <a:t>Use case documents - Research this topic and produce 2 resources to study from</a:t>
            </a:r>
          </a:p>
          <a:p>
            <a:endParaRPr lang="en-US" dirty="0"/>
          </a:p>
          <a:p>
            <a:r>
              <a:rPr lang="en-US" dirty="0"/>
              <a:t>Report on my progress through standup allice with my group.</a:t>
            </a:r>
          </a:p>
          <a:p>
            <a:r>
              <a:rPr lang="en-US" dirty="0"/>
              <a:t>Share my findings during our group meeting.  </a:t>
            </a:r>
          </a:p>
        </p:txBody>
      </p:sp>
    </p:spTree>
    <p:extLst>
      <p:ext uri="{BB962C8B-B14F-4D97-AF65-F5344CB8AC3E}">
        <p14:creationId xmlns:p14="http://schemas.microsoft.com/office/powerpoint/2010/main" val="328821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4594-B5C1-417B-81F2-1A06578FA51A}"/>
              </a:ext>
            </a:extLst>
          </p:cNvPr>
          <p:cNvSpPr>
            <a:spLocks noGrp="1"/>
          </p:cNvSpPr>
          <p:nvPr>
            <p:ph type="title"/>
          </p:nvPr>
        </p:nvSpPr>
        <p:spPr/>
        <p:txBody>
          <a:bodyPr/>
          <a:lstStyle/>
          <a:p>
            <a:r>
              <a:rPr lang="en-US" dirty="0"/>
              <a:t>Questions I want answered</a:t>
            </a:r>
          </a:p>
        </p:txBody>
      </p:sp>
      <p:sp>
        <p:nvSpPr>
          <p:cNvPr id="3" name="Content Placeholder 2">
            <a:extLst>
              <a:ext uri="{FF2B5EF4-FFF2-40B4-BE49-F238E27FC236}">
                <a16:creationId xmlns:a16="http://schemas.microsoft.com/office/drawing/2014/main" id="{5A193191-1365-42BB-AB70-00DDA2AA0D19}"/>
              </a:ext>
            </a:extLst>
          </p:cNvPr>
          <p:cNvSpPr>
            <a:spLocks noGrp="1"/>
          </p:cNvSpPr>
          <p:nvPr>
            <p:ph idx="1"/>
          </p:nvPr>
        </p:nvSpPr>
        <p:spPr/>
        <p:txBody>
          <a:bodyPr/>
          <a:lstStyle/>
          <a:p>
            <a:r>
              <a:rPr lang="en-US" dirty="0"/>
              <a:t>In what circumstances would I use java collections? </a:t>
            </a:r>
          </a:p>
          <a:p>
            <a:r>
              <a:rPr lang="en-US" dirty="0"/>
              <a:t>The difference between Use Case Documents and Diagrams. </a:t>
            </a:r>
          </a:p>
          <a:p>
            <a:r>
              <a:rPr lang="en-US" dirty="0"/>
              <a:t>Because of the way that I learn I need to find resources that can teach me in a way that I can follow along and work through the topics.  </a:t>
            </a:r>
          </a:p>
        </p:txBody>
      </p:sp>
    </p:spTree>
    <p:extLst>
      <p:ext uri="{BB962C8B-B14F-4D97-AF65-F5344CB8AC3E}">
        <p14:creationId xmlns:p14="http://schemas.microsoft.com/office/powerpoint/2010/main" val="285802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58AB-1C4B-4522-87C6-55AF6605F789}"/>
              </a:ext>
            </a:extLst>
          </p:cNvPr>
          <p:cNvSpPr>
            <a:spLocks noGrp="1"/>
          </p:cNvSpPr>
          <p:nvPr>
            <p:ph type="title"/>
          </p:nvPr>
        </p:nvSpPr>
        <p:spPr/>
        <p:txBody>
          <a:bodyPr/>
          <a:lstStyle/>
          <a:p>
            <a:r>
              <a:rPr lang="en-US" dirty="0"/>
              <a:t>Java Collections</a:t>
            </a:r>
          </a:p>
        </p:txBody>
      </p:sp>
      <p:sp>
        <p:nvSpPr>
          <p:cNvPr id="3" name="Content Placeholder 2">
            <a:extLst>
              <a:ext uri="{FF2B5EF4-FFF2-40B4-BE49-F238E27FC236}">
                <a16:creationId xmlns:a16="http://schemas.microsoft.com/office/drawing/2014/main" id="{AB616A04-F6D1-4A56-8D60-2D0D3E24346D}"/>
              </a:ext>
            </a:extLst>
          </p:cNvPr>
          <p:cNvSpPr>
            <a:spLocks noGrp="1"/>
          </p:cNvSpPr>
          <p:nvPr>
            <p:ph idx="1"/>
          </p:nvPr>
        </p:nvSpPr>
        <p:spPr/>
        <p:txBody>
          <a:bodyPr/>
          <a:lstStyle/>
          <a:p>
            <a:r>
              <a:rPr lang="en-US" dirty="0"/>
              <a:t>Java collections is a very interesting topic. I learned that this is the framework that provides the structure to store and change data. </a:t>
            </a:r>
            <a:endParaRPr lang="en-US" dirty="0">
              <a:hlinkClick r:id="rId2"/>
            </a:endParaRPr>
          </a:p>
          <a:p>
            <a:endParaRPr lang="en-US" dirty="0">
              <a:hlinkClick r:id="rId2"/>
            </a:endParaRPr>
          </a:p>
          <a:p>
            <a:r>
              <a:rPr lang="en-US" dirty="0">
                <a:hlinkClick r:id="rId2"/>
              </a:rPr>
              <a:t>https://www.javatpoint.com/collections-in-java</a:t>
            </a:r>
            <a:endParaRPr lang="en-US" dirty="0"/>
          </a:p>
          <a:p>
            <a:r>
              <a:rPr lang="en-US" dirty="0">
                <a:hlinkClick r:id="rId3"/>
              </a:rPr>
              <a:t>https://www.youtube.com/watch?v=Ma7u6KEKzPE</a:t>
            </a:r>
            <a:endParaRPr lang="en-US" dirty="0"/>
          </a:p>
          <a:p>
            <a:r>
              <a:rPr lang="en-US" dirty="0">
                <a:hlinkClick r:id="rId4"/>
              </a:rPr>
              <a:t>https://www.youtube.com/watch?v=mz-el-2ouAg</a:t>
            </a:r>
            <a:endParaRPr lang="en-US" dirty="0"/>
          </a:p>
          <a:p>
            <a:pPr marL="36900" indent="0">
              <a:buNone/>
            </a:pPr>
            <a:endParaRPr lang="en-US" dirty="0"/>
          </a:p>
          <a:p>
            <a:pPr marL="36900" indent="0">
              <a:buNone/>
            </a:pPr>
            <a:endParaRPr lang="en-US" dirty="0"/>
          </a:p>
        </p:txBody>
      </p:sp>
    </p:spTree>
    <p:extLst>
      <p:ext uri="{BB962C8B-B14F-4D97-AF65-F5344CB8AC3E}">
        <p14:creationId xmlns:p14="http://schemas.microsoft.com/office/powerpoint/2010/main" val="152351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BAFF-A18D-47AA-B747-537EECFB38FA}"/>
              </a:ext>
            </a:extLst>
          </p:cNvPr>
          <p:cNvSpPr>
            <a:spLocks noGrp="1"/>
          </p:cNvSpPr>
          <p:nvPr>
            <p:ph type="title"/>
          </p:nvPr>
        </p:nvSpPr>
        <p:spPr/>
        <p:txBody>
          <a:bodyPr/>
          <a:lstStyle/>
          <a:p>
            <a:r>
              <a:rPr lang="en-US" dirty="0"/>
              <a:t>Use Case Diagrams</a:t>
            </a:r>
          </a:p>
        </p:txBody>
      </p:sp>
      <p:sp>
        <p:nvSpPr>
          <p:cNvPr id="3" name="Content Placeholder 2">
            <a:extLst>
              <a:ext uri="{FF2B5EF4-FFF2-40B4-BE49-F238E27FC236}">
                <a16:creationId xmlns:a16="http://schemas.microsoft.com/office/drawing/2014/main" id="{EA5C9E66-7EB8-49FB-A4FC-91F27C6ACA6A}"/>
              </a:ext>
            </a:extLst>
          </p:cNvPr>
          <p:cNvSpPr>
            <a:spLocks noGrp="1"/>
          </p:cNvSpPr>
          <p:nvPr>
            <p:ph idx="1"/>
          </p:nvPr>
        </p:nvSpPr>
        <p:spPr/>
        <p:txBody>
          <a:bodyPr/>
          <a:lstStyle/>
          <a:p>
            <a:r>
              <a:rPr lang="en-US" dirty="0"/>
              <a:t>A use case diagram is a diagram used in the UML. This diagram lines out the Actors and their roles as part of the program. This gives the developer the ability to visualize what they need to do to give the actors the functionality that they need. </a:t>
            </a:r>
          </a:p>
          <a:p>
            <a:r>
              <a:rPr lang="en-US" dirty="0">
                <a:hlinkClick r:id="rId2"/>
              </a:rPr>
              <a:t>https://www.smartdraw.com/use-case-diagram/</a:t>
            </a:r>
            <a:endParaRPr lang="en-US" dirty="0"/>
          </a:p>
          <a:p>
            <a:r>
              <a:rPr lang="en-US" dirty="0">
                <a:hlinkClick r:id="rId3"/>
              </a:rPr>
              <a:t>https://www.youtube.com/watch?v=zid-MVo7M-E</a:t>
            </a:r>
            <a:endParaRPr lang="en-US" dirty="0"/>
          </a:p>
          <a:p>
            <a:endParaRPr lang="en-US" dirty="0"/>
          </a:p>
        </p:txBody>
      </p:sp>
    </p:spTree>
    <p:extLst>
      <p:ext uri="{BB962C8B-B14F-4D97-AF65-F5344CB8AC3E}">
        <p14:creationId xmlns:p14="http://schemas.microsoft.com/office/powerpoint/2010/main" val="687977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F27F-A926-49AF-967D-FD9802F2745B}"/>
              </a:ext>
            </a:extLst>
          </p:cNvPr>
          <p:cNvSpPr>
            <a:spLocks noGrp="1"/>
          </p:cNvSpPr>
          <p:nvPr>
            <p:ph type="title"/>
          </p:nvPr>
        </p:nvSpPr>
        <p:spPr/>
        <p:txBody>
          <a:bodyPr/>
          <a:lstStyle/>
          <a:p>
            <a:r>
              <a:rPr lang="en-US" dirty="0"/>
              <a:t>Use Case Documents</a:t>
            </a:r>
          </a:p>
        </p:txBody>
      </p:sp>
      <p:sp>
        <p:nvSpPr>
          <p:cNvPr id="3" name="Content Placeholder 2">
            <a:extLst>
              <a:ext uri="{FF2B5EF4-FFF2-40B4-BE49-F238E27FC236}">
                <a16:creationId xmlns:a16="http://schemas.microsoft.com/office/drawing/2014/main" id="{2F40BA67-4B50-4621-B7A0-3312E06D2FEC}"/>
              </a:ext>
            </a:extLst>
          </p:cNvPr>
          <p:cNvSpPr>
            <a:spLocks noGrp="1"/>
          </p:cNvSpPr>
          <p:nvPr>
            <p:ph idx="1"/>
          </p:nvPr>
        </p:nvSpPr>
        <p:spPr/>
        <p:txBody>
          <a:bodyPr/>
          <a:lstStyle/>
          <a:p>
            <a:r>
              <a:rPr lang="en-US" dirty="0"/>
              <a:t>A use case document should give the same information as a use case diagram but is in written form. It is designed to provide step by step direction on how the system is supposed to run.</a:t>
            </a:r>
          </a:p>
          <a:p>
            <a:r>
              <a:rPr lang="en-US" dirty="0">
                <a:hlinkClick r:id="rId2"/>
              </a:rPr>
              <a:t>https://businessanalystlearnings.com/blog/2013/9/30/the-3-step-guide-to-documenting-requirements-with-use-cases</a:t>
            </a:r>
            <a:endParaRPr lang="en-US" dirty="0"/>
          </a:p>
          <a:p>
            <a:r>
              <a:rPr lang="en-US" dirty="0">
                <a:hlinkClick r:id="rId3"/>
              </a:rPr>
              <a:t>https://study.com/academy/lesson/what-is-a-use-case-definition-examples.html</a:t>
            </a:r>
            <a:endParaRPr lang="en-US" dirty="0"/>
          </a:p>
          <a:p>
            <a:endParaRPr lang="en-US" dirty="0"/>
          </a:p>
        </p:txBody>
      </p:sp>
    </p:spTree>
    <p:extLst>
      <p:ext uri="{BB962C8B-B14F-4D97-AF65-F5344CB8AC3E}">
        <p14:creationId xmlns:p14="http://schemas.microsoft.com/office/powerpoint/2010/main" val="309035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EC14-2D6E-47B2-957D-6E6042F525B8}"/>
              </a:ext>
            </a:extLst>
          </p:cNvPr>
          <p:cNvSpPr>
            <a:spLocks noGrp="1"/>
          </p:cNvSpPr>
          <p:nvPr>
            <p:ph type="title"/>
          </p:nvPr>
        </p:nvSpPr>
        <p:spPr/>
        <p:txBody>
          <a:bodyPr/>
          <a:lstStyle/>
          <a:p>
            <a:r>
              <a:rPr lang="en-US" dirty="0"/>
              <a:t>Group Correspondence</a:t>
            </a:r>
          </a:p>
        </p:txBody>
      </p:sp>
      <p:sp>
        <p:nvSpPr>
          <p:cNvPr id="3" name="Content Placeholder 2">
            <a:extLst>
              <a:ext uri="{FF2B5EF4-FFF2-40B4-BE49-F238E27FC236}">
                <a16:creationId xmlns:a16="http://schemas.microsoft.com/office/drawing/2014/main" id="{1A62B430-EEE8-421B-A999-7508C7CB64A5}"/>
              </a:ext>
            </a:extLst>
          </p:cNvPr>
          <p:cNvSpPr>
            <a:spLocks noGrp="1"/>
          </p:cNvSpPr>
          <p:nvPr>
            <p:ph idx="1"/>
          </p:nvPr>
        </p:nvSpPr>
        <p:spPr/>
        <p:txBody>
          <a:bodyPr/>
          <a:lstStyle/>
          <a:p>
            <a:r>
              <a:rPr lang="en-US" dirty="0"/>
              <a:t>Our group assigned different members of the group present and teach a specific topic. This week Edgar taught Java collections Andre taught Use Case Diagrams and we discussed Use case documents as a group. </a:t>
            </a:r>
          </a:p>
          <a:p>
            <a:endParaRPr lang="en-US" dirty="0"/>
          </a:p>
          <a:p>
            <a:r>
              <a:rPr lang="en-US" dirty="0"/>
              <a:t>Through our Standup Allice reports we have all been able to help each other with the topics and provide help to those that need it. </a:t>
            </a:r>
          </a:p>
        </p:txBody>
      </p:sp>
    </p:spTree>
    <p:extLst>
      <p:ext uri="{BB962C8B-B14F-4D97-AF65-F5344CB8AC3E}">
        <p14:creationId xmlns:p14="http://schemas.microsoft.com/office/powerpoint/2010/main" val="358649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22FF-705E-4235-8CF0-AA5EB291BEA0}"/>
              </a:ext>
            </a:extLst>
          </p:cNvPr>
          <p:cNvSpPr>
            <a:spLocks noGrp="1"/>
          </p:cNvSpPr>
          <p:nvPr>
            <p:ph type="title"/>
          </p:nvPr>
        </p:nvSpPr>
        <p:spPr/>
        <p:txBody>
          <a:bodyPr/>
          <a:lstStyle/>
          <a:p>
            <a:r>
              <a:rPr lang="en-US" dirty="0"/>
              <a:t>Week End Reflection</a:t>
            </a:r>
          </a:p>
        </p:txBody>
      </p:sp>
      <p:sp>
        <p:nvSpPr>
          <p:cNvPr id="3" name="Content Placeholder 2">
            <a:extLst>
              <a:ext uri="{FF2B5EF4-FFF2-40B4-BE49-F238E27FC236}">
                <a16:creationId xmlns:a16="http://schemas.microsoft.com/office/drawing/2014/main" id="{E80D01F7-5B7F-4E32-80F9-BE2330433D7E}"/>
              </a:ext>
            </a:extLst>
          </p:cNvPr>
          <p:cNvSpPr>
            <a:spLocks noGrp="1"/>
          </p:cNvSpPr>
          <p:nvPr>
            <p:ph idx="1"/>
          </p:nvPr>
        </p:nvSpPr>
        <p:spPr/>
        <p:txBody>
          <a:bodyPr/>
          <a:lstStyle/>
          <a:p>
            <a:r>
              <a:rPr lang="en-US" dirty="0"/>
              <a:t>Were all of my questions answered? – Yes! This week was great I was able to </a:t>
            </a:r>
          </a:p>
        </p:txBody>
      </p:sp>
    </p:spTree>
    <p:extLst>
      <p:ext uri="{BB962C8B-B14F-4D97-AF65-F5344CB8AC3E}">
        <p14:creationId xmlns:p14="http://schemas.microsoft.com/office/powerpoint/2010/main" val="1235406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412425"/>
      </a:dk2>
      <a:lt2>
        <a:srgbClr val="E8E2E4"/>
      </a:lt2>
      <a:accent1>
        <a:srgbClr val="80AA9F"/>
      </a:accent1>
      <a:accent2>
        <a:srgbClr val="75AC87"/>
      </a:accent2>
      <a:accent3>
        <a:srgbClr val="86AB81"/>
      </a:accent3>
      <a:accent4>
        <a:srgbClr val="90AA74"/>
      </a:accent4>
      <a:accent5>
        <a:srgbClr val="A1A47C"/>
      </a:accent5>
      <a:accent6>
        <a:srgbClr val="B29F7A"/>
      </a:accent6>
      <a:hlink>
        <a:srgbClr val="AE697C"/>
      </a:hlink>
      <a:folHlink>
        <a:srgbClr val="7F7F7F"/>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65</TotalTime>
  <Words>413</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Calisto MT</vt:lpstr>
      <vt:lpstr>Wingdings 2</vt:lpstr>
      <vt:lpstr>SlateVTI</vt:lpstr>
      <vt:lpstr>Week 3</vt:lpstr>
      <vt:lpstr>This week's topics/goals</vt:lpstr>
      <vt:lpstr>Questions I want answered</vt:lpstr>
      <vt:lpstr>Java Collections</vt:lpstr>
      <vt:lpstr>Use Case Diagrams</vt:lpstr>
      <vt:lpstr>Use Case Documents</vt:lpstr>
      <vt:lpstr>Group Correspondence</vt:lpstr>
      <vt:lpstr>Week End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Heston Moyers</dc:creator>
  <cp:lastModifiedBy>Heston Moyers</cp:lastModifiedBy>
  <cp:revision>7</cp:revision>
  <dcterms:created xsi:type="dcterms:W3CDTF">2019-07-11T12:35:58Z</dcterms:created>
  <dcterms:modified xsi:type="dcterms:W3CDTF">2019-07-22T13:51:52Z</dcterms:modified>
</cp:coreProperties>
</file>