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734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573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5365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0294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4877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268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9956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5276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20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33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3447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89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86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386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435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826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20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87130"/>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son.org/" TargetMode="External"/><Relationship Id="rId2" Type="http://schemas.openxmlformats.org/officeDocument/2006/relationships/hyperlink" Target="http://yenrab.github.io/qcJSON/" TargetMode="External"/><Relationship Id="rId1" Type="http://schemas.openxmlformats.org/officeDocument/2006/relationships/slideLayout" Target="../slideLayouts/slideLayout2.xml"/><Relationship Id="rId4" Type="http://schemas.openxmlformats.org/officeDocument/2006/relationships/hyperlink" Target="https://www.w3schools.com/js/js_json_intro.as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javacodegeeks.com/2015/02/unit-test-system-test-red-test-green-test.html" TargetMode="External"/><Relationship Id="rId2" Type="http://schemas.openxmlformats.org/officeDocument/2006/relationships/hyperlink" Target="https://www.javatpoint.com/system-testing" TargetMode="External"/><Relationship Id="rId1" Type="http://schemas.openxmlformats.org/officeDocument/2006/relationships/slideLayout" Target="../slideLayouts/slideLayout2.xml"/><Relationship Id="rId4" Type="http://schemas.openxmlformats.org/officeDocument/2006/relationships/hyperlink" Target="https://www.guru99.com/system-test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00C9F-884B-4663-83A3-D16C7E2733C7}"/>
              </a:ext>
            </a:extLst>
          </p:cNvPr>
          <p:cNvSpPr>
            <a:spLocks noGrp="1"/>
          </p:cNvSpPr>
          <p:nvPr>
            <p:ph type="ctrTitle"/>
          </p:nvPr>
        </p:nvSpPr>
        <p:spPr>
          <a:xfrm>
            <a:off x="861791" y="835383"/>
            <a:ext cx="3382832" cy="3499549"/>
          </a:xfrm>
        </p:spPr>
        <p:txBody>
          <a:bodyPr>
            <a:normAutofit/>
          </a:bodyPr>
          <a:lstStyle/>
          <a:p>
            <a:pPr algn="l"/>
            <a:r>
              <a:rPr lang="en-US" sz="4200" dirty="0"/>
              <a:t>Week 4</a:t>
            </a:r>
          </a:p>
        </p:txBody>
      </p:sp>
      <p:sp>
        <p:nvSpPr>
          <p:cNvPr id="3" name="Subtitle 2">
            <a:extLst>
              <a:ext uri="{FF2B5EF4-FFF2-40B4-BE49-F238E27FC236}">
                <a16:creationId xmlns:a16="http://schemas.microsoft.com/office/drawing/2014/main" id="{F5D4B376-0F76-4624-9AE0-1F79184FB7EA}"/>
              </a:ext>
            </a:extLst>
          </p:cNvPr>
          <p:cNvSpPr>
            <a:spLocks noGrp="1"/>
          </p:cNvSpPr>
          <p:nvPr>
            <p:ph type="subTitle" idx="1"/>
          </p:nvPr>
        </p:nvSpPr>
        <p:spPr>
          <a:xfrm>
            <a:off x="861789" y="4334933"/>
            <a:ext cx="3693433" cy="1185333"/>
          </a:xfrm>
        </p:spPr>
        <p:txBody>
          <a:bodyPr>
            <a:normAutofit/>
          </a:bodyPr>
          <a:lstStyle/>
          <a:p>
            <a:pPr algn="l"/>
            <a:r>
              <a:rPr lang="en-US" dirty="0">
                <a:solidFill>
                  <a:srgbClr val="BD4B64"/>
                </a:solidFill>
              </a:rPr>
              <a:t>Heston Moyers </a:t>
            </a:r>
          </a:p>
          <a:p>
            <a:pPr algn="l"/>
            <a:r>
              <a:rPr lang="en-US" dirty="0">
                <a:solidFill>
                  <a:srgbClr val="BD4B64"/>
                </a:solidFill>
              </a:rPr>
              <a:t>Self Reflective Journal</a:t>
            </a:r>
          </a:p>
        </p:txBody>
      </p:sp>
      <p:pic>
        <p:nvPicPr>
          <p:cNvPr id="4" name="Picture 3">
            <a:extLst>
              <a:ext uri="{FF2B5EF4-FFF2-40B4-BE49-F238E27FC236}">
                <a16:creationId xmlns:a16="http://schemas.microsoft.com/office/drawing/2014/main" id="{FC95DDF2-F2AC-4383-89A1-839E808E261E}"/>
              </a:ext>
            </a:extLst>
          </p:cNvPr>
          <p:cNvPicPr>
            <a:picLocks noChangeAspect="1"/>
          </p:cNvPicPr>
          <p:nvPr/>
        </p:nvPicPr>
        <p:blipFill rotWithShape="1">
          <a:blip r:embed="rId3"/>
          <a:srcRect r="26633" b="-1"/>
          <a:stretch/>
        </p:blipFill>
        <p:spPr>
          <a:xfrm>
            <a:off x="4654297" y="10"/>
            <a:ext cx="7537704" cy="6857990"/>
          </a:xfrm>
          <a:prstGeom prst="rect">
            <a:avLst/>
          </a:prstGeom>
        </p:spPr>
      </p:pic>
    </p:spTree>
    <p:extLst>
      <p:ext uri="{BB962C8B-B14F-4D97-AF65-F5344CB8AC3E}">
        <p14:creationId xmlns:p14="http://schemas.microsoft.com/office/powerpoint/2010/main" val="27537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8519-D8E3-404E-98E9-E5E1F21D23A6}"/>
              </a:ext>
            </a:extLst>
          </p:cNvPr>
          <p:cNvSpPr>
            <a:spLocks noGrp="1"/>
          </p:cNvSpPr>
          <p:nvPr>
            <p:ph type="title"/>
          </p:nvPr>
        </p:nvSpPr>
        <p:spPr/>
        <p:txBody>
          <a:bodyPr/>
          <a:lstStyle/>
          <a:p>
            <a:r>
              <a:rPr lang="en-US" dirty="0"/>
              <a:t>This week's topics/goals</a:t>
            </a:r>
          </a:p>
        </p:txBody>
      </p:sp>
      <p:sp>
        <p:nvSpPr>
          <p:cNvPr id="3" name="Content Placeholder 2">
            <a:extLst>
              <a:ext uri="{FF2B5EF4-FFF2-40B4-BE49-F238E27FC236}">
                <a16:creationId xmlns:a16="http://schemas.microsoft.com/office/drawing/2014/main" id="{E40322D0-7B5D-42BA-B8B2-DE786587EA84}"/>
              </a:ext>
            </a:extLst>
          </p:cNvPr>
          <p:cNvSpPr>
            <a:spLocks noGrp="1"/>
          </p:cNvSpPr>
          <p:nvPr>
            <p:ph idx="1"/>
          </p:nvPr>
        </p:nvSpPr>
        <p:spPr/>
        <p:txBody>
          <a:bodyPr/>
          <a:lstStyle/>
          <a:p>
            <a:r>
              <a:rPr lang="en-US" dirty="0"/>
              <a:t>QCJSON and JSON – Research this topic and produce 2 resources to study from</a:t>
            </a:r>
          </a:p>
          <a:p>
            <a:r>
              <a:rPr lang="en-US" dirty="0"/>
              <a:t>System Tests - Research this topic and produce 2 resources to study from</a:t>
            </a:r>
          </a:p>
          <a:p>
            <a:endParaRPr lang="en-US" dirty="0"/>
          </a:p>
          <a:p>
            <a:r>
              <a:rPr lang="en-US" dirty="0"/>
              <a:t>Report on my progress through standup allice with my group.</a:t>
            </a:r>
          </a:p>
          <a:p>
            <a:r>
              <a:rPr lang="en-US" dirty="0"/>
              <a:t>Share my findings during our group meeting.  </a:t>
            </a:r>
          </a:p>
        </p:txBody>
      </p:sp>
    </p:spTree>
    <p:extLst>
      <p:ext uri="{BB962C8B-B14F-4D97-AF65-F5344CB8AC3E}">
        <p14:creationId xmlns:p14="http://schemas.microsoft.com/office/powerpoint/2010/main" val="328821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4594-B5C1-417B-81F2-1A06578FA51A}"/>
              </a:ext>
            </a:extLst>
          </p:cNvPr>
          <p:cNvSpPr>
            <a:spLocks noGrp="1"/>
          </p:cNvSpPr>
          <p:nvPr>
            <p:ph type="title"/>
          </p:nvPr>
        </p:nvSpPr>
        <p:spPr/>
        <p:txBody>
          <a:bodyPr/>
          <a:lstStyle/>
          <a:p>
            <a:r>
              <a:rPr lang="en-US" dirty="0"/>
              <a:t>Questions I want answered</a:t>
            </a:r>
          </a:p>
        </p:txBody>
      </p:sp>
      <p:sp>
        <p:nvSpPr>
          <p:cNvPr id="3" name="Content Placeholder 2">
            <a:extLst>
              <a:ext uri="{FF2B5EF4-FFF2-40B4-BE49-F238E27FC236}">
                <a16:creationId xmlns:a16="http://schemas.microsoft.com/office/drawing/2014/main" id="{5A193191-1365-42BB-AB70-00DDA2AA0D19}"/>
              </a:ext>
            </a:extLst>
          </p:cNvPr>
          <p:cNvSpPr>
            <a:spLocks noGrp="1"/>
          </p:cNvSpPr>
          <p:nvPr>
            <p:ph idx="1"/>
          </p:nvPr>
        </p:nvSpPr>
        <p:spPr/>
        <p:txBody>
          <a:bodyPr/>
          <a:lstStyle/>
          <a:p>
            <a:r>
              <a:rPr lang="en-US" dirty="0"/>
              <a:t>What is JSON and how do I use it?</a:t>
            </a:r>
          </a:p>
          <a:p>
            <a:r>
              <a:rPr lang="en-US" dirty="0"/>
              <a:t>What is the difference between QCJSON and JSON?</a:t>
            </a:r>
          </a:p>
          <a:p>
            <a:r>
              <a:rPr lang="en-US" dirty="0"/>
              <a:t>How can I use System Tests in my current and future projects. </a:t>
            </a:r>
          </a:p>
          <a:p>
            <a:r>
              <a:rPr lang="en-US" dirty="0"/>
              <a:t>This week I would like to figure out a couple ways that I can learn without reading. Reading is one of my biggest downfalls I just learn so much more by watching a video and following a tutorial. </a:t>
            </a:r>
          </a:p>
        </p:txBody>
      </p:sp>
    </p:spTree>
    <p:extLst>
      <p:ext uri="{BB962C8B-B14F-4D97-AF65-F5344CB8AC3E}">
        <p14:creationId xmlns:p14="http://schemas.microsoft.com/office/powerpoint/2010/main" val="285802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58AB-1C4B-4522-87C6-55AF6605F789}"/>
              </a:ext>
            </a:extLst>
          </p:cNvPr>
          <p:cNvSpPr>
            <a:spLocks noGrp="1"/>
          </p:cNvSpPr>
          <p:nvPr>
            <p:ph type="title"/>
          </p:nvPr>
        </p:nvSpPr>
        <p:spPr/>
        <p:txBody>
          <a:bodyPr/>
          <a:lstStyle/>
          <a:p>
            <a:r>
              <a:rPr lang="en-US" dirty="0"/>
              <a:t>QCJSON and JSON</a:t>
            </a:r>
          </a:p>
        </p:txBody>
      </p:sp>
      <p:sp>
        <p:nvSpPr>
          <p:cNvPr id="3" name="Content Placeholder 2">
            <a:extLst>
              <a:ext uri="{FF2B5EF4-FFF2-40B4-BE49-F238E27FC236}">
                <a16:creationId xmlns:a16="http://schemas.microsoft.com/office/drawing/2014/main" id="{AB616A04-F6D1-4A56-8D60-2D0D3E24346D}"/>
              </a:ext>
            </a:extLst>
          </p:cNvPr>
          <p:cNvSpPr>
            <a:spLocks noGrp="1"/>
          </p:cNvSpPr>
          <p:nvPr>
            <p:ph idx="1"/>
          </p:nvPr>
        </p:nvSpPr>
        <p:spPr/>
        <p:txBody>
          <a:bodyPr/>
          <a:lstStyle/>
          <a:p>
            <a:r>
              <a:rPr lang="en-US" dirty="0" err="1"/>
              <a:t>qcJSON</a:t>
            </a:r>
            <a:r>
              <a:rPr lang="en-US" dirty="0"/>
              <a:t> is a simpler more powerful way to develop an application for several platforms. Working with JSON libraries can be painful </a:t>
            </a:r>
            <a:r>
              <a:rPr lang="en-US" dirty="0" err="1"/>
              <a:t>qcJSON</a:t>
            </a:r>
            <a:r>
              <a:rPr lang="en-US" dirty="0"/>
              <a:t> solves these issues. </a:t>
            </a:r>
          </a:p>
          <a:p>
            <a:r>
              <a:rPr lang="en-US" dirty="0">
                <a:hlinkClick r:id="rId2"/>
              </a:rPr>
              <a:t>http://yenrab.github.io/qcJSON/</a:t>
            </a:r>
            <a:endParaRPr lang="en-US" dirty="0"/>
          </a:p>
          <a:p>
            <a:r>
              <a:rPr lang="en-US" dirty="0"/>
              <a:t>Json is a lightweight data-interchangeable format. It is very simple to read and write. </a:t>
            </a:r>
          </a:p>
          <a:p>
            <a:endParaRPr lang="en-US" dirty="0"/>
          </a:p>
          <a:p>
            <a:r>
              <a:rPr lang="en-US" dirty="0">
                <a:hlinkClick r:id="rId3"/>
              </a:rPr>
              <a:t>http://json.org/</a:t>
            </a:r>
            <a:endParaRPr lang="en-US" dirty="0"/>
          </a:p>
          <a:p>
            <a:r>
              <a:rPr lang="en-US" dirty="0">
                <a:hlinkClick r:id="rId4"/>
              </a:rPr>
              <a:t>https://www.w3schools.com/js/js_json_intro.asp</a:t>
            </a:r>
            <a:endParaRPr lang="en-US" dirty="0"/>
          </a:p>
        </p:txBody>
      </p:sp>
    </p:spTree>
    <p:extLst>
      <p:ext uri="{BB962C8B-B14F-4D97-AF65-F5344CB8AC3E}">
        <p14:creationId xmlns:p14="http://schemas.microsoft.com/office/powerpoint/2010/main" val="15235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BAFF-A18D-47AA-B747-537EECFB38FA}"/>
              </a:ext>
            </a:extLst>
          </p:cNvPr>
          <p:cNvSpPr>
            <a:spLocks noGrp="1"/>
          </p:cNvSpPr>
          <p:nvPr>
            <p:ph type="title"/>
          </p:nvPr>
        </p:nvSpPr>
        <p:spPr/>
        <p:txBody>
          <a:bodyPr/>
          <a:lstStyle/>
          <a:p>
            <a:r>
              <a:rPr lang="en-US" dirty="0"/>
              <a:t>System Tests</a:t>
            </a:r>
          </a:p>
        </p:txBody>
      </p:sp>
      <p:sp>
        <p:nvSpPr>
          <p:cNvPr id="3" name="Content Placeholder 2">
            <a:extLst>
              <a:ext uri="{FF2B5EF4-FFF2-40B4-BE49-F238E27FC236}">
                <a16:creationId xmlns:a16="http://schemas.microsoft.com/office/drawing/2014/main" id="{EA5C9E66-7EB8-49FB-A4FC-91F27C6ACA6A}"/>
              </a:ext>
            </a:extLst>
          </p:cNvPr>
          <p:cNvSpPr>
            <a:spLocks noGrp="1"/>
          </p:cNvSpPr>
          <p:nvPr>
            <p:ph idx="1"/>
          </p:nvPr>
        </p:nvSpPr>
        <p:spPr/>
        <p:txBody>
          <a:bodyPr/>
          <a:lstStyle/>
          <a:p>
            <a:r>
              <a:rPr lang="en-US" dirty="0"/>
              <a:t>System tests are designed to test the software system for errors and issues that could cause issues in the future. With system tests you can test specific aspects of your code and generate a report of the test. </a:t>
            </a:r>
          </a:p>
          <a:p>
            <a:r>
              <a:rPr lang="en-US" dirty="0">
                <a:hlinkClick r:id="rId2"/>
              </a:rPr>
              <a:t>https://www.javatpoint.com/system-testing</a:t>
            </a:r>
            <a:endParaRPr lang="en-US" dirty="0"/>
          </a:p>
          <a:p>
            <a:r>
              <a:rPr lang="en-US" dirty="0">
                <a:hlinkClick r:id="rId3"/>
              </a:rPr>
              <a:t>https://www.javacodegeeks.com/2015/02/unit-test-system-test-red-test-green-test.html</a:t>
            </a:r>
            <a:endParaRPr lang="en-US" dirty="0"/>
          </a:p>
          <a:p>
            <a:r>
              <a:rPr lang="en-US" dirty="0">
                <a:hlinkClick r:id="rId4"/>
              </a:rPr>
              <a:t>https://www.guru99.com/system-testing.html</a:t>
            </a:r>
            <a:endParaRPr lang="en-US" dirty="0"/>
          </a:p>
          <a:p>
            <a:endParaRPr lang="en-US" dirty="0"/>
          </a:p>
        </p:txBody>
      </p:sp>
    </p:spTree>
    <p:extLst>
      <p:ext uri="{BB962C8B-B14F-4D97-AF65-F5344CB8AC3E}">
        <p14:creationId xmlns:p14="http://schemas.microsoft.com/office/powerpoint/2010/main" val="68797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EC14-2D6E-47B2-957D-6E6042F525B8}"/>
              </a:ext>
            </a:extLst>
          </p:cNvPr>
          <p:cNvSpPr>
            <a:spLocks noGrp="1"/>
          </p:cNvSpPr>
          <p:nvPr>
            <p:ph type="title"/>
          </p:nvPr>
        </p:nvSpPr>
        <p:spPr/>
        <p:txBody>
          <a:bodyPr/>
          <a:lstStyle/>
          <a:p>
            <a:r>
              <a:rPr lang="en-US" dirty="0"/>
              <a:t>Group Correspondence</a:t>
            </a:r>
          </a:p>
        </p:txBody>
      </p:sp>
      <p:sp>
        <p:nvSpPr>
          <p:cNvPr id="3" name="Content Placeholder 2">
            <a:extLst>
              <a:ext uri="{FF2B5EF4-FFF2-40B4-BE49-F238E27FC236}">
                <a16:creationId xmlns:a16="http://schemas.microsoft.com/office/drawing/2014/main" id="{1A62B430-EEE8-421B-A999-7508C7CB64A5}"/>
              </a:ext>
            </a:extLst>
          </p:cNvPr>
          <p:cNvSpPr>
            <a:spLocks noGrp="1"/>
          </p:cNvSpPr>
          <p:nvPr>
            <p:ph idx="1"/>
          </p:nvPr>
        </p:nvSpPr>
        <p:spPr/>
        <p:txBody>
          <a:bodyPr/>
          <a:lstStyle/>
          <a:p>
            <a:r>
              <a:rPr lang="en-US" dirty="0"/>
              <a:t>This week Mason oversaw teaching QCJSON and JSON and Kevin oversaw teaching System tests. </a:t>
            </a:r>
          </a:p>
          <a:p>
            <a:r>
              <a:rPr lang="en-US" dirty="0"/>
              <a:t>Kevin was not able to teach that topic this week, so we just discussed it as a group together. </a:t>
            </a:r>
          </a:p>
          <a:p>
            <a:endParaRPr lang="en-US" dirty="0"/>
          </a:p>
          <a:p>
            <a:r>
              <a:rPr lang="en-US" dirty="0"/>
              <a:t>Standup allice has been really keeping me on track by asking me every day what I have done and what I plan to do. I think it is important for me to identify what is potentially in my way so that I can overcome it. </a:t>
            </a:r>
          </a:p>
        </p:txBody>
      </p:sp>
    </p:spTree>
    <p:extLst>
      <p:ext uri="{BB962C8B-B14F-4D97-AF65-F5344CB8AC3E}">
        <p14:creationId xmlns:p14="http://schemas.microsoft.com/office/powerpoint/2010/main" val="358649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22FF-705E-4235-8CF0-AA5EB291BEA0}"/>
              </a:ext>
            </a:extLst>
          </p:cNvPr>
          <p:cNvSpPr>
            <a:spLocks noGrp="1"/>
          </p:cNvSpPr>
          <p:nvPr>
            <p:ph type="title"/>
          </p:nvPr>
        </p:nvSpPr>
        <p:spPr/>
        <p:txBody>
          <a:bodyPr/>
          <a:lstStyle/>
          <a:p>
            <a:r>
              <a:rPr lang="en-US" dirty="0"/>
              <a:t>Week End Reflection</a:t>
            </a:r>
          </a:p>
        </p:txBody>
      </p:sp>
      <p:sp>
        <p:nvSpPr>
          <p:cNvPr id="3" name="Content Placeholder 2">
            <a:extLst>
              <a:ext uri="{FF2B5EF4-FFF2-40B4-BE49-F238E27FC236}">
                <a16:creationId xmlns:a16="http://schemas.microsoft.com/office/drawing/2014/main" id="{E80D01F7-5B7F-4E32-80F9-BE2330433D7E}"/>
              </a:ext>
            </a:extLst>
          </p:cNvPr>
          <p:cNvSpPr>
            <a:spLocks noGrp="1"/>
          </p:cNvSpPr>
          <p:nvPr>
            <p:ph idx="1"/>
          </p:nvPr>
        </p:nvSpPr>
        <p:spPr/>
        <p:txBody>
          <a:bodyPr/>
          <a:lstStyle/>
          <a:p>
            <a:r>
              <a:rPr lang="en-US" dirty="0"/>
              <a:t>This week I reflect on all the things I have been taught by my team as well as other classmates it has been a great week. I finally understand json and what it is used for. I also know when to use a system test and how to implement it into the development process to create a test driven environment. </a:t>
            </a:r>
          </a:p>
        </p:txBody>
      </p:sp>
    </p:spTree>
    <p:extLst>
      <p:ext uri="{BB962C8B-B14F-4D97-AF65-F5344CB8AC3E}">
        <p14:creationId xmlns:p14="http://schemas.microsoft.com/office/powerpoint/2010/main" val="1235406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454</TotalTime>
  <Words>439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Calisto MT</vt:lpstr>
      <vt:lpstr>Wingdings 2</vt:lpstr>
      <vt:lpstr>SlateVTI</vt:lpstr>
      <vt:lpstr>Week 4</vt:lpstr>
      <vt:lpstr>This week's topics/goals</vt:lpstr>
      <vt:lpstr>Questions I want answered</vt:lpstr>
      <vt:lpstr>QCJSON and JSON</vt:lpstr>
      <vt:lpstr>System Tests</vt:lpstr>
      <vt:lpstr>Group Correspondence</vt:lpstr>
      <vt:lpstr>Week End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Heston Moyers</dc:creator>
  <cp:lastModifiedBy>Heston Moyers</cp:lastModifiedBy>
  <cp:revision>11</cp:revision>
  <dcterms:created xsi:type="dcterms:W3CDTF">2019-07-11T12:35:58Z</dcterms:created>
  <dcterms:modified xsi:type="dcterms:W3CDTF">2019-07-22T20:24:34Z</dcterms:modified>
</cp:coreProperties>
</file>