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2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net/HttpURLConnection" TargetMode="External"/><Relationship Id="rId2" Type="http://schemas.openxmlformats.org/officeDocument/2006/relationships/hyperlink" Target="https://www.geeksforgeeks.org/java-net-httpurlconnection-class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9UCsQxuWmw" TargetMode="External"/><Relationship Id="rId2" Type="http://schemas.openxmlformats.org/officeDocument/2006/relationships/hyperlink" Target="https://www.geeksforgeeks.org/unified-modeling-language-uml-state-diagra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0C9F-884B-4663-83A3-D16C7E2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B376-0F76-4624-9AE0-1F79184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693433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D4B64"/>
                </a:solidFill>
              </a:rPr>
              <a:t>Heston Moyers </a:t>
            </a:r>
          </a:p>
          <a:p>
            <a:pPr algn="l"/>
            <a:r>
              <a:rPr lang="en-US" dirty="0">
                <a:solidFill>
                  <a:srgbClr val="BD4B64"/>
                </a:solidFill>
              </a:rPr>
              <a:t>Self Reflective Journal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5DDF2-F2AC-4383-89A1-839E808E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519-D8E3-404E-98E9-E5E1F21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week's topics/goals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22D0-7B5D-42BA-B8B2-DE786587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 URL connection- Research this topic and produce 2 resources to study from</a:t>
            </a:r>
          </a:p>
          <a:p>
            <a:r>
              <a:rPr lang="en-US" dirty="0"/>
              <a:t>State Diagrams - Research this topic and produce 2 resources to study from</a:t>
            </a:r>
          </a:p>
          <a:p>
            <a:endParaRPr lang="en-US" dirty="0"/>
          </a:p>
          <a:p>
            <a:r>
              <a:rPr lang="en-US" dirty="0"/>
              <a:t>Report on my progress through standup allice with my group.</a:t>
            </a:r>
          </a:p>
          <a:p>
            <a:r>
              <a:rPr lang="en-US" dirty="0"/>
              <a:t>Share my findings during our group meeting.  </a:t>
            </a:r>
          </a:p>
        </p:txBody>
      </p:sp>
    </p:spTree>
    <p:extLst>
      <p:ext uri="{BB962C8B-B14F-4D97-AF65-F5344CB8AC3E}">
        <p14:creationId xmlns:p14="http://schemas.microsoft.com/office/powerpoint/2010/main" val="32882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4594-B5C1-417B-81F2-1A06578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want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191-1365-42BB-AB70-00DDA2A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HttpURL</a:t>
            </a:r>
            <a:r>
              <a:rPr lang="en-US" dirty="0"/>
              <a:t> connection work?</a:t>
            </a:r>
          </a:p>
          <a:p>
            <a:r>
              <a:rPr lang="en-US" dirty="0"/>
              <a:t>When would I use it in a program?</a:t>
            </a:r>
          </a:p>
          <a:p>
            <a:r>
              <a:rPr lang="en-US" dirty="0"/>
              <a:t>How can I use State Diagrams in my development process?</a:t>
            </a:r>
          </a:p>
          <a:p>
            <a:r>
              <a:rPr lang="en-US" dirty="0"/>
              <a:t>When are State diagrams implemented?</a:t>
            </a:r>
          </a:p>
          <a:p>
            <a:endParaRPr lang="en-US" dirty="0"/>
          </a:p>
          <a:p>
            <a:r>
              <a:rPr lang="en-US" dirty="0"/>
              <a:t>Meta:</a:t>
            </a:r>
          </a:p>
          <a:p>
            <a:r>
              <a:rPr lang="en-US" dirty="0"/>
              <a:t>What can I do to help myself learn better?</a:t>
            </a:r>
          </a:p>
        </p:txBody>
      </p:sp>
    </p:spTree>
    <p:extLst>
      <p:ext uri="{BB962C8B-B14F-4D97-AF65-F5344CB8AC3E}">
        <p14:creationId xmlns:p14="http://schemas.microsoft.com/office/powerpoint/2010/main" val="28580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8AB-1C4B-4522-87C6-55AF660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URL Connection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CFBC9-E5F9-47BD-98A3-CF8D8C43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https://www.geeksforgeeks.org/java-net-httpurlconnection-class-java/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https://developer.android.com/reference/java/net/HttpURLConnection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AFF-A18D-47AA-B747-537EECFB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9E66-7EB8-49FB-A4FC-91F27C6A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https://www.geeksforgeeks.org/unified-modeling-language-uml-state-diagrams/</a:t>
            </a:r>
            <a:endParaRPr lang="en-US" dirty="0"/>
          </a:p>
          <a:p>
            <a:r>
              <a:rPr lang="en-US">
                <a:hlinkClick r:id="rId3"/>
              </a:rPr>
              <a:t>https://www.youtube.com/watch?v=L9UCsQxuWmw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C14-2D6E-47B2-957D-6E6042F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430-EEE8-421B-A999-7508C7C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Bret was in charge of covering Http URL Connections but had not responded I think he might have dropped the class. We discussed this topic in out weekly meeting. Andre was in charge of teaching State Diagrams. He did a great job helping me understand the importance of a state diagram.  </a:t>
            </a:r>
          </a:p>
          <a:p>
            <a:endParaRPr lang="en-US" dirty="0"/>
          </a:p>
          <a:p>
            <a:r>
              <a:rPr lang="en-US" dirty="0"/>
              <a:t>Through our Standup Allice reports we have all been able to help each other with the topics and provide help to those that need it. </a:t>
            </a:r>
          </a:p>
        </p:txBody>
      </p:sp>
    </p:spTree>
    <p:extLst>
      <p:ext uri="{BB962C8B-B14F-4D97-AF65-F5344CB8AC3E}">
        <p14:creationId xmlns:p14="http://schemas.microsoft.com/office/powerpoint/2010/main" val="35864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all of my questions answered? – Yes! I have learned so much from my team this week and have provided a lot of details about the topics from my studies. As </a:t>
            </a:r>
            <a:r>
              <a:rPr lang="en-US" dirty="0" err="1"/>
              <a:t>i</a:t>
            </a:r>
            <a:r>
              <a:rPr lang="en-US" dirty="0"/>
              <a:t> completed the assignments this week I had to reflect on how the lord is always there for us and will always be there for us. </a:t>
            </a:r>
          </a:p>
        </p:txBody>
      </p:sp>
    </p:spTree>
    <p:extLst>
      <p:ext uri="{BB962C8B-B14F-4D97-AF65-F5344CB8AC3E}">
        <p14:creationId xmlns:p14="http://schemas.microsoft.com/office/powerpoint/2010/main" val="12354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Week 5</vt:lpstr>
      <vt:lpstr>This week's topics/goals</vt:lpstr>
      <vt:lpstr>Questions I want answered</vt:lpstr>
      <vt:lpstr>HTTP URL Connection</vt:lpstr>
      <vt:lpstr>State Diagram</vt:lpstr>
      <vt:lpstr>Group Correspondence</vt:lpstr>
      <vt:lpstr>Week End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Heston Moyers</dc:creator>
  <cp:lastModifiedBy>Heston Moyers</cp:lastModifiedBy>
  <cp:revision>9</cp:revision>
  <dcterms:created xsi:type="dcterms:W3CDTF">2019-07-11T12:35:58Z</dcterms:created>
  <dcterms:modified xsi:type="dcterms:W3CDTF">2019-07-22T20:31:50Z</dcterms:modified>
</cp:coreProperties>
</file>