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3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345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731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65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0294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877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268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956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276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206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35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475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898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86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869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35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6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201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871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5" r:id="rId3"/>
    <p:sldLayoutId id="2147483674" r:id="rId4"/>
    <p:sldLayoutId id="2147483673" r:id="rId5"/>
    <p:sldLayoutId id="2147483672" r:id="rId6"/>
    <p:sldLayoutId id="2147483671" r:id="rId7"/>
    <p:sldLayoutId id="2147483670" r:id="rId8"/>
    <p:sldLayoutId id="2147483669" r:id="rId9"/>
    <p:sldLayoutId id="2147483668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CvZtjoRq1I" TargetMode="External"/><Relationship Id="rId2" Type="http://schemas.openxmlformats.org/officeDocument/2006/relationships/hyperlink" Target="https://www.tutorialsteacher.com/mvc/mvc-architectur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presentation/d/1dfYviBWmQdD9hHAiUzah6RctkUoP_kUiFzG3QXYS9kU/edit?usp=shari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CK6prSq8aw" TargetMode="External"/><Relationship Id="rId2" Type="http://schemas.openxmlformats.org/officeDocument/2006/relationships/hyperlink" Target="https://www.visual-paradigm.com/guide/uml-unified-modeling-language/what-is-sequence-diagra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presentation/d/1dfYviBWmQdD9hHAiUzah6RctkUoP_kUiFzG3QXYS9kU/edit?usp=shar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400C9F-884B-4663-83A3-D16C7E273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791" y="835383"/>
            <a:ext cx="3382832" cy="3499549"/>
          </a:xfrm>
        </p:spPr>
        <p:txBody>
          <a:bodyPr>
            <a:normAutofit/>
          </a:bodyPr>
          <a:lstStyle/>
          <a:p>
            <a:pPr algn="l"/>
            <a:r>
              <a:rPr lang="en-US" sz="4200" dirty="0"/>
              <a:t>Week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4B376-0F76-4624-9AE0-1F79184FB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789" y="4334933"/>
            <a:ext cx="3693433" cy="118533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BD4B64"/>
                </a:solidFill>
              </a:rPr>
              <a:t>Heston Moyers </a:t>
            </a:r>
          </a:p>
          <a:p>
            <a:pPr algn="l"/>
            <a:r>
              <a:rPr lang="en-US" dirty="0">
                <a:solidFill>
                  <a:srgbClr val="BD4B64"/>
                </a:solidFill>
              </a:rPr>
              <a:t>Self Reflective Journal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95DDF2-F2AC-4383-89A1-839E808E26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633" b="-1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78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68519-D8E3-404E-98E9-E5E1F21D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week's topics/goals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322D0-7B5D-42BA-B8B2-DE786587E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MVC– Research this topic and produce 2 resources to study from</a:t>
            </a:r>
          </a:p>
          <a:p>
            <a:r>
              <a:rPr lang="en-US" dirty="0"/>
              <a:t>Sequence Diagrams - Research this topic and produce 2 resources to study from</a:t>
            </a:r>
          </a:p>
          <a:p>
            <a:endParaRPr lang="en-US" dirty="0"/>
          </a:p>
          <a:p>
            <a:r>
              <a:rPr lang="en-US" dirty="0"/>
              <a:t>Report on my progress through standup allice with my group.</a:t>
            </a:r>
          </a:p>
          <a:p>
            <a:r>
              <a:rPr lang="en-US" dirty="0"/>
              <a:t>Share my findings during our group meeting.  </a:t>
            </a:r>
          </a:p>
        </p:txBody>
      </p:sp>
    </p:spTree>
    <p:extLst>
      <p:ext uri="{BB962C8B-B14F-4D97-AF65-F5344CB8AC3E}">
        <p14:creationId xmlns:p14="http://schemas.microsoft.com/office/powerpoint/2010/main" val="3288213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B4594-B5C1-417B-81F2-1A06578FA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I want answered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93191-1365-42BB-AB70-00DDA2AA0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MVC stand for?</a:t>
            </a:r>
          </a:p>
          <a:p>
            <a:r>
              <a:rPr lang="en-US" dirty="0"/>
              <a:t>What types of applications can I build with MVC?  </a:t>
            </a:r>
          </a:p>
          <a:p>
            <a:r>
              <a:rPr lang="en-US" dirty="0"/>
              <a:t>How can I teach MVC in a way that will help my team understand it to achieve basic. </a:t>
            </a:r>
          </a:p>
          <a:p>
            <a:r>
              <a:rPr lang="en-US" dirty="0"/>
              <a:t>What is a sequence diagram and how do you create one?</a:t>
            </a:r>
          </a:p>
        </p:txBody>
      </p:sp>
    </p:spTree>
    <p:extLst>
      <p:ext uri="{BB962C8B-B14F-4D97-AF65-F5344CB8AC3E}">
        <p14:creationId xmlns:p14="http://schemas.microsoft.com/office/powerpoint/2010/main" val="2858020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258AB-1C4B-4522-87C6-55AF6605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16A04-F6D1-4A56-8D60-2D0D3E243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MVC stands </a:t>
            </a:r>
            <a:r>
              <a:rPr lang="en-US" dirty="0" err="1"/>
              <a:t>fro</a:t>
            </a:r>
            <a:r>
              <a:rPr lang="en-US" dirty="0"/>
              <a:t> Model View Controller and consists of 3 areas of code. The model which represents the shape of the data. The view which is the user interface. And the controller which handles the user requests. </a:t>
            </a:r>
          </a:p>
          <a:p>
            <a:r>
              <a:rPr lang="en-US" dirty="0">
                <a:hlinkClick r:id="rId2"/>
              </a:rPr>
              <a:t>https://www.tutorialsteacher.com/mvc/mvc-architecture</a:t>
            </a:r>
            <a:endParaRPr lang="en-US" dirty="0"/>
          </a:p>
          <a:p>
            <a:r>
              <a:rPr lang="en-US" dirty="0">
                <a:hlinkClick r:id="rId3"/>
              </a:rPr>
              <a:t>https://www.youtube.com/watch?v=pCvZtjoRq1I</a:t>
            </a:r>
            <a:endParaRPr lang="en-US" dirty="0"/>
          </a:p>
          <a:p>
            <a:r>
              <a:rPr lang="en-US" dirty="0"/>
              <a:t>Here is the PowerPoint to my presentation of MVC</a:t>
            </a:r>
          </a:p>
          <a:p>
            <a:r>
              <a:rPr lang="en-US" dirty="0">
                <a:hlinkClick r:id="rId4"/>
              </a:rPr>
              <a:t>https://docs.google.com/presentation/d/1dfYviBWmQdD9hHAiUzah6RctkUoP_kUiFzG3QXYS9kU/edit?usp=sharing</a:t>
            </a:r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10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8BAFF-A18D-47AA-B747-537EECFB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C9E66-7EB8-49FB-A4FC-91F27C6AC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 diagrams show you the order of interactions by using a vertical axis to represent time  the messages are sent. There are simple sequence diagrams and there are complex ones. I was able to create a complex one diagram that explains our ERP system at work.</a:t>
            </a:r>
          </a:p>
          <a:p>
            <a:r>
              <a:rPr lang="en-US" dirty="0">
                <a:hlinkClick r:id="rId2"/>
              </a:rPr>
              <a:t>https://www.visual-paradigm.com/guide/uml-unified-modeling-language/what-is-sequence-diagram/</a:t>
            </a:r>
            <a:endParaRPr lang="en-US" dirty="0"/>
          </a:p>
          <a:p>
            <a:r>
              <a:rPr lang="en-US" dirty="0">
                <a:hlinkClick r:id="rId3"/>
              </a:rPr>
              <a:t>https://www.youtube.com/watch?v=pCK6prSq8aw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7977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FEC14-2D6E-47B2-957D-6E6042F5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Correspondence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2B430-EEE8-421B-A999-7508C7CB6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was assigned to teach the topic of MVC which was fun. For my MVC example I created a simple calculator that adds subtracts multiplies and divides. Here is my PowerPoint for my presentation. </a:t>
            </a:r>
          </a:p>
          <a:p>
            <a:r>
              <a:rPr lang="en-US" dirty="0">
                <a:hlinkClick r:id="rId2"/>
              </a:rPr>
              <a:t>https://docs.google.com/presentation/d/1dfYviBWmQdD9hHAiUzah6RctkUoP_kUiFzG3QXYS9kU/edit?usp=sharing</a:t>
            </a:r>
            <a:endParaRPr lang="en-US" dirty="0"/>
          </a:p>
          <a:p>
            <a:r>
              <a:rPr lang="en-US" dirty="0"/>
              <a:t>Kevin was scheduled to teach sequence diagrams but we were not able to get in touch with him so we just discussed it as a group together. </a:t>
            </a:r>
          </a:p>
          <a:p>
            <a:r>
              <a:rPr lang="en-US" dirty="0"/>
              <a:t>Through our Standup Allice reports we have all been able to help each other with the topics and provide help to those that need it. </a:t>
            </a:r>
          </a:p>
        </p:txBody>
      </p:sp>
    </p:spTree>
    <p:extLst>
      <p:ext uri="{BB962C8B-B14F-4D97-AF65-F5344CB8AC3E}">
        <p14:creationId xmlns:p14="http://schemas.microsoft.com/office/powerpoint/2010/main" val="3586493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122FF-705E-4235-8CF0-AA5EB291B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End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D01F7-5B7F-4E32-80F9-BE2330433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Were all of my questions answered? – Yes! Because I was in charge of teaching MVC I was able to learn so much more about the topic that I have of any other topics. I plan on trying to come up with a teaching presentation for all of the remainder of the topics because that seems to help me understand the topic much better. </a:t>
            </a:r>
          </a:p>
        </p:txBody>
      </p:sp>
    </p:spTree>
    <p:extLst>
      <p:ext uri="{BB962C8B-B14F-4D97-AF65-F5344CB8AC3E}">
        <p14:creationId xmlns:p14="http://schemas.microsoft.com/office/powerpoint/2010/main" val="12354061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">
      <a:dk1>
        <a:srgbClr val="000000"/>
      </a:dk1>
      <a:lt1>
        <a:srgbClr val="FFFFFF"/>
      </a:lt1>
      <a:dk2>
        <a:srgbClr val="412425"/>
      </a:dk2>
      <a:lt2>
        <a:srgbClr val="E8E2E4"/>
      </a:lt2>
      <a:accent1>
        <a:srgbClr val="80AA9F"/>
      </a:accent1>
      <a:accent2>
        <a:srgbClr val="75AC87"/>
      </a:accent2>
      <a:accent3>
        <a:srgbClr val="86AB81"/>
      </a:accent3>
      <a:accent4>
        <a:srgbClr val="90AA74"/>
      </a:accent4>
      <a:accent5>
        <a:srgbClr val="A1A47C"/>
      </a:accent5>
      <a:accent6>
        <a:srgbClr val="B29F7A"/>
      </a:accent6>
      <a:hlink>
        <a:srgbClr val="AE697C"/>
      </a:hlink>
      <a:folHlink>
        <a:srgbClr val="7F7F7F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466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Calisto MT</vt:lpstr>
      <vt:lpstr>Wingdings 2</vt:lpstr>
      <vt:lpstr>SlateVTI</vt:lpstr>
      <vt:lpstr>Week 6</vt:lpstr>
      <vt:lpstr>This week's topics/goals</vt:lpstr>
      <vt:lpstr>Questions I want answered</vt:lpstr>
      <vt:lpstr>MVC</vt:lpstr>
      <vt:lpstr>Sequence Diagram </vt:lpstr>
      <vt:lpstr>Group Correspondence</vt:lpstr>
      <vt:lpstr>Week End Reflection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Heston Moyers</dc:creator>
  <cp:lastModifiedBy>Heston Moyers</cp:lastModifiedBy>
  <cp:revision>9</cp:revision>
  <dcterms:created xsi:type="dcterms:W3CDTF">2019-07-11T12:35:58Z</dcterms:created>
  <dcterms:modified xsi:type="dcterms:W3CDTF">2019-07-22T20:46:47Z</dcterms:modified>
</cp:coreProperties>
</file>