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4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3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65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0294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77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68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56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76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0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5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7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9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6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6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5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6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20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7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d50C6XUnFw" TargetMode="External"/><Relationship Id="rId2" Type="http://schemas.openxmlformats.org/officeDocument/2006/relationships/hyperlink" Target="https://www.mulesoft.com/tcat/tomcat-servl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junit-tutorial.html" TargetMode="External"/><Relationship Id="rId2" Type="http://schemas.openxmlformats.org/officeDocument/2006/relationships/hyperlink" Target="https://junit.org/junit5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EROuIf2Ac_I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00C9F-884B-4663-83A3-D16C7E273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Week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4B376-0F76-4624-9AE0-1F79184FB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693433" cy="11853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BD4B64"/>
                </a:solidFill>
              </a:rPr>
              <a:t>Heston Moyers </a:t>
            </a:r>
          </a:p>
          <a:p>
            <a:pPr algn="l"/>
            <a:r>
              <a:rPr lang="en-US" dirty="0">
                <a:solidFill>
                  <a:srgbClr val="BD4B64"/>
                </a:solidFill>
              </a:rPr>
              <a:t>Self Reflective Journal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5DDF2-F2AC-4383-89A1-839E808E26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633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8519-D8E3-404E-98E9-E5E1F21D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week's topics/goals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322D0-7B5D-42BA-B8B2-DE786587E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Servlets- Research this topic and produce 2 resources to study from</a:t>
            </a:r>
          </a:p>
          <a:p>
            <a:r>
              <a:rPr lang="en-US" dirty="0" err="1"/>
              <a:t>jUnit</a:t>
            </a:r>
            <a:r>
              <a:rPr lang="en-US" dirty="0"/>
              <a:t> - Research this topic and produce 2 resources to study from</a:t>
            </a:r>
          </a:p>
          <a:p>
            <a:endParaRPr lang="en-US" dirty="0"/>
          </a:p>
          <a:p>
            <a:r>
              <a:rPr lang="en-US" dirty="0"/>
              <a:t>Report on my progress through standup allice with my group.</a:t>
            </a:r>
          </a:p>
          <a:p>
            <a:r>
              <a:rPr lang="en-US" dirty="0"/>
              <a:t>Share my findings during our group meeting.  </a:t>
            </a:r>
          </a:p>
        </p:txBody>
      </p:sp>
    </p:spTree>
    <p:extLst>
      <p:ext uri="{BB962C8B-B14F-4D97-AF65-F5344CB8AC3E}">
        <p14:creationId xmlns:p14="http://schemas.microsoft.com/office/powerpoint/2010/main" val="328821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4594-B5C1-417B-81F2-1A06578F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I want answered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93191-1365-42BB-AB70-00DDA2AA0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 install and configure apache tomcat?</a:t>
            </a:r>
          </a:p>
          <a:p>
            <a:r>
              <a:rPr lang="en-US" dirty="0"/>
              <a:t>How do I create a servlet that connects to apache tomcat?</a:t>
            </a:r>
          </a:p>
          <a:p>
            <a:r>
              <a:rPr lang="en-US" dirty="0"/>
              <a:t>What is Junit? </a:t>
            </a:r>
          </a:p>
          <a:p>
            <a:r>
              <a:rPr lang="en-US" dirty="0"/>
              <a:t>How do I use it to test my Java projects?</a:t>
            </a:r>
          </a:p>
        </p:txBody>
      </p:sp>
    </p:spTree>
    <p:extLst>
      <p:ext uri="{BB962C8B-B14F-4D97-AF65-F5344CB8AC3E}">
        <p14:creationId xmlns:p14="http://schemas.microsoft.com/office/powerpoint/2010/main" val="285802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58AB-1C4B-4522-87C6-55AF6605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16A04-F6D1-4A56-8D60-2D0D3E243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https://www.mulesoft.com/tcat/tomcat-servlet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https://www.youtube.com/watch?v=bd50C6XUnFw</a:t>
            </a: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1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BAFF-A18D-47AA-B747-537EECFB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jUnit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C9E66-7EB8-49FB-A4FC-91F27C6AC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https://junit.org/junit5/</a:t>
            </a:r>
            <a:endParaRPr lang="en-US" dirty="0"/>
          </a:p>
          <a:p>
            <a:r>
              <a:rPr lang="en-US" dirty="0">
                <a:hlinkClick r:id="rId3"/>
              </a:rPr>
              <a:t>https://www.guru99.com/junit-tutorial.html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https://www.youtube.com/watch?v=EROuIf2Ac_I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7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EC14-2D6E-47B2-957D-6E6042F5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Correspondence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2B430-EEE8-421B-A999-7508C7CB6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group Brent was in charge of teaching Servlets but yet again could not be reached. And Mason was over Junit. He did a great job with this and explained it really well and very simple. </a:t>
            </a:r>
          </a:p>
          <a:p>
            <a:endParaRPr lang="en-US" dirty="0"/>
          </a:p>
          <a:p>
            <a:r>
              <a:rPr lang="en-US" dirty="0"/>
              <a:t>Through our Standup Allice reports we have all been able to help each other with the topics and provide help to those that need it. </a:t>
            </a:r>
          </a:p>
        </p:txBody>
      </p:sp>
    </p:spTree>
    <p:extLst>
      <p:ext uri="{BB962C8B-B14F-4D97-AF65-F5344CB8AC3E}">
        <p14:creationId xmlns:p14="http://schemas.microsoft.com/office/powerpoint/2010/main" val="358649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22FF-705E-4235-8CF0-AA5EB291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End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D01F7-5B7F-4E32-80F9-BE2330433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Were all of my questions answered? – Yes! </a:t>
            </a:r>
          </a:p>
          <a:p>
            <a:r>
              <a:rPr lang="en-US" dirty="0"/>
              <a:t>This was a great week to learn about other apps that work with </a:t>
            </a:r>
            <a:r>
              <a:rPr lang="en-US" dirty="0" err="1"/>
              <a:t>netbeans</a:t>
            </a:r>
            <a:r>
              <a:rPr lang="en-US" dirty="0"/>
              <a:t> like apache tomcat. It was cool to create a tomcat server and a </a:t>
            </a:r>
            <a:r>
              <a:rPr lang="en-US"/>
              <a:t>servlet that worked with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06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412425"/>
      </a:dk2>
      <a:lt2>
        <a:srgbClr val="E8E2E4"/>
      </a:lt2>
      <a:accent1>
        <a:srgbClr val="80AA9F"/>
      </a:accent1>
      <a:accent2>
        <a:srgbClr val="75AC87"/>
      </a:accent2>
      <a:accent3>
        <a:srgbClr val="86AB81"/>
      </a:accent3>
      <a:accent4>
        <a:srgbClr val="90AA74"/>
      </a:accent4>
      <a:accent5>
        <a:srgbClr val="A1A47C"/>
      </a:accent5>
      <a:accent6>
        <a:srgbClr val="B29F7A"/>
      </a:accent6>
      <a:hlink>
        <a:srgbClr val="AE697C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269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Calisto MT</vt:lpstr>
      <vt:lpstr>Wingdings 2</vt:lpstr>
      <vt:lpstr>SlateVTI</vt:lpstr>
      <vt:lpstr>Week 7</vt:lpstr>
      <vt:lpstr>This week's topics/goals</vt:lpstr>
      <vt:lpstr>Questions I want answered</vt:lpstr>
      <vt:lpstr>Servlets</vt:lpstr>
      <vt:lpstr>jUnit</vt:lpstr>
      <vt:lpstr>Group Correspondence</vt:lpstr>
      <vt:lpstr>Week End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Heston Moyers</dc:creator>
  <cp:lastModifiedBy>Heston Moyers</cp:lastModifiedBy>
  <cp:revision>9</cp:revision>
  <dcterms:created xsi:type="dcterms:W3CDTF">2019-07-11T12:35:58Z</dcterms:created>
  <dcterms:modified xsi:type="dcterms:W3CDTF">2019-07-22T21:21:37Z</dcterms:modified>
</cp:coreProperties>
</file>