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4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3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6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029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77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68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56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76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0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5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7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9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6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6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5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6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0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7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ava-concurrency/creating-and-starting-threads.html" TargetMode="External"/><Relationship Id="rId2" Type="http://schemas.openxmlformats.org/officeDocument/2006/relationships/hyperlink" Target="https://www.javatpoint.com/creating-thre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creek.com/java-api-examples/?api=com.mylhyl.acp.Acp" TargetMode="External"/><Relationship Id="rId2" Type="http://schemas.openxmlformats.org/officeDocument/2006/relationships/hyperlink" Target="http://sw-gis.wikidot.com/tut-magik-acp-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v2xctJxE-w" TargetMode="External"/><Relationship Id="rId2" Type="http://schemas.openxmlformats.org/officeDocument/2006/relationships/hyperlink" Target="http://hibernat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estonmoyers92/CIT360/tree/master/Hibernat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00C9F-884B-4663-83A3-D16C7E273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Week 8 - 10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4B376-0F76-4624-9AE0-1F79184FB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693433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BD4B64"/>
                </a:solidFill>
              </a:rPr>
              <a:t>Heston Moyers </a:t>
            </a:r>
          </a:p>
          <a:p>
            <a:pPr algn="l"/>
            <a:r>
              <a:rPr lang="en-US" dirty="0">
                <a:solidFill>
                  <a:srgbClr val="BD4B64"/>
                </a:solidFill>
              </a:rPr>
              <a:t>Self Reflective Journal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5DDF2-F2AC-4383-89A1-839E808E2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3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8519-D8E3-404E-98E9-E5E1F21D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week's topics/goals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22D0-7B5D-42BA-B8B2-DE786587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– Research this topic and produce 2 resources to study from</a:t>
            </a:r>
          </a:p>
          <a:p>
            <a:r>
              <a:rPr lang="en-US" dirty="0"/>
              <a:t>ACP - Research this topic and produce 2 resources to study from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Report on my progress through standup allice with my group.</a:t>
            </a:r>
          </a:p>
          <a:p>
            <a:r>
              <a:rPr lang="en-US" dirty="0"/>
              <a:t>Share my findings during our group meeting.  </a:t>
            </a:r>
          </a:p>
        </p:txBody>
      </p:sp>
    </p:spTree>
    <p:extLst>
      <p:ext uri="{BB962C8B-B14F-4D97-AF65-F5344CB8AC3E}">
        <p14:creationId xmlns:p14="http://schemas.microsoft.com/office/powerpoint/2010/main" val="328821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4594-B5C1-417B-81F2-1A06578F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I want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3191-1365-42BB-AB70-00DDA2AA0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threads?</a:t>
            </a:r>
          </a:p>
          <a:p>
            <a:r>
              <a:rPr lang="en-US" dirty="0"/>
              <a:t>What does ACP stand for?</a:t>
            </a:r>
          </a:p>
          <a:p>
            <a:r>
              <a:rPr lang="en-US" dirty="0"/>
              <a:t>What can I do to better study the material this week?</a:t>
            </a:r>
          </a:p>
        </p:txBody>
      </p:sp>
    </p:spTree>
    <p:extLst>
      <p:ext uri="{BB962C8B-B14F-4D97-AF65-F5344CB8AC3E}">
        <p14:creationId xmlns:p14="http://schemas.microsoft.com/office/powerpoint/2010/main" val="285802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58AB-1C4B-4522-87C6-55AF6605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16A04-F6D1-4A56-8D60-2D0D3E24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https://www.javatpoint.com/creating-thread</a:t>
            </a:r>
            <a:endParaRPr lang="en-US" dirty="0"/>
          </a:p>
          <a:p>
            <a:r>
              <a:rPr lang="en-US" dirty="0">
                <a:hlinkClick r:id="rId3"/>
              </a:rPr>
              <a:t>http://tutorials.jenkov.com/java-concurrency/creating-and-starting-threads.html</a:t>
            </a: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1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BAFF-A18D-47AA-B747-537EECFB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C9E66-7EB8-49FB-A4FC-91F27C6AC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http://sw-gis.wikidot.com/tut-magik-acp-java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https://www.programcreek.com/java-api-examples/?api=com.mylhyl.acp.Acp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7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1A08-4C0E-48F5-8412-DC1E0DE9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A5BBD-50B6-4E43-B48C-9DAA7B15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http://hibernate.org/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https://www.youtube.com/watch?v=Yv2xctJxE-w</a:t>
            </a:r>
            <a:endParaRPr lang="en-US" dirty="0"/>
          </a:p>
          <a:p>
            <a:r>
              <a:rPr lang="en-US" dirty="0"/>
              <a:t>Here is my hibernate program that I created to achieve basic understanding.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https://github.com/hestonmoyers92/CIT360/tree/master/Hibernate</a:t>
            </a:r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3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EC14-2D6E-47B2-957D-6E6042F5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Correspondence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B430-EEE8-421B-A999-7508C7CB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group these 2 weeks we were able to discuss each topic in detail. Threads was covered by Edgar who gave a great presentation about it. And ACP was supposed to be handled  by Kevin who has not responded to us so we studied this as a group. And hibernate I was able to teach to the group. I am glad that I was able to teach this topic because it was the hardest topic for me to grasp and understand. But because I really studied hard to teach my group I understand it so much more. </a:t>
            </a:r>
          </a:p>
          <a:p>
            <a:r>
              <a:rPr lang="en-US" dirty="0"/>
              <a:t>Through our Standup Allice reports we have all been able to help each other with the topics and provide help to those that need it. </a:t>
            </a:r>
          </a:p>
        </p:txBody>
      </p:sp>
    </p:spTree>
    <p:extLst>
      <p:ext uri="{BB962C8B-B14F-4D97-AF65-F5344CB8AC3E}">
        <p14:creationId xmlns:p14="http://schemas.microsoft.com/office/powerpoint/2010/main" val="358649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22FF-705E-4235-8CF0-AA5EB291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End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01F7-5B7F-4E32-80F9-BE233043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Were all of my questions answered? – Yes! </a:t>
            </a:r>
          </a:p>
          <a:p>
            <a:r>
              <a:rPr lang="en-US" dirty="0"/>
              <a:t>Through the group discussion and personal research I have had a great experience learning the topics. </a:t>
            </a:r>
          </a:p>
        </p:txBody>
      </p:sp>
    </p:spTree>
    <p:extLst>
      <p:ext uri="{BB962C8B-B14F-4D97-AF65-F5344CB8AC3E}">
        <p14:creationId xmlns:p14="http://schemas.microsoft.com/office/powerpoint/2010/main" val="1235406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5AC87"/>
      </a:accent2>
      <a:accent3>
        <a:srgbClr val="86AB81"/>
      </a:accent3>
      <a:accent4>
        <a:srgbClr val="90AA74"/>
      </a:accent4>
      <a:accent5>
        <a:srgbClr val="A1A47C"/>
      </a:accent5>
      <a:accent6>
        <a:srgbClr val="B29F7A"/>
      </a:accent6>
      <a:hlink>
        <a:srgbClr val="AE697C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346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SlateVTI</vt:lpstr>
      <vt:lpstr>Week 8 - 10</vt:lpstr>
      <vt:lpstr>This week's topics/goals</vt:lpstr>
      <vt:lpstr>Questions I want answered</vt:lpstr>
      <vt:lpstr>Threads</vt:lpstr>
      <vt:lpstr>ACP</vt:lpstr>
      <vt:lpstr>Hibernate</vt:lpstr>
      <vt:lpstr>Group Correspondence</vt:lpstr>
      <vt:lpstr>Week End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Heston Moyers</dc:creator>
  <cp:lastModifiedBy>Heston Moyers</cp:lastModifiedBy>
  <cp:revision>10</cp:revision>
  <dcterms:created xsi:type="dcterms:W3CDTF">2019-07-11T12:35:58Z</dcterms:created>
  <dcterms:modified xsi:type="dcterms:W3CDTF">2019-07-22T21:38:54Z</dcterms:modified>
</cp:coreProperties>
</file>