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B79AE-0646-192F-A75E-A28A01A08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128AAB-A73A-B0CA-1970-C45E6CE99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8178B-45C5-DEAE-C62D-A647B4E7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C583-3EEA-4217-B01B-28711AE8349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B77874-CFAF-C388-7544-F6730183C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E59FD-BB83-862B-3CBA-377AE551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D2AF-F107-4C14-A53C-09309A588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90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D835F-F0F1-C676-9627-2423D1C21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711C29-A585-E6B8-4BB8-C9C50E4CB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96E7B8-F4C8-F60D-54D7-1C9E12BE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C583-3EEA-4217-B01B-28711AE8349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8DCCEE-F547-BD47-A183-330F131C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DD72C6-A73D-FF9E-11B3-CBC012B1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D2AF-F107-4C14-A53C-09309A588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1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A207E6-D454-285A-22C0-24743C5BD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6B9AC3-236D-C0D9-1B1E-63733E062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C5D11-8696-12A7-6265-D2F268EC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C583-3EEA-4217-B01B-28711AE8349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96B71-C97E-C095-0AA7-B38B6F38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8CD23E-C7C2-4B85-EFAE-89C75DF6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D2AF-F107-4C14-A53C-09309A588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37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113EB-33EF-5D5B-E953-484896FD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952C5E-636D-3ABA-047F-D5D1FFFAA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5EF8F-D914-9197-A7BD-6D3FCA8A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C583-3EEA-4217-B01B-28711AE8349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D0776-E77B-A348-7488-6645A9A5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554B2B-2B21-7E0F-3E0E-DF3B4A62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D2AF-F107-4C14-A53C-09309A588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5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E2E70-01E7-8BD2-B9C0-0080AF30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AFBC1-19A9-AA4A-BE7E-B04B3A84C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57EED2-C224-08A1-4B52-576039EB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C583-3EEA-4217-B01B-28711AE8349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1A3041-8C9D-64BD-BC70-C7F1B6C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0851D9-B775-53D3-C5E7-5EE22232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D2AF-F107-4C14-A53C-09309A588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75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66BC3-B857-8D16-0D66-0C267D99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D7A8D9-0E84-F89B-8556-6C1E74EDD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EC407-6FD7-DC70-CBE8-9AC43FB4F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5D37B5-0E9C-0AE1-D14B-C1B1F389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C583-3EEA-4217-B01B-28711AE8349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254632-DA03-2D70-0C9F-2DBDD7AA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60D5D5-29C4-F2DC-8827-CEFCDB12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D2AF-F107-4C14-A53C-09309A588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41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82B5A-3AE1-CC9F-19EA-ACE4DC1E2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FA4265-F126-94D6-EFB7-BC0F291D6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BA2BE3-B356-CAE4-787C-AEE21B387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27FCCE-2FC0-ADC2-B0E3-4226DCE51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3857B1-347D-A3BA-1742-E834918A1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2AAECB-8BC7-FA8D-11C8-05785BBC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C583-3EEA-4217-B01B-28711AE8349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B82CD5-8851-569B-24B2-BA5C53EF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C6A94A-7E27-C0AB-AFDD-B699B26E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D2AF-F107-4C14-A53C-09309A588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57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BF6FC-7984-C60E-C4B8-8FA1D66E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9D2512-1D8A-EF97-2F38-6F357507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C583-3EEA-4217-B01B-28711AE8349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C1336B-44D4-90CD-EB93-FF2E1392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C3EF21-68E3-B2FD-31A0-194C1E5C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D2AF-F107-4C14-A53C-09309A588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7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1FADEA-DEE4-B2AC-7A1F-B6C177A7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C583-3EEA-4217-B01B-28711AE8349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D7971E-1983-5E14-291E-1F301E05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40F440-E1BB-FB76-D8BF-B53AA756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D2AF-F107-4C14-A53C-09309A588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11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BCD45-1F4D-936F-5FF6-518CF221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97BC8F-2660-A7D2-04A9-7790F46C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3247EB-2CD4-8632-1A3A-51C9AADED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32279-115E-9259-6587-F58C2248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C583-3EEA-4217-B01B-28711AE8349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E97010-153A-E95D-7633-9390C86D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E6D9DE-080C-DFAB-D665-B6901E3D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D2AF-F107-4C14-A53C-09309A588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59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0AAAC-2879-394C-E250-CD6298491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2576F1-2343-0178-3972-8080CF4A8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BEE9B4-A6AA-03AC-61B7-131968708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26000B-69EF-A54A-018A-06D297A4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C583-3EEA-4217-B01B-28711AE8349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E07263-AE1E-CF78-8E3C-3C04785C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016DC-65D5-574B-49D4-4B1B123B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D2AF-F107-4C14-A53C-09309A588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67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2297C6-39E7-D390-FD7D-8784C5F9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A88368-92C6-76EF-3A1A-6892B1922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92DB43-1DC3-FC8A-52E0-F53D1A187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7C583-3EEA-4217-B01B-28711AE8349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82D002-137B-1B6B-AC13-946ED8643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C5897-B61B-5C81-CF2E-219831EE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1D2AF-F107-4C14-A53C-09309A588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55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BFCE56-5783-A69F-1989-C52D2DAB5B03}"/>
              </a:ext>
            </a:extLst>
          </p:cNvPr>
          <p:cNvSpPr/>
          <p:nvPr/>
        </p:nvSpPr>
        <p:spPr>
          <a:xfrm>
            <a:off x="4489507" y="142613"/>
            <a:ext cx="3380764" cy="8640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Donga-lang</a:t>
            </a:r>
          </a:p>
          <a:p>
            <a:pPr algn="ctr"/>
            <a:r>
              <a:rPr lang="ko-KR" altLang="en-US" dirty="0"/>
              <a:t>사진 </a:t>
            </a:r>
            <a:r>
              <a:rPr lang="en-US" altLang="ko-KR" dirty="0"/>
              <a:t>or </a:t>
            </a:r>
            <a:r>
              <a:rPr lang="ko-KR" altLang="en-US" dirty="0"/>
              <a:t>로고</a:t>
            </a:r>
            <a:endParaRPr lang="en-US" altLang="ko-KR" dirty="0"/>
          </a:p>
          <a:p>
            <a:pPr algn="ctr"/>
            <a:r>
              <a:rPr lang="ko-KR" altLang="en-US" dirty="0"/>
              <a:t>소개와 같은 링크를 가짐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A9FD33-F508-D14F-4B4C-AB4D5A71028F}"/>
              </a:ext>
            </a:extLst>
          </p:cNvPr>
          <p:cNvSpPr/>
          <p:nvPr/>
        </p:nvSpPr>
        <p:spPr>
          <a:xfrm>
            <a:off x="704675" y="486562"/>
            <a:ext cx="1233181" cy="4194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998489-9B3C-0AA8-89A7-638F07446941}"/>
              </a:ext>
            </a:extLst>
          </p:cNvPr>
          <p:cNvSpPr/>
          <p:nvPr/>
        </p:nvSpPr>
        <p:spPr>
          <a:xfrm>
            <a:off x="2597091" y="486561"/>
            <a:ext cx="1233181" cy="4194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대회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3BF771-1FA8-15BE-267C-4CD4D32C118D}"/>
              </a:ext>
            </a:extLst>
          </p:cNvPr>
          <p:cNvSpPr/>
          <p:nvPr/>
        </p:nvSpPr>
        <p:spPr>
          <a:xfrm>
            <a:off x="8529506" y="486561"/>
            <a:ext cx="1233181" cy="4194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배우기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18627C-F00B-486A-BBBB-D2A36D7246CE}"/>
              </a:ext>
            </a:extLst>
          </p:cNvPr>
          <p:cNvSpPr/>
          <p:nvPr/>
        </p:nvSpPr>
        <p:spPr>
          <a:xfrm>
            <a:off x="10421922" y="486561"/>
            <a:ext cx="1233181" cy="4194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커뮤니티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2A1545-500D-EC4A-799D-03DABE3673D2}"/>
              </a:ext>
            </a:extLst>
          </p:cNvPr>
          <p:cNvSpPr/>
          <p:nvPr/>
        </p:nvSpPr>
        <p:spPr>
          <a:xfrm>
            <a:off x="1233182" y="1350628"/>
            <a:ext cx="10125512" cy="2078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소개 글</a:t>
            </a:r>
            <a:endParaRPr lang="en-US" altLang="ko-KR" dirty="0"/>
          </a:p>
          <a:p>
            <a:pPr algn="ctr"/>
            <a:r>
              <a:rPr lang="ko-KR" altLang="en-US" dirty="0"/>
              <a:t>뭐 적을지 </a:t>
            </a:r>
            <a:r>
              <a:rPr lang="ko-KR" altLang="en-US" dirty="0" err="1"/>
              <a:t>정해야함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F7C639-90AA-E6D3-85CF-0C519A3B7E59}"/>
              </a:ext>
            </a:extLst>
          </p:cNvPr>
          <p:cNvSpPr/>
          <p:nvPr/>
        </p:nvSpPr>
        <p:spPr>
          <a:xfrm>
            <a:off x="1233182" y="3707934"/>
            <a:ext cx="10125512" cy="2078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상금 많은 대회 목록</a:t>
            </a:r>
            <a:endParaRPr lang="en-US" altLang="ko-KR" dirty="0"/>
          </a:p>
          <a:p>
            <a:pPr algn="ctr"/>
            <a:r>
              <a:rPr lang="en-US" altLang="ko-KR" dirty="0"/>
              <a:t>2</a:t>
            </a:r>
            <a:r>
              <a:rPr lang="ko-KR" altLang="en-US" dirty="0"/>
              <a:t>페이지</a:t>
            </a:r>
            <a:r>
              <a:rPr lang="en-US" altLang="ko-KR" dirty="0"/>
              <a:t>(</a:t>
            </a:r>
            <a:r>
              <a:rPr lang="ko-KR" altLang="en-US" dirty="0"/>
              <a:t>대회 페이지</a:t>
            </a:r>
            <a:r>
              <a:rPr lang="en-US" altLang="ko-KR" dirty="0"/>
              <a:t>)</a:t>
            </a:r>
            <a:r>
              <a:rPr lang="ko-KR" altLang="en-US" dirty="0"/>
              <a:t>와 동일한 목록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B66D654-12EF-EFD1-1A6A-0D203F0F7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605" y="1184944"/>
            <a:ext cx="4568337" cy="336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1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BFCE56-5783-A69F-1989-C52D2DAB5B03}"/>
              </a:ext>
            </a:extLst>
          </p:cNvPr>
          <p:cNvSpPr/>
          <p:nvPr/>
        </p:nvSpPr>
        <p:spPr>
          <a:xfrm>
            <a:off x="4489507" y="142613"/>
            <a:ext cx="3380764" cy="864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Donga-lang</a:t>
            </a:r>
          </a:p>
          <a:p>
            <a:pPr algn="ctr"/>
            <a:r>
              <a:rPr lang="ko-KR" altLang="en-US" dirty="0"/>
              <a:t>사진 </a:t>
            </a:r>
            <a:r>
              <a:rPr lang="en-US" altLang="ko-KR" dirty="0"/>
              <a:t>or </a:t>
            </a:r>
            <a:r>
              <a:rPr lang="ko-KR" altLang="en-US" dirty="0"/>
              <a:t>로고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A9FD33-F508-D14F-4B4C-AB4D5A71028F}"/>
              </a:ext>
            </a:extLst>
          </p:cNvPr>
          <p:cNvSpPr/>
          <p:nvPr/>
        </p:nvSpPr>
        <p:spPr>
          <a:xfrm>
            <a:off x="704675" y="486562"/>
            <a:ext cx="1233181" cy="4194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998489-9B3C-0AA8-89A7-638F07446941}"/>
              </a:ext>
            </a:extLst>
          </p:cNvPr>
          <p:cNvSpPr/>
          <p:nvPr/>
        </p:nvSpPr>
        <p:spPr>
          <a:xfrm>
            <a:off x="2597091" y="486561"/>
            <a:ext cx="1233181" cy="4194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대회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3BF771-1FA8-15BE-267C-4CD4D32C118D}"/>
              </a:ext>
            </a:extLst>
          </p:cNvPr>
          <p:cNvSpPr/>
          <p:nvPr/>
        </p:nvSpPr>
        <p:spPr>
          <a:xfrm>
            <a:off x="8529506" y="486561"/>
            <a:ext cx="1233181" cy="4194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배우기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18627C-F00B-486A-BBBB-D2A36D7246CE}"/>
              </a:ext>
            </a:extLst>
          </p:cNvPr>
          <p:cNvSpPr/>
          <p:nvPr/>
        </p:nvSpPr>
        <p:spPr>
          <a:xfrm>
            <a:off x="10421922" y="486561"/>
            <a:ext cx="1233181" cy="4194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커뮤니티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2A1545-500D-EC4A-799D-03DABE3673D2}"/>
              </a:ext>
            </a:extLst>
          </p:cNvPr>
          <p:cNvSpPr/>
          <p:nvPr/>
        </p:nvSpPr>
        <p:spPr>
          <a:xfrm>
            <a:off x="1233182" y="1350628"/>
            <a:ext cx="10125512" cy="1224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대회 설명</a:t>
            </a:r>
            <a:endParaRPr lang="en-US" altLang="ko-KR" dirty="0"/>
          </a:p>
          <a:p>
            <a:pPr algn="ctr"/>
            <a:r>
              <a:rPr lang="ko-KR" altLang="en-US" dirty="0"/>
              <a:t>뭐 적을지 </a:t>
            </a:r>
            <a:r>
              <a:rPr lang="ko-KR" altLang="en-US" dirty="0" err="1"/>
              <a:t>정해야함</a:t>
            </a:r>
            <a:endParaRPr lang="en-US" altLang="ko-KR" dirty="0"/>
          </a:p>
          <a:p>
            <a:pPr algn="ctr"/>
            <a:r>
              <a:rPr lang="en-US" altLang="ko-KR" dirty="0"/>
              <a:t>+</a:t>
            </a:r>
            <a:r>
              <a:rPr lang="ko-KR" altLang="en-US" dirty="0"/>
              <a:t>대회 개최 버튼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F7C639-90AA-E6D3-85CF-0C519A3B7E59}"/>
              </a:ext>
            </a:extLst>
          </p:cNvPr>
          <p:cNvSpPr/>
          <p:nvPr/>
        </p:nvSpPr>
        <p:spPr>
          <a:xfrm>
            <a:off x="1233182" y="3707934"/>
            <a:ext cx="10125512" cy="12835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상금 많은 대회 목록</a:t>
            </a:r>
            <a:endParaRPr lang="en-US" altLang="ko-KR" dirty="0"/>
          </a:p>
          <a:p>
            <a:pPr algn="ctr"/>
            <a:r>
              <a:rPr lang="ko-KR" altLang="en-US" dirty="0"/>
              <a:t>각 대회당</a:t>
            </a:r>
            <a:r>
              <a:rPr lang="en-US" altLang="ko-KR" dirty="0"/>
              <a:t> [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간략 설명</a:t>
            </a:r>
            <a:r>
              <a:rPr lang="en-US" altLang="ko-KR" dirty="0"/>
              <a:t>, </a:t>
            </a:r>
            <a:r>
              <a:rPr lang="ko-KR" altLang="en-US" dirty="0"/>
              <a:t>상금</a:t>
            </a:r>
            <a:r>
              <a:rPr lang="en-US" altLang="ko-KR" dirty="0"/>
              <a:t>, </a:t>
            </a:r>
            <a:r>
              <a:rPr lang="ko-KR" altLang="en-US" dirty="0"/>
              <a:t>남은 일수</a:t>
            </a:r>
            <a:r>
              <a:rPr lang="en-US" altLang="ko-KR" dirty="0"/>
              <a:t>] </a:t>
            </a:r>
            <a:r>
              <a:rPr lang="ko-KR" altLang="en-US" dirty="0"/>
              <a:t>표시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사진은 페이지 만드는 사람이 넣고 싶으면 넣기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D0549F-2902-0217-AEC0-91B67CC0A2E1}"/>
              </a:ext>
            </a:extLst>
          </p:cNvPr>
          <p:cNvSpPr/>
          <p:nvPr/>
        </p:nvSpPr>
        <p:spPr>
          <a:xfrm>
            <a:off x="1233182" y="5087922"/>
            <a:ext cx="10125512" cy="12835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최신 대회 목록</a:t>
            </a:r>
            <a:endParaRPr lang="en-US" altLang="ko-KR" dirty="0"/>
          </a:p>
          <a:p>
            <a:pPr algn="ctr"/>
            <a:r>
              <a:rPr lang="ko-KR" altLang="en-US" dirty="0"/>
              <a:t>각 대회당</a:t>
            </a:r>
            <a:r>
              <a:rPr lang="en-US" altLang="ko-KR" dirty="0"/>
              <a:t> [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간략 설명</a:t>
            </a:r>
            <a:r>
              <a:rPr lang="en-US" altLang="ko-KR" dirty="0"/>
              <a:t>, </a:t>
            </a:r>
            <a:r>
              <a:rPr lang="ko-KR" altLang="en-US" dirty="0"/>
              <a:t>상금</a:t>
            </a:r>
            <a:r>
              <a:rPr lang="en-US" altLang="ko-KR" dirty="0"/>
              <a:t>, </a:t>
            </a:r>
            <a:r>
              <a:rPr lang="ko-KR" altLang="en-US" dirty="0"/>
              <a:t>남은 일수</a:t>
            </a:r>
            <a:r>
              <a:rPr lang="en-US" altLang="ko-KR" dirty="0"/>
              <a:t>] </a:t>
            </a:r>
            <a:r>
              <a:rPr lang="ko-KR" altLang="en-US" dirty="0"/>
              <a:t>표시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5ABA62-D060-A3AA-71FA-41BD1DA2DD34}"/>
              </a:ext>
            </a:extLst>
          </p:cNvPr>
          <p:cNvSpPr/>
          <p:nvPr/>
        </p:nvSpPr>
        <p:spPr>
          <a:xfrm>
            <a:off x="1233182" y="2919369"/>
            <a:ext cx="10125512" cy="6396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911BC8E-29AA-E6DB-6954-336F80893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3239"/>
            <a:ext cx="3259634" cy="138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7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BFCE56-5783-A69F-1989-C52D2DAB5B03}"/>
              </a:ext>
            </a:extLst>
          </p:cNvPr>
          <p:cNvSpPr/>
          <p:nvPr/>
        </p:nvSpPr>
        <p:spPr>
          <a:xfrm>
            <a:off x="4489507" y="142613"/>
            <a:ext cx="3380764" cy="864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Donga-lang</a:t>
            </a:r>
          </a:p>
          <a:p>
            <a:pPr algn="ctr"/>
            <a:r>
              <a:rPr lang="ko-KR" altLang="en-US" dirty="0"/>
              <a:t>사진 </a:t>
            </a:r>
            <a:r>
              <a:rPr lang="en-US" altLang="ko-KR" dirty="0"/>
              <a:t>or </a:t>
            </a:r>
            <a:r>
              <a:rPr lang="ko-KR" altLang="en-US" dirty="0"/>
              <a:t>로고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A9FD33-F508-D14F-4B4C-AB4D5A71028F}"/>
              </a:ext>
            </a:extLst>
          </p:cNvPr>
          <p:cNvSpPr/>
          <p:nvPr/>
        </p:nvSpPr>
        <p:spPr>
          <a:xfrm>
            <a:off x="704675" y="486562"/>
            <a:ext cx="1233181" cy="4194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998489-9B3C-0AA8-89A7-638F07446941}"/>
              </a:ext>
            </a:extLst>
          </p:cNvPr>
          <p:cNvSpPr/>
          <p:nvPr/>
        </p:nvSpPr>
        <p:spPr>
          <a:xfrm>
            <a:off x="2597091" y="486561"/>
            <a:ext cx="1233181" cy="41944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3BF771-1FA8-15BE-267C-4CD4D32C118D}"/>
              </a:ext>
            </a:extLst>
          </p:cNvPr>
          <p:cNvSpPr/>
          <p:nvPr/>
        </p:nvSpPr>
        <p:spPr>
          <a:xfrm>
            <a:off x="8529506" y="486561"/>
            <a:ext cx="1233181" cy="4194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배우기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18627C-F00B-486A-BBBB-D2A36D7246CE}"/>
              </a:ext>
            </a:extLst>
          </p:cNvPr>
          <p:cNvSpPr/>
          <p:nvPr/>
        </p:nvSpPr>
        <p:spPr>
          <a:xfrm>
            <a:off x="10421922" y="486561"/>
            <a:ext cx="1233181" cy="4194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커뮤니티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2A1545-500D-EC4A-799D-03DABE3673D2}"/>
              </a:ext>
            </a:extLst>
          </p:cNvPr>
          <p:cNvSpPr/>
          <p:nvPr/>
        </p:nvSpPr>
        <p:spPr>
          <a:xfrm>
            <a:off x="1233182" y="1350628"/>
            <a:ext cx="10125512" cy="2078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배우기 페이지 설명</a:t>
            </a:r>
            <a:endParaRPr lang="en-US" altLang="ko-KR" dirty="0"/>
          </a:p>
          <a:p>
            <a:pPr algn="ctr"/>
            <a:r>
              <a:rPr lang="ko-KR" altLang="en-US" dirty="0"/>
              <a:t>뭐 적을지 </a:t>
            </a:r>
            <a:r>
              <a:rPr lang="ko-KR" altLang="en-US" dirty="0" err="1"/>
              <a:t>정해야함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F7C639-90AA-E6D3-85CF-0C519A3B7E59}"/>
              </a:ext>
            </a:extLst>
          </p:cNvPr>
          <p:cNvSpPr/>
          <p:nvPr/>
        </p:nvSpPr>
        <p:spPr>
          <a:xfrm>
            <a:off x="1233182" y="3707933"/>
            <a:ext cx="10125512" cy="23321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튜토리얼 그냥 영역만 </a:t>
            </a:r>
            <a:r>
              <a:rPr lang="ko-KR" altLang="en-US" dirty="0" err="1"/>
              <a:t>만들어두기</a:t>
            </a:r>
            <a:endParaRPr lang="en-US" altLang="ko-KR" dirty="0"/>
          </a:p>
          <a:p>
            <a:pPr algn="ctr"/>
            <a:r>
              <a:rPr lang="ko-KR" altLang="en-US" dirty="0"/>
              <a:t>오른쪽 사진처럼 보여주기 식으로</a:t>
            </a:r>
            <a:endParaRPr lang="en-US" altLang="ko-KR" dirty="0"/>
          </a:p>
          <a:p>
            <a:pPr algn="ctr"/>
            <a:r>
              <a:rPr lang="ko-KR" altLang="en-US" dirty="0"/>
              <a:t>간단하게 만들어도 좋음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7B0421F-87B5-B363-F91A-4ECFFE5B2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938" y="4028603"/>
            <a:ext cx="2821497" cy="169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9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BFCE56-5783-A69F-1989-C52D2DAB5B03}"/>
              </a:ext>
            </a:extLst>
          </p:cNvPr>
          <p:cNvSpPr/>
          <p:nvPr/>
        </p:nvSpPr>
        <p:spPr>
          <a:xfrm>
            <a:off x="4489507" y="142613"/>
            <a:ext cx="3380764" cy="864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Donga-lang</a:t>
            </a:r>
          </a:p>
          <a:p>
            <a:pPr algn="ctr"/>
            <a:r>
              <a:rPr lang="ko-KR" altLang="en-US" dirty="0"/>
              <a:t>사진 </a:t>
            </a:r>
            <a:r>
              <a:rPr lang="en-US" altLang="ko-KR" dirty="0"/>
              <a:t>or </a:t>
            </a:r>
            <a:r>
              <a:rPr lang="ko-KR" altLang="en-US" dirty="0"/>
              <a:t>로고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A9FD33-F508-D14F-4B4C-AB4D5A71028F}"/>
              </a:ext>
            </a:extLst>
          </p:cNvPr>
          <p:cNvSpPr/>
          <p:nvPr/>
        </p:nvSpPr>
        <p:spPr>
          <a:xfrm>
            <a:off x="704675" y="486562"/>
            <a:ext cx="1233181" cy="4194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998489-9B3C-0AA8-89A7-638F07446941}"/>
              </a:ext>
            </a:extLst>
          </p:cNvPr>
          <p:cNvSpPr/>
          <p:nvPr/>
        </p:nvSpPr>
        <p:spPr>
          <a:xfrm>
            <a:off x="2597091" y="486561"/>
            <a:ext cx="1233181" cy="41944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3BF771-1FA8-15BE-267C-4CD4D32C118D}"/>
              </a:ext>
            </a:extLst>
          </p:cNvPr>
          <p:cNvSpPr/>
          <p:nvPr/>
        </p:nvSpPr>
        <p:spPr>
          <a:xfrm>
            <a:off x="8529506" y="486561"/>
            <a:ext cx="1233181" cy="4194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배우기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18627C-F00B-486A-BBBB-D2A36D7246CE}"/>
              </a:ext>
            </a:extLst>
          </p:cNvPr>
          <p:cNvSpPr/>
          <p:nvPr/>
        </p:nvSpPr>
        <p:spPr>
          <a:xfrm>
            <a:off x="10421922" y="486561"/>
            <a:ext cx="1233181" cy="4194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커뮤니티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2A1545-500D-EC4A-799D-03DABE3673D2}"/>
              </a:ext>
            </a:extLst>
          </p:cNvPr>
          <p:cNvSpPr/>
          <p:nvPr/>
        </p:nvSpPr>
        <p:spPr>
          <a:xfrm>
            <a:off x="1233182" y="1350628"/>
            <a:ext cx="10125512" cy="10066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커뮤니티 간략 설명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D0549F-2902-0217-AEC0-91B67CC0A2E1}"/>
              </a:ext>
            </a:extLst>
          </p:cNvPr>
          <p:cNvSpPr/>
          <p:nvPr/>
        </p:nvSpPr>
        <p:spPr>
          <a:xfrm>
            <a:off x="1233182" y="3429000"/>
            <a:ext cx="10125512" cy="2942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</a:t>
            </a:r>
            <a:r>
              <a:rPr lang="en-US" altLang="ko-KR" dirty="0"/>
              <a:t>(</a:t>
            </a:r>
            <a:r>
              <a:rPr lang="ko-KR" altLang="en-US" dirty="0" err="1"/>
              <a:t>최신순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댓글</a:t>
            </a:r>
            <a:r>
              <a:rPr lang="en-US" altLang="ko-KR" dirty="0"/>
              <a:t>, </a:t>
            </a:r>
            <a:r>
              <a:rPr lang="ko-KR" altLang="en-US" dirty="0"/>
              <a:t>좋아요 표시</a:t>
            </a:r>
            <a:endParaRPr lang="en-US" altLang="ko-KR" dirty="0"/>
          </a:p>
          <a:p>
            <a:pPr algn="ctr"/>
            <a:r>
              <a:rPr lang="ko-KR" altLang="en-US" dirty="0"/>
              <a:t>오른쪽 사진은 참고 용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다르게 </a:t>
            </a:r>
            <a:r>
              <a:rPr lang="ko-KR" altLang="en-US" dirty="0" err="1"/>
              <a:t>해도됨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5AF5D6-905C-6AEE-9B2D-6EAF04126108}"/>
              </a:ext>
            </a:extLst>
          </p:cNvPr>
          <p:cNvSpPr/>
          <p:nvPr/>
        </p:nvSpPr>
        <p:spPr>
          <a:xfrm>
            <a:off x="1233182" y="2499917"/>
            <a:ext cx="10125512" cy="6396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2C09C0E-3134-EF79-DA78-AA06A6DE8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260" y="4142380"/>
            <a:ext cx="4317830" cy="136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6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147</Words>
  <Application>Microsoft Office PowerPoint</Application>
  <PresentationFormat>와이드스크린</PresentationFormat>
  <Paragraphs>49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최범규</dc:creator>
  <cp:lastModifiedBy>최범규</cp:lastModifiedBy>
  <cp:revision>1</cp:revision>
  <dcterms:created xsi:type="dcterms:W3CDTF">2023-10-26T06:56:51Z</dcterms:created>
  <dcterms:modified xsi:type="dcterms:W3CDTF">2023-10-26T07:32:37Z</dcterms:modified>
</cp:coreProperties>
</file>