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2848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6390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77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6344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6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339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93626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770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618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4651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411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57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312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525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91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092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633B3D-FA34-4FA6-A3B6-58238C98E21A}" type="datetimeFigureOut">
              <a:rPr lang="ru-UA" smtClean="0"/>
              <a:t>12.09.2023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F604C8-C1DC-4E0C-A199-4BFB5C588B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72777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A84E8-DF74-47FE-9E5D-A6182A28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128" y="-419101"/>
            <a:ext cx="10741349" cy="2971801"/>
          </a:xfrm>
        </p:spPr>
        <p:txBody>
          <a:bodyPr/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l-PL" dirty="0"/>
              <a:t>Opis prostego programu w języku C++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E98772-73D5-4D01-8FC3-E0CE6EA34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74" y="4305301"/>
            <a:ext cx="6400800" cy="1947333"/>
          </a:xfrm>
        </p:spPr>
        <p:txBody>
          <a:bodyPr/>
          <a:lstStyle/>
          <a:p>
            <a:r>
              <a:rPr lang="pl-PL" dirty="0"/>
              <a:t>Cel prezentacji: Przedstawienie przykładu prostego programu w języku C++ oraz zrozumienie jego podstawowych elementów.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7744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02846-758A-4C49-BF88-7D823DF8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32" y="390782"/>
            <a:ext cx="5459136" cy="1118586"/>
          </a:xfrm>
        </p:spPr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C++?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FA76A-9113-4AAB-9D07-E6F49332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04" y="1851856"/>
            <a:ext cx="6889666" cy="2817798"/>
          </a:xfrm>
        </p:spPr>
        <p:txBody>
          <a:bodyPr>
            <a:normAutofit/>
          </a:bodyPr>
          <a:lstStyle/>
          <a:p>
            <a:r>
              <a:rPr lang="pl-PL" dirty="0"/>
              <a:t>Jest to potężny język, który znalazł szerokie zastosowanie w dziedzinie tworzenia oprogramowania.</a:t>
            </a:r>
            <a:endParaRPr lang="ru-UA" dirty="0"/>
          </a:p>
        </p:txBody>
      </p:sp>
      <p:pic>
        <p:nvPicPr>
          <p:cNvPr id="1026" name="Picture 2" descr="Программирование фон - 57 фото">
            <a:extLst>
              <a:ext uri="{FF2B5EF4-FFF2-40B4-BE49-F238E27FC236}">
                <a16:creationId xmlns:a16="http://schemas.microsoft.com/office/drawing/2014/main" id="{C4A53F20-9D20-4668-ABC5-B89895AC3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44" y="1813694"/>
            <a:ext cx="5494952" cy="2894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7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27625-1117-47AE-87EF-CC79DA85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970" y="350337"/>
            <a:ext cx="4376060" cy="1507067"/>
          </a:xfrm>
        </p:spPr>
        <p:txBody>
          <a:bodyPr/>
          <a:lstStyle/>
          <a:p>
            <a:r>
              <a:rPr lang="en-US" dirty="0" err="1"/>
              <a:t>Dlaczego</a:t>
            </a:r>
            <a:r>
              <a:rPr lang="en-US" dirty="0"/>
              <a:t> C++?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630EE3-75BB-4BEB-8C36-80C6076C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8" y="176887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       </a:t>
            </a:r>
            <a:r>
              <a:rPr lang="pl-PL" dirty="0"/>
              <a:t>Oto kilka zalet tego języka:</a:t>
            </a:r>
            <a:endParaRPr lang="ru-RU" dirty="0"/>
          </a:p>
          <a:p>
            <a:r>
              <a:rPr lang="pl-PL" dirty="0"/>
              <a:t>Wysoka wydajność: C++ oferuje efektywność, która jest niezbędna w wielu zastosowaniach.</a:t>
            </a:r>
          </a:p>
          <a:p>
            <a:r>
              <a:rPr lang="pl-PL" dirty="0"/>
              <a:t>Bogate możliwości programowania obiektowego: Programowanie obiektowe jest jednym z głównych atutów C++.</a:t>
            </a:r>
          </a:p>
          <a:p>
            <a:r>
              <a:rPr lang="pl-PL" dirty="0"/>
              <a:t>Przenośność i skalowalność: Programy napisane w C++ są przenośne między różnymi platformami i łatwo skalowalne.</a:t>
            </a:r>
          </a:p>
          <a:p>
            <a:endParaRPr lang="ru-UA" dirty="0"/>
          </a:p>
        </p:txBody>
      </p:sp>
      <p:pic>
        <p:nvPicPr>
          <p:cNvPr id="2050" name="Picture 2" descr="Программирование картинки для презентации - 78 фото">
            <a:extLst>
              <a:ext uri="{FF2B5EF4-FFF2-40B4-BE49-F238E27FC236}">
                <a16:creationId xmlns:a16="http://schemas.microsoft.com/office/drawing/2014/main" id="{334850A6-CFB3-40AF-9F59-AD0AC512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30" y="438703"/>
            <a:ext cx="3580660" cy="2237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0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49D4F-FDFE-4BD0-8226-5FC7EBCF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9317"/>
            <a:ext cx="8534400" cy="1507067"/>
          </a:xfrm>
        </p:spPr>
        <p:txBody>
          <a:bodyPr/>
          <a:lstStyle/>
          <a:p>
            <a:pPr algn="ctr"/>
            <a:r>
              <a:rPr lang="en-US" dirty="0" err="1"/>
              <a:t>Prosty</a:t>
            </a:r>
            <a:r>
              <a:rPr lang="en-US" dirty="0"/>
              <a:t> program w C++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EDE15-0902-4E1A-88C6-55DA8DC2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5093"/>
            <a:ext cx="8534400" cy="3615267"/>
          </a:xfrm>
        </p:spPr>
        <p:txBody>
          <a:bodyPr/>
          <a:lstStyle/>
          <a:p>
            <a:r>
              <a:rPr lang="pl-PL" dirty="0"/>
              <a:t>Teraz przejdziemy do prezentacji kodu prostego programu "Hello, World!" napisanego w języku C++.</a:t>
            </a:r>
          </a:p>
          <a:p>
            <a:r>
              <a:rPr lang="pl-PL" dirty="0"/>
              <a:t>Postaram się wyjaśnić, jak działa ten program i jakie elementy go tworzą.</a:t>
            </a:r>
          </a:p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10C32-FE4C-49B2-9588-B2422EF5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72" y="4168786"/>
            <a:ext cx="5524500" cy="165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4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FF727-5B01-4086-9D53-6D1FD81D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32581"/>
            <a:ext cx="8534400" cy="1507067"/>
          </a:xfrm>
        </p:spPr>
        <p:txBody>
          <a:bodyPr/>
          <a:lstStyle/>
          <a:p>
            <a:pPr algn="ctr"/>
            <a:r>
              <a:rPr lang="en-US" dirty="0" err="1"/>
              <a:t>Wyjaśnienie</a:t>
            </a:r>
            <a:r>
              <a:rPr lang="en-US" dirty="0"/>
              <a:t> </a:t>
            </a:r>
            <a:r>
              <a:rPr lang="en-US" dirty="0" err="1"/>
              <a:t>kodu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35121-3403-4183-93E3-2855808B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07" y="2017202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Przeanalizujmy teraz kod:</a:t>
            </a:r>
            <a:endParaRPr lang="en-US" dirty="0"/>
          </a:p>
          <a:p>
            <a:r>
              <a:rPr lang="pl-PL" dirty="0"/>
              <a:t> #include &lt;iostream&gt; - ta linia kodu służy do dołączenia biblioteki do obsługi wejścia i wyjścia. int main() - jest to funkcja main, która stanowi punkt wejścia do naszego programu.</a:t>
            </a:r>
            <a:endParaRPr lang="en-US" dirty="0"/>
          </a:p>
          <a:p>
            <a:r>
              <a:rPr lang="pl-PL" dirty="0"/>
              <a:t> std::cout - to strumień wyjścia, który pozwala nam na wyświetlenie tekstu na ekranie.</a:t>
            </a:r>
            <a:endParaRPr lang="en-US" dirty="0"/>
          </a:p>
          <a:p>
            <a:r>
              <a:rPr lang="pl-PL" dirty="0"/>
              <a:t> &lt;&lt; - to operator wstawiania, który służy do umieszczania tekstu w strumieniu.</a:t>
            </a:r>
            <a:endParaRPr lang="en-US" dirty="0"/>
          </a:p>
          <a:p>
            <a:r>
              <a:rPr lang="pl-PL" dirty="0"/>
              <a:t> "Hello, World!" - to napis, który zostanie wyświetlony na ekranie.</a:t>
            </a:r>
            <a:endParaRPr lang="en-US" dirty="0"/>
          </a:p>
          <a:p>
            <a:r>
              <a:rPr lang="pl-PL" dirty="0"/>
              <a:t> &lt;&lt; std::endl; - ta sekwencja oznacza koniec linii i wyczyszczenie bufora wyjścia.</a:t>
            </a:r>
            <a:endParaRPr lang="en-US" dirty="0"/>
          </a:p>
          <a:p>
            <a:r>
              <a:rPr lang="pl-PL" dirty="0"/>
              <a:t> return 0; - to zakończenie programu z kodem powrotu równym 0.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745E97-B0D3-4944-A2D0-B79678F1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09" y="5096589"/>
            <a:ext cx="4681491" cy="1426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995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1EDD6-E6EF-4144-9BF0-3020D386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9316"/>
            <a:ext cx="8534400" cy="1507067"/>
          </a:xfrm>
        </p:spPr>
        <p:txBody>
          <a:bodyPr/>
          <a:lstStyle/>
          <a:p>
            <a:pPr algn="ctr"/>
            <a:r>
              <a:rPr lang="en-US" dirty="0" err="1"/>
              <a:t>Kompilacja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uruchamianie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E2C01C-7797-47AE-9867-D7295646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6" y="2239391"/>
            <a:ext cx="8534400" cy="3615267"/>
          </a:xfrm>
        </p:spPr>
        <p:txBody>
          <a:bodyPr/>
          <a:lstStyle/>
          <a:p>
            <a:r>
              <a:rPr lang="pl-PL" dirty="0"/>
              <a:t>Teraz, gdy zrozumieliśmy, jak działa nasz program, przejdźmy do kwestii jego kompilacji i uruchamiania.</a:t>
            </a:r>
          </a:p>
          <a:p>
            <a:r>
              <a:rPr lang="pl-PL" dirty="0"/>
              <a:t>Ważne jest, abyśmy mieli dostęp do kompilatora C++ (na przykład g++ w systemie Linux), który przekształci nasz kod źródłowy na plik wykonywalny.</a:t>
            </a:r>
          </a:p>
          <a:p>
            <a:endParaRPr lang="ru-UA" dirty="0"/>
          </a:p>
        </p:txBody>
      </p:sp>
      <p:pic>
        <p:nvPicPr>
          <p:cNvPr id="4100" name="Picture 4" descr="Фон для презентации на тему программирование - 35 фото">
            <a:extLst>
              <a:ext uri="{FF2B5EF4-FFF2-40B4-BE49-F238E27FC236}">
                <a16:creationId xmlns:a16="http://schemas.microsoft.com/office/drawing/2014/main" id="{1316F424-B343-4E8A-9150-00BFD23F2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13" y="4508662"/>
            <a:ext cx="3873051" cy="1936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1BBD7-D69C-4F40-BD4C-F1A66B42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8490"/>
            <a:ext cx="8534400" cy="1507067"/>
          </a:xfrm>
        </p:spPr>
        <p:txBody>
          <a:bodyPr/>
          <a:lstStyle/>
          <a:p>
            <a:pPr algn="ctr"/>
            <a:r>
              <a:rPr lang="en-US" dirty="0" err="1"/>
              <a:t>Podsumowanie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36EC5-6129-44EB-88B6-D9490413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43" y="2450258"/>
            <a:ext cx="8534400" cy="3615267"/>
          </a:xfrm>
        </p:spPr>
        <p:txBody>
          <a:bodyPr/>
          <a:lstStyle/>
          <a:p>
            <a:r>
              <a:rPr lang="pl-PL" dirty="0"/>
              <a:t>Podsumowując naszą prezentację:Przeanalizowaliśmy prosty program w języku C++.</a:t>
            </a:r>
          </a:p>
          <a:p>
            <a:r>
              <a:rPr lang="pl-PL" dirty="0"/>
              <a:t>Zrozumieliśmy jego podstawowe elementy, takie jak deklaracje, funkcja main i operatory wyjścia.</a:t>
            </a:r>
          </a:p>
          <a:p>
            <a:r>
              <a:rPr lang="pl-PL" dirty="0"/>
              <a:t>Mam nadzieję, że ta prezentacja pomogła Wam zrozumieć, jak tworzyć proste programy w języku C++.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6641506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352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Opis prostego programu w języku C++</vt:lpstr>
      <vt:lpstr>Czym jest C++?</vt:lpstr>
      <vt:lpstr>Dlaczego C++?</vt:lpstr>
      <vt:lpstr>Prosty program w C++</vt:lpstr>
      <vt:lpstr>Wyjaśnienie kodu</vt:lpstr>
      <vt:lpstr>Kompilacja i uruchamianie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Opis prostego programu w języku C++</dc:title>
  <dc:creator>Vladyslav</dc:creator>
  <cp:lastModifiedBy>Vladyslav</cp:lastModifiedBy>
  <cp:revision>1</cp:revision>
  <dcterms:created xsi:type="dcterms:W3CDTF">2023-09-12T19:15:58Z</dcterms:created>
  <dcterms:modified xsi:type="dcterms:W3CDTF">2023-09-12T19:29:22Z</dcterms:modified>
</cp:coreProperties>
</file>