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1a7940314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f1a794031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f1a794031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f1a794031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1de4abd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1de4abd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f1de4abd8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f1de4abd8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f1de4abd8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f1de4abd8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f1a7940314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f1a7940314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Name : Non-Techies</a:t>
            </a:r>
            <a:endParaRPr/>
          </a:p>
        </p:txBody>
      </p:sp>
      <p:sp>
        <p:nvSpPr>
          <p:cNvPr id="87" name="Google Shape;87;p13"/>
          <p:cNvSpPr txBox="1"/>
          <p:nvPr>
            <p:ph idx="1" type="subTitle"/>
          </p:nvPr>
        </p:nvSpPr>
        <p:spPr>
          <a:xfrm>
            <a:off x="600975" y="2798150"/>
            <a:ext cx="7688100" cy="1077900"/>
          </a:xfrm>
          <a:prstGeom prst="rect">
            <a:avLst/>
          </a:prstGeom>
        </p:spPr>
        <p:txBody>
          <a:bodyPr anchorCtr="0" anchor="ctr" bIns="91425" lIns="91425" spcFirstLastPara="1" rIns="91425" wrap="square" tIns="91425">
            <a:normAutofit lnSpcReduction="10000"/>
          </a:bodyPr>
          <a:lstStyle/>
          <a:p>
            <a:pPr indent="0" lvl="0" marL="0" rtl="0" algn="l">
              <a:spcBef>
                <a:spcPts val="0"/>
              </a:spcBef>
              <a:spcAft>
                <a:spcPts val="0"/>
              </a:spcAft>
              <a:buNone/>
            </a:pPr>
            <a:r>
              <a:rPr lang="en"/>
              <a:t>Group members : </a:t>
            </a:r>
            <a:endParaRPr/>
          </a:p>
          <a:p>
            <a:pPr indent="0" lvl="0" marL="0" rtl="0" algn="l">
              <a:spcBef>
                <a:spcPts val="0"/>
              </a:spcBef>
              <a:spcAft>
                <a:spcPts val="0"/>
              </a:spcAft>
              <a:buNone/>
            </a:pPr>
            <a:r>
              <a:rPr lang="en"/>
              <a:t>Virag Koradia</a:t>
            </a:r>
            <a:endParaRPr/>
          </a:p>
          <a:p>
            <a:pPr indent="0" lvl="0" marL="0" rtl="0" algn="l">
              <a:spcBef>
                <a:spcPts val="0"/>
              </a:spcBef>
              <a:spcAft>
                <a:spcPts val="0"/>
              </a:spcAft>
              <a:buNone/>
            </a:pPr>
            <a:r>
              <a:rPr lang="en"/>
              <a:t>Vraj Sanghvi</a:t>
            </a:r>
            <a:endParaRPr/>
          </a:p>
          <a:p>
            <a:pPr indent="0" lvl="0" marL="0" rtl="0" algn="l">
              <a:spcBef>
                <a:spcPts val="0"/>
              </a:spcBef>
              <a:spcAft>
                <a:spcPts val="0"/>
              </a:spcAft>
              <a:buNone/>
            </a:pPr>
            <a:r>
              <a:rPr lang="en"/>
              <a:t>Het Thakkar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Currently when we saw the topic and have to develop something on the “Space Technology”, We were just blank cause we are not very familiar with space technology and then we asked chatGPT but even that didn’t work very well. So it was a really a bit of </a:t>
            </a:r>
            <a:r>
              <a:rPr lang="en"/>
              <a:t>stressful work to get the knowledge of space technology in simple words.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solution for this is that we actually can develop an AI Chat bot that can help people to get the knowledge of Space technology and Real time updates that are very </a:t>
            </a:r>
            <a:r>
              <a:rPr lang="en"/>
              <a:t>surprising</a:t>
            </a:r>
            <a:r>
              <a:rPr lang="en"/>
              <a:t> for common people (Here common people means the people who are not familiar with space and other universe).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a:t>
            </a:r>
            <a:endParaRPr/>
          </a:p>
        </p:txBody>
      </p:sp>
      <p:pic>
        <p:nvPicPr>
          <p:cNvPr id="105" name="Google Shape;105;p16"/>
          <p:cNvPicPr preferRelativeResize="0"/>
          <p:nvPr/>
        </p:nvPicPr>
        <p:blipFill rotWithShape="1">
          <a:blip r:embed="rId3">
            <a:alphaModFix/>
          </a:blip>
          <a:srcRect b="25399" l="0" r="0" t="-25400"/>
          <a:stretch/>
        </p:blipFill>
        <p:spPr>
          <a:xfrm>
            <a:off x="1828800" y="1280160"/>
            <a:ext cx="5760722" cy="36004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a:t>
            </a:r>
            <a:endParaRPr/>
          </a:p>
        </p:txBody>
      </p:sp>
      <p:pic>
        <p:nvPicPr>
          <p:cNvPr id="111" name="Google Shape;111;p17"/>
          <p:cNvPicPr preferRelativeResize="0"/>
          <p:nvPr/>
        </p:nvPicPr>
        <p:blipFill>
          <a:blip r:embed="rId3">
            <a:alphaModFix/>
          </a:blip>
          <a:stretch>
            <a:fillRect/>
          </a:stretch>
        </p:blipFill>
        <p:spPr>
          <a:xfrm>
            <a:off x="2075688" y="2006250"/>
            <a:ext cx="5603092" cy="2984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 finally we tried and did our best for this project.</a:t>
            </a:r>
            <a:endParaRPr/>
          </a:p>
          <a:p>
            <a:pPr indent="0" lvl="0" marL="0" rtl="0" algn="l">
              <a:spcBef>
                <a:spcPts val="1200"/>
              </a:spcBef>
              <a:spcAft>
                <a:spcPts val="1200"/>
              </a:spcAft>
              <a:buNone/>
            </a:pPr>
            <a:r>
              <a:rPr lang="en"/>
              <a:t>But if one can built this a much better way then this will surely help people to get the knowledge about The Space Technology and The </a:t>
            </a:r>
            <a:r>
              <a:rPr lang="en"/>
              <a:t>thighs</a:t>
            </a:r>
            <a:r>
              <a:rPr lang="en"/>
              <a:t> that are happening in Space. People would love to see that pictures and read about it.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4000"/>
              <a:t>Thank You</a:t>
            </a:r>
            <a:endParaRPr sz="40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