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7" r:id="rId4"/>
    <p:sldId id="258" r:id="rId5"/>
    <p:sldId id="266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2ttstB4OghLMTYzE0+reUDDwC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4D1A65-BB33-46BB-8040-89EDAE494027}">
  <a:tblStyle styleId="{F14D1A65-BB33-46BB-8040-89EDAE49402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30-03-2022</a:t>
            </a:r>
            <a:endParaRPr/>
          </a:p>
        </p:txBody>
      </p:sp>
      <p:sp>
        <p:nvSpPr>
          <p:cNvPr id="106" name="Google Shape;106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Supermarket checkout app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2A90ADE-8C01-4A38-9DF8-70C08201DF24}" type="datetime1">
              <a:rPr lang="en-US" smtClean="0"/>
              <a:t>10/22/2024</a:t>
            </a:fld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CFDBE64-9C6D-4FD7-9525-F5A3844C0A80}" type="datetime1">
              <a:rPr lang="en-US" smtClean="0"/>
              <a:t>10/22/2024</a:t>
            </a:fld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E06F477-BA0C-4262-938E-A67DA4743464}" type="datetime1">
              <a:rPr lang="en-US" smtClean="0"/>
              <a:t>10/22/2024</a:t>
            </a:fld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A3A26FD-9F78-42E9-BFD4-5300D605EE91}" type="datetime1">
              <a:rPr lang="en-US" smtClean="0"/>
              <a:t>10/22/2024</a:t>
            </a:fld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4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2" name="Google Shape;82;p34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3" name="Google Shape;83;p34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018DB32-71DB-4FD3-AF2B-8F010EE3DB52}" type="datetime1">
              <a:rPr lang="en-US" smtClean="0"/>
              <a:t>10/22/2024</a:t>
            </a:fld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484FD24-E560-43E2-8B35-D876870D49C1}" type="datetime1">
              <a:rPr lang="en-US" smtClean="0"/>
              <a:t>10/22/2024</a:t>
            </a:fld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7E0C453-77DF-4B53-9C17-69D97A3F740D}" type="datetime1">
              <a:rPr lang="en-US" smtClean="0"/>
              <a:t>10/22/2024</a:t>
            </a:fld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5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D4CAEF0-20D6-42C9-9F1D-FF60B0E4DA13}" type="datetime1">
              <a:rPr lang="en-US" smtClean="0"/>
              <a:t>10/22/2024</a:t>
            </a:fld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524000" y="1131764"/>
            <a:ext cx="9144000" cy="127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alibri"/>
              <a:buNone/>
            </a:pPr>
            <a:br>
              <a:rPr lang="en-US">
                <a:solidFill>
                  <a:srgbClr val="7030A0"/>
                </a:solidFill>
              </a:rPr>
            </a:br>
            <a:endParaRPr>
              <a:solidFill>
                <a:srgbClr val="7030A0"/>
              </a:solidFill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E917E3D9-3402-49BA-9874-10D2C4A001D7}" type="datetime1">
              <a:rPr lang="en-US" smtClean="0"/>
              <a:t>10/22/2024</a:t>
            </a:fld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1278774" y="2219374"/>
            <a:ext cx="96344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Dharmsinh Desai University</a:t>
            </a:r>
            <a:endParaRPr sz="4000" b="0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D9C39-08F9-9B62-A750-9926F292570C}"/>
              </a:ext>
            </a:extLst>
          </p:cNvPr>
          <p:cNvSpPr txBox="1"/>
          <p:nvPr/>
        </p:nvSpPr>
        <p:spPr>
          <a:xfrm>
            <a:off x="924233" y="3062126"/>
            <a:ext cx="9988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Insights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12CE3-6912-D96B-EBC0-F50C457AFB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FC436-81A4-069F-7C77-281411894542}"/>
              </a:ext>
            </a:extLst>
          </p:cNvPr>
          <p:cNvSpPr txBox="1"/>
          <p:nvPr/>
        </p:nvSpPr>
        <p:spPr>
          <a:xfrm>
            <a:off x="1278774" y="4451327"/>
            <a:ext cx="2880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Guided by, 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Prof. (Dr.) H. B. Prajapati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de-DE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Prof. (Dr.) V. K. Dabhi</a:t>
            </a:r>
            <a:endParaRPr lang="en-U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EE0E2A-5685-B817-7BB5-383E379078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10" r="16740" b="23932"/>
          <a:stretch/>
        </p:blipFill>
        <p:spPr>
          <a:xfrm>
            <a:off x="5122606" y="442455"/>
            <a:ext cx="1799304" cy="16355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229992-5A25-F755-E8B3-B98656F125BF}"/>
              </a:ext>
            </a:extLst>
          </p:cNvPr>
          <p:cNvSpPr txBox="1"/>
          <p:nvPr/>
        </p:nvSpPr>
        <p:spPr>
          <a:xfrm>
            <a:off x="8834939" y="4462690"/>
            <a:ext cx="3121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by, 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Doshi Het (IT026)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Gajdhar</a:t>
            </a: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Viraj (IT028)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3AE42-37B8-1C65-D10A-08ECC8B4A2D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E06F477-BA0C-4262-938E-A67DA4743464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C5CD5-6CAA-D5B5-2AF8-11181A6D46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F3545-A7FA-D655-9026-399C5403AD51}"/>
              </a:ext>
            </a:extLst>
          </p:cNvPr>
          <p:cNvSpPr txBox="1"/>
          <p:nvPr/>
        </p:nvSpPr>
        <p:spPr>
          <a:xfrm>
            <a:off x="1288026" y="1818969"/>
            <a:ext cx="9924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Table Question Answering Model is designed to simplify tasks related to querying data. Upload your CSV files in a structured format, and ask your questions in natural language. Powered by the "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NumbersStation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/nsql-350M" model, the system translates your queries into precise SQL commands, executing them in real-time against your database. Get answers to your questions now, regardless of the content of your CSV files.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401C0-0115-2EA9-7F65-8C80749F3AD2}"/>
              </a:ext>
            </a:extLst>
          </p:cNvPr>
          <p:cNvSpPr txBox="1"/>
          <p:nvPr/>
        </p:nvSpPr>
        <p:spPr>
          <a:xfrm>
            <a:off x="428685" y="272326"/>
            <a:ext cx="542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6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52EE4-4618-40C1-1F04-273ECB2A871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E06F477-BA0C-4262-938E-A67DA4743464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A43049-8203-FA93-F62E-6AD6AE60D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12439-6F26-13E8-2E25-ACB3A07D2C66}"/>
              </a:ext>
            </a:extLst>
          </p:cNvPr>
          <p:cNvSpPr txBox="1"/>
          <p:nvPr/>
        </p:nvSpPr>
        <p:spPr>
          <a:xfrm>
            <a:off x="113725" y="262166"/>
            <a:ext cx="542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sz="2400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97A297-4D3E-396C-40EE-BAD501239D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741"/>
          <a:stretch/>
        </p:blipFill>
        <p:spPr>
          <a:xfrm>
            <a:off x="910216" y="732467"/>
            <a:ext cx="2099622" cy="53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7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64AE4-E7DC-2946-37A3-0AB1CA4CA0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E06F477-BA0C-4262-938E-A67DA4743464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B7C2EB-7DA6-8C6A-1EF5-9D86303F59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B2228-E0FA-F974-61A4-D4318AC9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729" y="609599"/>
            <a:ext cx="4689987" cy="5506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12CF07-475F-6D3C-F453-262E0F6F8B33}"/>
              </a:ext>
            </a:extLst>
          </p:cNvPr>
          <p:cNvSpPr txBox="1"/>
          <p:nvPr/>
        </p:nvSpPr>
        <p:spPr>
          <a:xfrm>
            <a:off x="428685" y="272326"/>
            <a:ext cx="542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using these Schema</a:t>
            </a:r>
          </a:p>
        </p:txBody>
      </p:sp>
    </p:spTree>
    <p:extLst>
      <p:ext uri="{BB962C8B-B14F-4D97-AF65-F5344CB8AC3E}">
        <p14:creationId xmlns:p14="http://schemas.microsoft.com/office/powerpoint/2010/main" val="348260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98D8C-882B-C52C-8611-126D9362B8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E06F477-BA0C-4262-938E-A67DA4743464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DC20A8-05EF-A9CE-A510-ABF8E05B90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6A373-C0F3-4A57-6493-99BF36214CC7}"/>
              </a:ext>
            </a:extLst>
          </p:cNvPr>
          <p:cNvSpPr txBox="1"/>
          <p:nvPr/>
        </p:nvSpPr>
        <p:spPr>
          <a:xfrm>
            <a:off x="113725" y="262166"/>
            <a:ext cx="542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Retrieve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77F4B-77C0-4FEC-5701-3A5429BD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752475"/>
            <a:ext cx="95631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9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6D084-8622-FEFA-70FF-8BCACD6CC65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E06F477-BA0C-4262-938E-A67DA4743464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47D79F-CD5F-FCF5-7E7D-5CCBC1870E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05412-0474-DB55-4AC0-BED6FC273237}"/>
              </a:ext>
            </a:extLst>
          </p:cNvPr>
          <p:cNvSpPr txBox="1"/>
          <p:nvPr/>
        </p:nvSpPr>
        <p:spPr>
          <a:xfrm>
            <a:off x="113725" y="262166"/>
            <a:ext cx="542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insertion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8850E-BAF7-6852-47F4-25A7FDF0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70" y="710595"/>
            <a:ext cx="6858001" cy="3408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BF4823-88C3-6CBF-3B68-41EC13D6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870" y="4119037"/>
            <a:ext cx="7646988" cy="186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6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DD6B4-0298-F641-01E1-FD193C9189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E06F477-BA0C-4262-938E-A67DA4743464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6EC598-067F-3FBD-61E7-50C4949B51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1D540-9E00-CE1C-08EF-E8624DA02EDB}"/>
              </a:ext>
            </a:extLst>
          </p:cNvPr>
          <p:cNvSpPr txBox="1"/>
          <p:nvPr/>
        </p:nvSpPr>
        <p:spPr>
          <a:xfrm>
            <a:off x="113725" y="262166"/>
            <a:ext cx="542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Update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0431E-5775-2671-331A-D935AB17A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15" y="723831"/>
            <a:ext cx="7244398" cy="3161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A4E5CD-401C-2CD3-3992-4A636E0F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847" b="33079"/>
          <a:stretch/>
        </p:blipFill>
        <p:spPr>
          <a:xfrm>
            <a:off x="2306090" y="3885281"/>
            <a:ext cx="7552495" cy="224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9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0C02E-FAF7-0074-CC70-06348276D5A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E06F477-BA0C-4262-938E-A67DA4743464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516AFD-0113-CEB6-B5EC-DF38370C83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1B8A9-1896-6F88-7A6E-FC2B228AC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17" y="492998"/>
            <a:ext cx="6629083" cy="2936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70007-80F8-8A21-F9FC-ADE03E983995}"/>
              </a:ext>
            </a:extLst>
          </p:cNvPr>
          <p:cNvSpPr txBox="1"/>
          <p:nvPr/>
        </p:nvSpPr>
        <p:spPr>
          <a:xfrm>
            <a:off x="113725" y="262166"/>
            <a:ext cx="542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Delete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5C416E-DC19-C62E-3EE4-95D3409E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959" y="3429000"/>
            <a:ext cx="6133147" cy="28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9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28D9D-7F46-2A1E-0C07-AC04CE4257B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E06F477-BA0C-4262-938E-A67DA4743464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7A029-5C8D-975F-D2B6-104610BF29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658A9-B263-945C-640C-779BAE6ED9BA}"/>
              </a:ext>
            </a:extLst>
          </p:cNvPr>
          <p:cNvSpPr txBox="1"/>
          <p:nvPr/>
        </p:nvSpPr>
        <p:spPr>
          <a:xfrm>
            <a:off x="113725" y="262166"/>
            <a:ext cx="5421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using Multiple tables 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Books, Customer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2B704-190E-4593-4659-CACC105B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483" y="183197"/>
            <a:ext cx="6676486" cy="2448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753A75-C15E-FBAE-20B2-C65E7E3D7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483" y="2720569"/>
            <a:ext cx="7706678" cy="33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909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164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Retrospect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Het Doshi</dc:creator>
  <cp:lastModifiedBy>Het Doshi</cp:lastModifiedBy>
  <cp:revision>22</cp:revision>
  <dcterms:created xsi:type="dcterms:W3CDTF">2021-08-12T15:44:51Z</dcterms:created>
  <dcterms:modified xsi:type="dcterms:W3CDTF">2024-10-22T09:15:58Z</dcterms:modified>
</cp:coreProperties>
</file>