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2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3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4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3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3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3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6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7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4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4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1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4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7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7D956C-9D40-4F18-B93D-412C1493AF6C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451103-E127-400A-8349-7A1D611DA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00E-4604-469E-89F6-DA429EFF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Commentator Trait identification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7B976-AE96-44A6-A6BD-A0EF7C03F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Het Patel – 17BCE0567</a:t>
            </a:r>
          </a:p>
          <a:p>
            <a:r>
              <a:rPr lang="en-IN" dirty="0" err="1"/>
              <a:t>Shivansh</a:t>
            </a:r>
            <a:r>
              <a:rPr lang="en-IN" dirty="0"/>
              <a:t> Mishra – 17BCB0112</a:t>
            </a:r>
          </a:p>
        </p:txBody>
      </p:sp>
    </p:spTree>
    <p:extLst>
      <p:ext uri="{BB962C8B-B14F-4D97-AF65-F5344CB8AC3E}">
        <p14:creationId xmlns:p14="http://schemas.microsoft.com/office/powerpoint/2010/main" val="317464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DC05-BB5E-496D-AEFF-1C037D79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1198-8550-4589-8C2F-27632C80DF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4287" y="2601791"/>
            <a:ext cx="9604375" cy="309245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Text Pre-processing </a:t>
            </a:r>
          </a:p>
          <a:p>
            <a:r>
              <a:rPr lang="en-IN" dirty="0"/>
              <a:t>Stop Words</a:t>
            </a:r>
          </a:p>
          <a:p>
            <a:r>
              <a:rPr lang="en-IN" dirty="0"/>
              <a:t>n-gram</a:t>
            </a:r>
          </a:p>
          <a:p>
            <a:r>
              <a:rPr lang="en-IN" dirty="0"/>
              <a:t>POS tagging</a:t>
            </a:r>
          </a:p>
          <a:p>
            <a:r>
              <a:rPr lang="en-IN" dirty="0"/>
              <a:t>Bag of Words</a:t>
            </a:r>
          </a:p>
          <a:p>
            <a:r>
              <a:rPr lang="en-IN" dirty="0"/>
              <a:t>Adjective Identification</a:t>
            </a:r>
          </a:p>
          <a:p>
            <a:r>
              <a:rPr lang="en-IN" dirty="0"/>
              <a:t>Keyword frequency generation</a:t>
            </a:r>
          </a:p>
          <a:p>
            <a:r>
              <a:rPr lang="en-IN" dirty="0"/>
              <a:t>Finding quality of commentary by frequency of adjective comparison.</a:t>
            </a:r>
          </a:p>
        </p:txBody>
      </p:sp>
    </p:spTree>
    <p:extLst>
      <p:ext uri="{BB962C8B-B14F-4D97-AF65-F5344CB8AC3E}">
        <p14:creationId xmlns:p14="http://schemas.microsoft.com/office/powerpoint/2010/main" val="366912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CD6E-815E-4611-8D0F-2887BA39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9C98C9-ACBA-42DA-AE4B-24E147B1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538121"/>
              </p:ext>
            </p:extLst>
          </p:nvPr>
        </p:nvGraphicFramePr>
        <p:xfrm>
          <a:off x="1137138" y="822960"/>
          <a:ext cx="991772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67">
                  <a:extLst>
                    <a:ext uri="{9D8B030D-6E8A-4147-A177-3AD203B41FA5}">
                      <a16:colId xmlns:a16="http://schemas.microsoft.com/office/drawing/2014/main" val="3732260657"/>
                    </a:ext>
                  </a:extLst>
                </a:gridCol>
                <a:gridCol w="4054208">
                  <a:extLst>
                    <a:ext uri="{9D8B030D-6E8A-4147-A177-3AD203B41FA5}">
                      <a16:colId xmlns:a16="http://schemas.microsoft.com/office/drawing/2014/main" val="1264371844"/>
                    </a:ext>
                  </a:extLst>
                </a:gridCol>
                <a:gridCol w="4612848">
                  <a:extLst>
                    <a:ext uri="{9D8B030D-6E8A-4147-A177-3AD203B41FA5}">
                      <a16:colId xmlns:a16="http://schemas.microsoft.com/office/drawing/2014/main" val="1096416504"/>
                    </a:ext>
                  </a:extLst>
                </a:gridCol>
              </a:tblGrid>
              <a:tr h="30776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No.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Errors 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How it was fixed.</a:t>
                      </a:r>
                      <a:endParaRPr lang="en-IN" dirty="0"/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3624135249"/>
                  </a:ext>
                </a:extLst>
              </a:tr>
              <a:tr h="76940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1. 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While removing stopwords, data was unstructured.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Manually converted unstructured data into structured data by pandas framework. Dropped all the unnecessary columns.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696024953"/>
                  </a:ext>
                </a:extLst>
              </a:tr>
              <a:tr h="76940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2. 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Adjectives were not detected as the data was unstructured.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found out adjectives manually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separate POS tagger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1849500723"/>
                  </a:ext>
                </a:extLst>
              </a:tr>
              <a:tr h="76940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3.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By the method taught in class, all the letters of the word were considered as individually tagged NN 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Fixed using </a:t>
                      </a:r>
                      <a:r>
                        <a:rPr lang="en-IN" dirty="0" err="1"/>
                        <a:t>textblob</a:t>
                      </a:r>
                      <a:r>
                        <a:rPr lang="en-IN" dirty="0"/>
                        <a:t> library.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562259369"/>
                  </a:ext>
                </a:extLst>
              </a:tr>
              <a:tr h="1231046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4. 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Notebook data rate limit was initialized as very low. Therefore it was not possible to run a very big dataset. </a:t>
                      </a:r>
                    </a:p>
                    <a:p>
                      <a:pPr algn="ctr"/>
                      <a:r>
                        <a:rPr lang="en-IN" dirty="0"/>
                        <a:t>For n-gram processing 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fixed Execute command in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restart the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--&gt;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 --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NotebookApp.iopub_data_rate_limit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=10000000000(bytes/sec)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4207584163"/>
                  </a:ext>
                </a:extLst>
              </a:tr>
              <a:tr h="538583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5.</a:t>
                      </a:r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WordCloud data not usable</a:t>
                      </a:r>
                    </a:p>
                    <a:p>
                      <a:pPr algn="ctr"/>
                      <a:endParaRPr lang="en-IN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fixed it using google lenses. Captured in text file. Space separated variables 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77890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93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199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Commentator Trait identification using NLP</vt:lpstr>
      <vt:lpstr>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Commentator Trait identification using NLP</dc:title>
  <dc:creator>HET PATEL</dc:creator>
  <cp:lastModifiedBy>HET PATEL</cp:lastModifiedBy>
  <cp:revision>6</cp:revision>
  <dcterms:created xsi:type="dcterms:W3CDTF">2020-06-06T07:54:09Z</dcterms:created>
  <dcterms:modified xsi:type="dcterms:W3CDTF">2020-06-06T10:19:07Z</dcterms:modified>
</cp:coreProperties>
</file>