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936FE-D4A8-88F7-C246-E352C9CF8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94811-0AA2-D683-92FA-35009FF24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1DD44-BDD7-C335-85EE-9AF6A56E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E86B1-40DC-7503-E067-B821194C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361AE-993D-4953-92E0-B52CA1F7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4C3B6-6CD9-E843-910A-0B1E6E39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629C4-E4F8-C006-21D9-A6EF8D30D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BF598-BBDE-A294-9D31-70629D64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754FC-B4C6-4470-BEE7-BBBF7266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4EF48-AEC8-06E5-6B4B-7A6546C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5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BFC6D6-C365-616F-62AB-ECA5B14D3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72041-4B8F-4509-28F4-575A721D2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F91FB-F5B1-BB88-5784-1BD856CA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D11E6-6E0A-792A-AE00-8DAEDD96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50103-9C21-E529-7DD9-500510DF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1E82-9E78-D5BA-891E-B8AF7D98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10DA4-1904-D1C6-9441-F82AC7F0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FC1E8-CB44-12DB-36E1-3A70EB38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D2992-2D31-2C71-8D3B-8DB07634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72C86-C6D7-815A-7F2C-F4484810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1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D5111-9B05-C9F1-4D01-0BF0BA2F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E48A4-C21A-E04F-85C9-30974B497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1A2DB-E807-A3DA-B690-854A6C12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A8379-6D14-9D5F-C00A-E83E3FEA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4FD07-373B-1B32-5D03-52E6BA8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1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12023-93BE-8809-9843-80A100E1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324BA-1376-6D5B-61FC-81B3F08BF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CBB74-35EE-2A13-B465-AA1AFBC3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28DA0-7981-88E4-6EF8-E3CE5770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77525-5750-BF6A-D637-65523467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6669D-7D30-B867-EC11-F5AF769B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DA3CB-CD30-61DB-3C3C-A8B031D8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08BDA-1942-EDB6-C2FD-BBAB4C2B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0F4DB-3695-5D30-D7E1-1EABF299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6FD4E6-A573-9094-7DBF-2BF24E0DD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8C0E0-D3EA-5844-7F38-4F8CFD6B7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0B662E-6244-0A22-31A7-F2423BC7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F41002-1E94-B7AE-F7C5-6D554319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53CB6-F72D-50C8-472A-6DBA3278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E0DBB-E31A-5F7C-9377-F405A7EE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EEB84B-9EBC-4717-2F0E-D631FCE4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FF395-797A-19F5-B118-96E3E93B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CF414-84A2-6080-CEDC-1587A326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08ED13-A606-ADE3-E3F7-B4F83F5A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5E09F9-4C94-C066-48D7-77667CCC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695C8-D1AA-AA04-56C1-B11DB048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7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EEA01-3D61-81F1-B99E-7774BF47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71048-468B-7DD9-76B3-C5295070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74594-0C8C-4370-7871-EBB636A88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ADDBB-3F16-7183-60CE-9CE5F180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8D28A-59BF-FC97-67CF-64B1C8D2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B42C3-B171-190F-9CB6-DBD69F1B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1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70932-8384-559D-B53C-AF45F72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B1249-111F-FEA6-06E6-9714B016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CDE79-6F05-40DD-1652-09F73A320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C4928-7331-CC82-8540-35F375EF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2A031-F883-CF14-9D5B-CA4BB138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E520F-130B-3A47-3A6A-EBDF759A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0D7527-59C5-9091-67B9-7CB37BAA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F5E63-1443-3DB1-4272-58784683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B43CE-62F5-F72C-29E6-04EAD6D1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9C82-1CC2-49BC-907B-D6AA29FF930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D07E8-E70E-066D-6E9D-AB6325534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7743F-1A99-D8BE-08DB-60FA35969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3063-A1E1-4115-B797-A76BDFD76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8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09951A-DFE6-48D6-0E3E-4F1B806D7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83867"/>
              </p:ext>
            </p:extLst>
          </p:nvPr>
        </p:nvGraphicFramePr>
        <p:xfrm>
          <a:off x="254741" y="70697"/>
          <a:ext cx="11406828" cy="1437469"/>
        </p:xfrm>
        <a:graphic>
          <a:graphicData uri="http://schemas.openxmlformats.org/drawingml/2006/table">
            <a:tbl>
              <a:tblPr/>
              <a:tblGrid>
                <a:gridCol w="11406828">
                  <a:extLst>
                    <a:ext uri="{9D8B030D-6E8A-4147-A177-3AD203B41FA5}">
                      <a16:colId xmlns:a16="http://schemas.microsoft.com/office/drawing/2014/main" val="1336340800"/>
                    </a:ext>
                  </a:extLst>
                </a:gridCol>
              </a:tblGrid>
              <a:tr h="14374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고딕" panose="020B0503020000020004" pitchFamily="2" charset="-127"/>
                        </a:rPr>
                        <a:t>Support vector machine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고딕" panose="020B0503020000020004" pitchFamily="2" charset="-127"/>
                        </a:rPr>
                        <a:t>을 이용하여 주어진 이미지가 사람의 얼굴인지 </a:t>
                      </a: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고딕" panose="020B0503020000020004" pitchFamily="2" charset="-127"/>
                        </a:rPr>
                        <a:t>아니지를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고딕" panose="020B0503020000020004" pitchFamily="2" charset="-127"/>
                        </a:rPr>
                        <a:t> 구분하는 프로그램을 </a:t>
                      </a: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고딕" panose="020B0503020000020004" pitchFamily="2" charset="-127"/>
                        </a:rPr>
                        <a:t>구현하시오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고딕" panose="020B0503020000020004" pitchFamily="2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722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4F52716-1412-62A8-BCEA-4734F8DA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15" y="1643371"/>
            <a:ext cx="1152040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1.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데이터 학인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1)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훈련용 데이터의 위치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(URL)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사람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: https://github.com/dknife/ML/raw/main/data/Proj2/faces/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사람외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: https://github.com/dknife/ML/raw/main/data/Proj2/animals/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2)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테스트 데이터의 위치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(URL)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사람과 사람이 아닌 이미지가 섞임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: https://github.com/dknife/ML/raw/main/data/Proj2/test_data/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2.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얼굴 이미지와 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얼굴외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 이미지를 읽고 확인하여 긍정 그룹과 부정 그룹으로 분류한다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이 경우에 이미지의 크기는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64*64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로 전부 변경한다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3.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얼굴 이미지의 특징 데이터를 추출하기 위하여 기울기 히스토그램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(histogram of gradient)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을 사용한다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블록 사이즈를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16*16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으로 설정한다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히스토그램의 방향은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8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방향이다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4.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코드 중간에 각 이미지를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3*5 subplot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으로 표시해서 이미지들을 확인한다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테스트 이미지는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2*5 subplot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으로 이미지를 확인한다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 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특징값들도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 이미지로 표시하는 코드를 작성한다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5. SVM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의 매개변수에서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C=1, kernel = ‘poly’, degree =5, coef0=10.0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나눔고딕" panose="020B0503020000020004" pitchFamily="2" charset="-127"/>
              </a:rPr>
              <a:t>으로 설정한다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8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한컴바탕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조진혁</dc:creator>
  <cp:lastModifiedBy>조진혁</cp:lastModifiedBy>
  <cp:revision>1</cp:revision>
  <dcterms:created xsi:type="dcterms:W3CDTF">2022-11-07T01:34:13Z</dcterms:created>
  <dcterms:modified xsi:type="dcterms:W3CDTF">2022-11-07T01:36:26Z</dcterms:modified>
</cp:coreProperties>
</file>