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3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68" autoAdjust="0"/>
    <p:restoredTop sz="89082" autoAdjust="0"/>
  </p:normalViewPr>
  <p:slideViewPr>
    <p:cSldViewPr snapToGrid="0">
      <p:cViewPr varScale="1">
        <p:scale>
          <a:sx n="55" d="100"/>
          <a:sy n="55" d="100"/>
        </p:scale>
        <p:origin x="114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A916A-07F0-4D69-82C9-4A7939ED6DF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BC393-446E-46FF-B569-6FD119CF8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881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F7DD1-8E7D-4727-96F0-39309D0F350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8E2FD-A4B3-4A39-B505-6173D12CB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650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9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2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3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121013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196752"/>
            <a:ext cx="1094521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404931" y="6525344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992544" y="6525344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8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2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7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5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66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5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7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8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8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701252"/>
          </a:xfrm>
        </p:spPr>
        <p:txBody>
          <a:bodyPr>
            <a:normAutofit/>
          </a:bodyPr>
          <a:lstStyle/>
          <a:p>
            <a:pPr marL="0" fontAlgn="base"/>
            <a:r>
              <a:rPr lang="ko-KR" altLang="ko-KR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타이타닉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(Titanic) </a:t>
            </a:r>
            <a:r>
              <a:rPr lang="ko-KR" altLang="ko-KR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데이터셋을</a:t>
            </a:r>
            <a:r>
              <a:rPr lang="ko-KR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캐글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Kaggle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필요한 파일들을 다운로드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(https://www.kaggle.com/c/titanic) </a:t>
            </a:r>
            <a:r>
              <a:rPr lang="ko-KR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후에 승객의 나이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승객 등급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승선 위치 같은 속성을 기반으로 하여 승객의 생존 여부를 </a:t>
            </a:r>
            <a:r>
              <a:rPr lang="ko-KR" altLang="ko-KR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예측하시오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2400" b="0" dirty="0">
              <a:latin typeface="Arial" panose="020B0604020202020204" pitchFamily="34" charset="0"/>
            </a:endParaRPr>
          </a:p>
          <a:p>
            <a:pPr lvl="0">
              <a:buClrTx/>
              <a:buFontTx/>
              <a:buAutoNum type="arabicPeriod"/>
            </a:pPr>
            <a:r>
              <a:rPr lang="en-US" altLang="ko-KR" sz="2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PassengerId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열을 인덱스 열로 지정한다</a:t>
            </a:r>
            <a:r>
              <a:rPr lang="en-US" altLang="ko-KR" sz="24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lang="ko-KR" altLang="en-US" sz="2400" b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lvl="0" indent="0">
              <a:buClrTx/>
              <a:buNone/>
            </a:pP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누락된 데이터를 확인해본다</a:t>
            </a:r>
            <a:r>
              <a:rPr lang="en-US" altLang="ko-KR" sz="24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lang="ko-KR" altLang="en-US" sz="2400" b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lvl="0" indent="0">
              <a:buClrTx/>
              <a:buNone/>
            </a:pP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Random Forest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적용하여 </a:t>
            </a:r>
            <a:r>
              <a:rPr lang="en-US" altLang="ko-KR" sz="2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n_estimators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=100, </a:t>
            </a:r>
            <a:r>
              <a:rPr lang="en-US" altLang="ko-KR" sz="2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random_state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=42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예측하고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10-fold cross </a:t>
            </a:r>
            <a:r>
              <a:rPr lang="en-US" altLang="ko-KR" sz="24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validation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사용하여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forest 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점수의 평균값을 구하시오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lang="ko-KR" altLang="en-US" sz="2400" b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lvl="0" indent="0">
              <a:buClrTx/>
              <a:buNone/>
            </a:pP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Support vector machine(SVM)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적용하여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gamma="auto"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예측하고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10-fold cross </a:t>
            </a:r>
            <a:r>
              <a:rPr lang="en-US" altLang="ko-KR" sz="24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validation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사용하여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SVM 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점수의 평균값을 구하시오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lang="ko-KR" altLang="en-US" sz="2400" b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lvl="0" indent="0">
              <a:buClrTx/>
              <a:buNone/>
            </a:pP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5. 3, 4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번의 결과에 대하여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accuracy, precision, F1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각각 구하시오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lang="en-US" altLang="ko-KR" sz="2400" b="0" dirty="0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  <a:cs typeface="+mn-cs"/>
              </a:rPr>
              <a:t>  </a:t>
            </a:r>
            <a:endParaRPr lang="en-US" altLang="ko-KR" sz="2400" b="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  <a:p>
            <a:pPr marL="1304745" lvl="1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600" dirty="0" smtClean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01</a:t>
            </a:r>
            <a:r>
              <a:rPr lang="ko-KR" altLang="en-US" sz="3200" dirty="0"/>
              <a:t> </a:t>
            </a:r>
            <a:r>
              <a:rPr lang="ko-KR" altLang="en-US" sz="3200" dirty="0" err="1" smtClean="0"/>
              <a:t>실습문제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4688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118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한컴바탕</vt:lpstr>
      <vt:lpstr>함초롬돋움</vt:lpstr>
      <vt:lpstr>Arial</vt:lpstr>
      <vt:lpstr>Calibri</vt:lpstr>
      <vt:lpstr>Wingdings</vt:lpstr>
      <vt:lpstr>Office 테마</vt:lpstr>
      <vt:lpstr>01 실습문제2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davinci_ai</dc:creator>
  <cp:lastModifiedBy>davinci_ai</cp:lastModifiedBy>
  <cp:revision>530</cp:revision>
  <dcterms:created xsi:type="dcterms:W3CDTF">2022-08-25T04:58:57Z</dcterms:created>
  <dcterms:modified xsi:type="dcterms:W3CDTF">2022-11-09T05:59:44Z</dcterms:modified>
</cp:coreProperties>
</file>