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4E2909-2A98-4840-B9EE-93D0507B73C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276D0FA-A9F9-44B8-B88C-2C63F69A9E61}">
      <dgm:prSet/>
      <dgm:spPr/>
      <dgm:t>
        <a:bodyPr/>
        <a:lstStyle/>
        <a:p>
          <a:r>
            <a:rPr lang="en-US"/>
            <a:t>- Passenger demand fluctuates during peak and off-peak hours.</a:t>
          </a:r>
        </a:p>
      </dgm:t>
    </dgm:pt>
    <dgm:pt modelId="{3082F0B2-4133-48C9-84AB-25C7384B0558}" type="parTrans" cxnId="{CA1F8FB0-5F6B-4E5C-8729-62B828CFBE1F}">
      <dgm:prSet/>
      <dgm:spPr/>
      <dgm:t>
        <a:bodyPr/>
        <a:lstStyle/>
        <a:p>
          <a:endParaRPr lang="en-US"/>
        </a:p>
      </dgm:t>
    </dgm:pt>
    <dgm:pt modelId="{59A06074-0D22-4921-A7DF-D3B7693C7E09}" type="sibTrans" cxnId="{CA1F8FB0-5F6B-4E5C-8729-62B828CFBE1F}">
      <dgm:prSet/>
      <dgm:spPr/>
      <dgm:t>
        <a:bodyPr/>
        <a:lstStyle/>
        <a:p>
          <a:endParaRPr lang="en-US"/>
        </a:p>
      </dgm:t>
    </dgm:pt>
    <dgm:pt modelId="{CAAD3F15-8970-424B-8FDB-272303944934}">
      <dgm:prSet/>
      <dgm:spPr/>
      <dgm:t>
        <a:bodyPr/>
        <a:lstStyle/>
        <a:p>
          <a:r>
            <a:rPr lang="en-US"/>
            <a:t>- Traffic congestion affects bus arrival times and efficiency.</a:t>
          </a:r>
        </a:p>
      </dgm:t>
    </dgm:pt>
    <dgm:pt modelId="{E92DD628-BFEE-4BAF-AECE-746F114F78EA}" type="parTrans" cxnId="{EAA0391D-72AA-405F-B633-CB8AEF131EAA}">
      <dgm:prSet/>
      <dgm:spPr/>
      <dgm:t>
        <a:bodyPr/>
        <a:lstStyle/>
        <a:p>
          <a:endParaRPr lang="en-US"/>
        </a:p>
      </dgm:t>
    </dgm:pt>
    <dgm:pt modelId="{8DA52CDF-6CB9-4DA8-AE0F-5D2CB260AEB3}" type="sibTrans" cxnId="{EAA0391D-72AA-405F-B633-CB8AEF131EAA}">
      <dgm:prSet/>
      <dgm:spPr/>
      <dgm:t>
        <a:bodyPr/>
        <a:lstStyle/>
        <a:p>
          <a:endParaRPr lang="en-US"/>
        </a:p>
      </dgm:t>
    </dgm:pt>
    <dgm:pt modelId="{D693F642-8F3D-4346-A116-6BB4FCB77218}">
      <dgm:prSet/>
      <dgm:spPr/>
      <dgm:t>
        <a:bodyPr/>
        <a:lstStyle/>
        <a:p>
          <a:r>
            <a:rPr lang="en-US"/>
            <a:t>- Inefficient scheduling leads to increased operational costs.</a:t>
          </a:r>
        </a:p>
      </dgm:t>
    </dgm:pt>
    <dgm:pt modelId="{7EFBAA6E-1247-4347-B356-F1DF8E3155CC}" type="parTrans" cxnId="{6B592FFB-7563-46B7-8B81-FA60D4CCACDB}">
      <dgm:prSet/>
      <dgm:spPr/>
      <dgm:t>
        <a:bodyPr/>
        <a:lstStyle/>
        <a:p>
          <a:endParaRPr lang="en-US"/>
        </a:p>
      </dgm:t>
    </dgm:pt>
    <dgm:pt modelId="{9AF1085C-0E22-4191-B615-AD5C31EC80C4}" type="sibTrans" cxnId="{6B592FFB-7563-46B7-8B81-FA60D4CCACDB}">
      <dgm:prSet/>
      <dgm:spPr/>
      <dgm:t>
        <a:bodyPr/>
        <a:lstStyle/>
        <a:p>
          <a:endParaRPr lang="en-US"/>
        </a:p>
      </dgm:t>
    </dgm:pt>
    <dgm:pt modelId="{53D5F088-A10F-4E4D-B281-B5377A709715}">
      <dgm:prSet/>
      <dgm:spPr/>
      <dgm:t>
        <a:bodyPr/>
        <a:lstStyle/>
        <a:p>
          <a:r>
            <a:rPr lang="en-US"/>
            <a:t>- Environmental concerns: fuel consumption and emissions.</a:t>
          </a:r>
        </a:p>
      </dgm:t>
    </dgm:pt>
    <dgm:pt modelId="{A40DC730-01C2-4DF2-B6F1-B84DFA1427B3}" type="parTrans" cxnId="{5AF924FC-C2E1-49E0-9F63-01C881C0AC90}">
      <dgm:prSet/>
      <dgm:spPr/>
      <dgm:t>
        <a:bodyPr/>
        <a:lstStyle/>
        <a:p>
          <a:endParaRPr lang="en-US"/>
        </a:p>
      </dgm:t>
    </dgm:pt>
    <dgm:pt modelId="{265C18C4-E9E3-4B69-BDF4-032457AF8B97}" type="sibTrans" cxnId="{5AF924FC-C2E1-49E0-9F63-01C881C0AC90}">
      <dgm:prSet/>
      <dgm:spPr/>
      <dgm:t>
        <a:bodyPr/>
        <a:lstStyle/>
        <a:p>
          <a:endParaRPr lang="en-US"/>
        </a:p>
      </dgm:t>
    </dgm:pt>
    <dgm:pt modelId="{2172D25A-71F7-4AAB-B61A-83D0CC5D1D68}">
      <dgm:prSet/>
      <dgm:spPr/>
      <dgm:t>
        <a:bodyPr/>
        <a:lstStyle/>
        <a:p>
          <a:r>
            <a:rPr lang="en-US"/>
            <a:t>**Objective:** Develop an optimized bus scheduling system to enhance efficiency and reduce costs.</a:t>
          </a:r>
        </a:p>
      </dgm:t>
    </dgm:pt>
    <dgm:pt modelId="{9909CEA5-B5C5-426D-9CBB-2D4CB5331662}" type="parTrans" cxnId="{A0CB87CA-7C3C-4B53-93D6-3CBF395FA251}">
      <dgm:prSet/>
      <dgm:spPr/>
      <dgm:t>
        <a:bodyPr/>
        <a:lstStyle/>
        <a:p>
          <a:endParaRPr lang="en-US"/>
        </a:p>
      </dgm:t>
    </dgm:pt>
    <dgm:pt modelId="{4A8E572C-A227-4066-AC5B-5E5E44A89DFA}" type="sibTrans" cxnId="{A0CB87CA-7C3C-4B53-93D6-3CBF395FA251}">
      <dgm:prSet/>
      <dgm:spPr/>
      <dgm:t>
        <a:bodyPr/>
        <a:lstStyle/>
        <a:p>
          <a:endParaRPr lang="en-US"/>
        </a:p>
      </dgm:t>
    </dgm:pt>
    <dgm:pt modelId="{7F26EF7A-4B14-4ACA-A3EF-A4F562B16BBE}" type="pres">
      <dgm:prSet presAssocID="{A04E2909-2A98-4840-B9EE-93D0507B73CD}" presName="linear" presStyleCnt="0">
        <dgm:presLayoutVars>
          <dgm:animLvl val="lvl"/>
          <dgm:resizeHandles val="exact"/>
        </dgm:presLayoutVars>
      </dgm:prSet>
      <dgm:spPr/>
    </dgm:pt>
    <dgm:pt modelId="{5E7B9B0C-14DE-4ABF-B01A-6320A172FEA5}" type="pres">
      <dgm:prSet presAssocID="{5276D0FA-A9F9-44B8-B88C-2C63F69A9E6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CFDE2F5-AF84-4320-A527-4F10FCB4DE72}" type="pres">
      <dgm:prSet presAssocID="{59A06074-0D22-4921-A7DF-D3B7693C7E09}" presName="spacer" presStyleCnt="0"/>
      <dgm:spPr/>
    </dgm:pt>
    <dgm:pt modelId="{E210A2C5-3998-40D7-8D58-8FCCEFDA9116}" type="pres">
      <dgm:prSet presAssocID="{CAAD3F15-8970-424B-8FDB-27230394493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CE907E0-2BE5-47BC-9C7E-85F9470C2EDC}" type="pres">
      <dgm:prSet presAssocID="{8DA52CDF-6CB9-4DA8-AE0F-5D2CB260AEB3}" presName="spacer" presStyleCnt="0"/>
      <dgm:spPr/>
    </dgm:pt>
    <dgm:pt modelId="{33381437-E91F-4379-85A6-95B6C026B641}" type="pres">
      <dgm:prSet presAssocID="{D693F642-8F3D-4346-A116-6BB4FCB7721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A2CFF98-A8C4-499A-AC42-1551E7C34E6C}" type="pres">
      <dgm:prSet presAssocID="{9AF1085C-0E22-4191-B615-AD5C31EC80C4}" presName="spacer" presStyleCnt="0"/>
      <dgm:spPr/>
    </dgm:pt>
    <dgm:pt modelId="{78DD5046-73EA-4972-A94B-7C5F7A5E3C1F}" type="pres">
      <dgm:prSet presAssocID="{53D5F088-A10F-4E4D-B281-B5377A70971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297C425-FF9E-4862-AF0C-5A9E44A101C2}" type="pres">
      <dgm:prSet presAssocID="{265C18C4-E9E3-4B69-BDF4-032457AF8B97}" presName="spacer" presStyleCnt="0"/>
      <dgm:spPr/>
    </dgm:pt>
    <dgm:pt modelId="{0E5F9DD6-B786-4489-B7AA-838AB3522A72}" type="pres">
      <dgm:prSet presAssocID="{2172D25A-71F7-4AAB-B61A-83D0CC5D1D6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643D717-C621-4B16-AEF4-163FF2618B58}" type="presOf" srcId="{D693F642-8F3D-4346-A116-6BB4FCB77218}" destId="{33381437-E91F-4379-85A6-95B6C026B641}" srcOrd="0" destOrd="0" presId="urn:microsoft.com/office/officeart/2005/8/layout/vList2"/>
    <dgm:cxn modelId="{EAA0391D-72AA-405F-B633-CB8AEF131EAA}" srcId="{A04E2909-2A98-4840-B9EE-93D0507B73CD}" destId="{CAAD3F15-8970-424B-8FDB-272303944934}" srcOrd="1" destOrd="0" parTransId="{E92DD628-BFEE-4BAF-AECE-746F114F78EA}" sibTransId="{8DA52CDF-6CB9-4DA8-AE0F-5D2CB260AEB3}"/>
    <dgm:cxn modelId="{5AABB94B-9839-4984-BB8F-09E0B62A669D}" type="presOf" srcId="{A04E2909-2A98-4840-B9EE-93D0507B73CD}" destId="{7F26EF7A-4B14-4ACA-A3EF-A4F562B16BBE}" srcOrd="0" destOrd="0" presId="urn:microsoft.com/office/officeart/2005/8/layout/vList2"/>
    <dgm:cxn modelId="{6760D06F-0B8F-46EA-90D1-57E921A6992D}" type="presOf" srcId="{53D5F088-A10F-4E4D-B281-B5377A709715}" destId="{78DD5046-73EA-4972-A94B-7C5F7A5E3C1F}" srcOrd="0" destOrd="0" presId="urn:microsoft.com/office/officeart/2005/8/layout/vList2"/>
    <dgm:cxn modelId="{6203AF76-6809-4FFA-BE95-1C982D0C2B61}" type="presOf" srcId="{2172D25A-71F7-4AAB-B61A-83D0CC5D1D68}" destId="{0E5F9DD6-B786-4489-B7AA-838AB3522A72}" srcOrd="0" destOrd="0" presId="urn:microsoft.com/office/officeart/2005/8/layout/vList2"/>
    <dgm:cxn modelId="{CA1F8FB0-5F6B-4E5C-8729-62B828CFBE1F}" srcId="{A04E2909-2A98-4840-B9EE-93D0507B73CD}" destId="{5276D0FA-A9F9-44B8-B88C-2C63F69A9E61}" srcOrd="0" destOrd="0" parTransId="{3082F0B2-4133-48C9-84AB-25C7384B0558}" sibTransId="{59A06074-0D22-4921-A7DF-D3B7693C7E09}"/>
    <dgm:cxn modelId="{A0CB87CA-7C3C-4B53-93D6-3CBF395FA251}" srcId="{A04E2909-2A98-4840-B9EE-93D0507B73CD}" destId="{2172D25A-71F7-4AAB-B61A-83D0CC5D1D68}" srcOrd="4" destOrd="0" parTransId="{9909CEA5-B5C5-426D-9CBB-2D4CB5331662}" sibTransId="{4A8E572C-A227-4066-AC5B-5E5E44A89DFA}"/>
    <dgm:cxn modelId="{33BCB3D8-4AEF-4B3A-9B11-22EF3E1812B6}" type="presOf" srcId="{CAAD3F15-8970-424B-8FDB-272303944934}" destId="{E210A2C5-3998-40D7-8D58-8FCCEFDA9116}" srcOrd="0" destOrd="0" presId="urn:microsoft.com/office/officeart/2005/8/layout/vList2"/>
    <dgm:cxn modelId="{F3C330EE-C9D7-4574-9726-96764B17F908}" type="presOf" srcId="{5276D0FA-A9F9-44B8-B88C-2C63F69A9E61}" destId="{5E7B9B0C-14DE-4ABF-B01A-6320A172FEA5}" srcOrd="0" destOrd="0" presId="urn:microsoft.com/office/officeart/2005/8/layout/vList2"/>
    <dgm:cxn modelId="{6B592FFB-7563-46B7-8B81-FA60D4CCACDB}" srcId="{A04E2909-2A98-4840-B9EE-93D0507B73CD}" destId="{D693F642-8F3D-4346-A116-6BB4FCB77218}" srcOrd="2" destOrd="0" parTransId="{7EFBAA6E-1247-4347-B356-F1DF8E3155CC}" sibTransId="{9AF1085C-0E22-4191-B615-AD5C31EC80C4}"/>
    <dgm:cxn modelId="{5AF924FC-C2E1-49E0-9F63-01C881C0AC90}" srcId="{A04E2909-2A98-4840-B9EE-93D0507B73CD}" destId="{53D5F088-A10F-4E4D-B281-B5377A709715}" srcOrd="3" destOrd="0" parTransId="{A40DC730-01C2-4DF2-B6F1-B84DFA1427B3}" sibTransId="{265C18C4-E9E3-4B69-BDF4-032457AF8B97}"/>
    <dgm:cxn modelId="{0EE707D8-6C62-4F96-98BD-B84F9D638F71}" type="presParOf" srcId="{7F26EF7A-4B14-4ACA-A3EF-A4F562B16BBE}" destId="{5E7B9B0C-14DE-4ABF-B01A-6320A172FEA5}" srcOrd="0" destOrd="0" presId="urn:microsoft.com/office/officeart/2005/8/layout/vList2"/>
    <dgm:cxn modelId="{40429374-CC89-448D-85CC-FFB505E3D691}" type="presParOf" srcId="{7F26EF7A-4B14-4ACA-A3EF-A4F562B16BBE}" destId="{ECFDE2F5-AF84-4320-A527-4F10FCB4DE72}" srcOrd="1" destOrd="0" presId="urn:microsoft.com/office/officeart/2005/8/layout/vList2"/>
    <dgm:cxn modelId="{A9028A71-CF54-44B5-BF02-1C9E0FDCB342}" type="presParOf" srcId="{7F26EF7A-4B14-4ACA-A3EF-A4F562B16BBE}" destId="{E210A2C5-3998-40D7-8D58-8FCCEFDA9116}" srcOrd="2" destOrd="0" presId="urn:microsoft.com/office/officeart/2005/8/layout/vList2"/>
    <dgm:cxn modelId="{4F79C75B-AD69-4170-A1BE-203DBFCEF94A}" type="presParOf" srcId="{7F26EF7A-4B14-4ACA-A3EF-A4F562B16BBE}" destId="{4CE907E0-2BE5-47BC-9C7E-85F9470C2EDC}" srcOrd="3" destOrd="0" presId="urn:microsoft.com/office/officeart/2005/8/layout/vList2"/>
    <dgm:cxn modelId="{2CE3B67B-491E-46CC-B73B-AD7E84FB83F9}" type="presParOf" srcId="{7F26EF7A-4B14-4ACA-A3EF-A4F562B16BBE}" destId="{33381437-E91F-4379-85A6-95B6C026B641}" srcOrd="4" destOrd="0" presId="urn:microsoft.com/office/officeart/2005/8/layout/vList2"/>
    <dgm:cxn modelId="{01DFEC88-8B0D-4B50-8DD1-7939B0115125}" type="presParOf" srcId="{7F26EF7A-4B14-4ACA-A3EF-A4F562B16BBE}" destId="{BA2CFF98-A8C4-499A-AC42-1551E7C34E6C}" srcOrd="5" destOrd="0" presId="urn:microsoft.com/office/officeart/2005/8/layout/vList2"/>
    <dgm:cxn modelId="{15B53D81-4E6F-49C8-98C3-4E20C4575792}" type="presParOf" srcId="{7F26EF7A-4B14-4ACA-A3EF-A4F562B16BBE}" destId="{78DD5046-73EA-4972-A94B-7C5F7A5E3C1F}" srcOrd="6" destOrd="0" presId="urn:microsoft.com/office/officeart/2005/8/layout/vList2"/>
    <dgm:cxn modelId="{E44F9D2F-607D-459A-93E9-5E2D38F3A63D}" type="presParOf" srcId="{7F26EF7A-4B14-4ACA-A3EF-A4F562B16BBE}" destId="{F297C425-FF9E-4862-AF0C-5A9E44A101C2}" srcOrd="7" destOrd="0" presId="urn:microsoft.com/office/officeart/2005/8/layout/vList2"/>
    <dgm:cxn modelId="{25D8DA43-4D15-4835-8921-481F4F4D03E2}" type="presParOf" srcId="{7F26EF7A-4B14-4ACA-A3EF-A4F562B16BBE}" destId="{0E5F9DD6-B786-4489-B7AA-838AB3522A7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6ED28D-96F3-456E-9D44-171EA3441D9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79C22B1-7156-4CB8-8F79-159151DE7E75}">
      <dgm:prSet/>
      <dgm:spPr/>
      <dgm:t>
        <a:bodyPr/>
        <a:lstStyle/>
        <a:p>
          <a:r>
            <a:rPr lang="en-US"/>
            <a:t>**Steps in the Optimization Approach:**</a:t>
          </a:r>
        </a:p>
      </dgm:t>
    </dgm:pt>
    <dgm:pt modelId="{D9AB653E-ABD1-4062-9CD6-73B5EC12E6F9}" type="parTrans" cxnId="{CFCC0E61-4274-4A4A-A726-0F4C6C02F0D3}">
      <dgm:prSet/>
      <dgm:spPr/>
      <dgm:t>
        <a:bodyPr/>
        <a:lstStyle/>
        <a:p>
          <a:endParaRPr lang="en-US"/>
        </a:p>
      </dgm:t>
    </dgm:pt>
    <dgm:pt modelId="{3AD5FEFF-8A9D-4D29-A647-602107811490}" type="sibTrans" cxnId="{CFCC0E61-4274-4A4A-A726-0F4C6C02F0D3}">
      <dgm:prSet/>
      <dgm:spPr/>
      <dgm:t>
        <a:bodyPr/>
        <a:lstStyle/>
        <a:p>
          <a:endParaRPr lang="en-US"/>
        </a:p>
      </dgm:t>
    </dgm:pt>
    <dgm:pt modelId="{711704E2-7943-4E04-9037-58024E91A12D}">
      <dgm:prSet/>
      <dgm:spPr/>
      <dgm:t>
        <a:bodyPr/>
        <a:lstStyle/>
        <a:p>
          <a:r>
            <a:rPr lang="en-US"/>
            <a:t>1. Define costs, routes, and constraints.</a:t>
          </a:r>
        </a:p>
      </dgm:t>
    </dgm:pt>
    <dgm:pt modelId="{2C441368-D659-4CBF-8528-C09FAC6043E6}" type="parTrans" cxnId="{CF953605-5246-43E9-ADAF-2B89803FC8C3}">
      <dgm:prSet/>
      <dgm:spPr/>
      <dgm:t>
        <a:bodyPr/>
        <a:lstStyle/>
        <a:p>
          <a:endParaRPr lang="en-US"/>
        </a:p>
      </dgm:t>
    </dgm:pt>
    <dgm:pt modelId="{9186E41F-4B15-438F-B00F-E014C24D2F0A}" type="sibTrans" cxnId="{CF953605-5246-43E9-ADAF-2B89803FC8C3}">
      <dgm:prSet/>
      <dgm:spPr/>
      <dgm:t>
        <a:bodyPr/>
        <a:lstStyle/>
        <a:p>
          <a:endParaRPr lang="en-US"/>
        </a:p>
      </dgm:t>
    </dgm:pt>
    <dgm:pt modelId="{F70CB070-2769-48D8-97D9-51ECCB1BE70F}">
      <dgm:prSet/>
      <dgm:spPr/>
      <dgm:t>
        <a:bodyPr/>
        <a:lstStyle/>
        <a:p>
          <a:r>
            <a:rPr lang="en-US"/>
            <a:t>2. Develop a Mixed Integer Programming (MIP) model.</a:t>
          </a:r>
        </a:p>
      </dgm:t>
    </dgm:pt>
    <dgm:pt modelId="{5B52350A-87B2-4AE2-8DE3-BEBBCA35F5B9}" type="parTrans" cxnId="{902EDECE-A60A-4D75-923E-87EAD1550FAB}">
      <dgm:prSet/>
      <dgm:spPr/>
      <dgm:t>
        <a:bodyPr/>
        <a:lstStyle/>
        <a:p>
          <a:endParaRPr lang="en-US"/>
        </a:p>
      </dgm:t>
    </dgm:pt>
    <dgm:pt modelId="{F2D5CDA2-CF25-4B98-983A-C01ADC47896A}" type="sibTrans" cxnId="{902EDECE-A60A-4D75-923E-87EAD1550FAB}">
      <dgm:prSet/>
      <dgm:spPr/>
      <dgm:t>
        <a:bodyPr/>
        <a:lstStyle/>
        <a:p>
          <a:endParaRPr lang="en-US"/>
        </a:p>
      </dgm:t>
    </dgm:pt>
    <dgm:pt modelId="{B59D29F5-56BF-4FE9-AD26-340E3120B0DE}">
      <dgm:prSet/>
      <dgm:spPr/>
      <dgm:t>
        <a:bodyPr/>
        <a:lstStyle/>
        <a:p>
          <a:r>
            <a:rPr lang="en-US"/>
            <a:t>3. Implement the model using Google OR-Tools.</a:t>
          </a:r>
        </a:p>
      </dgm:t>
    </dgm:pt>
    <dgm:pt modelId="{EE397A4B-B391-4597-A3A0-5275C045F396}" type="parTrans" cxnId="{F9CC7514-C95D-4177-AD0B-2794E2023EFE}">
      <dgm:prSet/>
      <dgm:spPr/>
      <dgm:t>
        <a:bodyPr/>
        <a:lstStyle/>
        <a:p>
          <a:endParaRPr lang="en-US"/>
        </a:p>
      </dgm:t>
    </dgm:pt>
    <dgm:pt modelId="{19623614-134F-422C-A5F6-6C9803856FDB}" type="sibTrans" cxnId="{F9CC7514-C95D-4177-AD0B-2794E2023EFE}">
      <dgm:prSet/>
      <dgm:spPr/>
      <dgm:t>
        <a:bodyPr/>
        <a:lstStyle/>
        <a:p>
          <a:endParaRPr lang="en-US"/>
        </a:p>
      </dgm:t>
    </dgm:pt>
    <dgm:pt modelId="{B27EF18F-D317-41EB-842D-D2B82C41B79D}">
      <dgm:prSet/>
      <dgm:spPr/>
      <dgm:t>
        <a:bodyPr/>
        <a:lstStyle/>
        <a:p>
          <a:r>
            <a:rPr lang="en-US"/>
            <a:t>4. Solve and analyze results using synthetic data.</a:t>
          </a:r>
        </a:p>
      </dgm:t>
    </dgm:pt>
    <dgm:pt modelId="{99563DD7-A1EA-4853-9C8A-262FDD1CE3E3}" type="parTrans" cxnId="{A6470AA7-5AFE-4DD1-B4E5-E4564F248407}">
      <dgm:prSet/>
      <dgm:spPr/>
      <dgm:t>
        <a:bodyPr/>
        <a:lstStyle/>
        <a:p>
          <a:endParaRPr lang="en-US"/>
        </a:p>
      </dgm:t>
    </dgm:pt>
    <dgm:pt modelId="{E08DD283-300F-4D42-9BD5-6AF396633209}" type="sibTrans" cxnId="{A6470AA7-5AFE-4DD1-B4E5-E4564F248407}">
      <dgm:prSet/>
      <dgm:spPr/>
      <dgm:t>
        <a:bodyPr/>
        <a:lstStyle/>
        <a:p>
          <a:endParaRPr lang="en-US"/>
        </a:p>
      </dgm:t>
    </dgm:pt>
    <dgm:pt modelId="{0F493C10-C032-42A1-A559-3ABF7E14C2B3}">
      <dgm:prSet/>
      <dgm:spPr/>
      <dgm:t>
        <a:bodyPr/>
        <a:lstStyle/>
        <a:p>
          <a:r>
            <a:rPr lang="en-US"/>
            <a:t>**Key Techniques Used:**</a:t>
          </a:r>
        </a:p>
      </dgm:t>
    </dgm:pt>
    <dgm:pt modelId="{94356AF7-BB15-4FAD-A58F-EAF602B66E69}" type="parTrans" cxnId="{EC43B7F9-820E-4609-AFEE-C5DE5ED1F905}">
      <dgm:prSet/>
      <dgm:spPr/>
      <dgm:t>
        <a:bodyPr/>
        <a:lstStyle/>
        <a:p>
          <a:endParaRPr lang="en-US"/>
        </a:p>
      </dgm:t>
    </dgm:pt>
    <dgm:pt modelId="{EFFE293D-8CE8-4ED5-BF0A-C85F10CEC62F}" type="sibTrans" cxnId="{EC43B7F9-820E-4609-AFEE-C5DE5ED1F905}">
      <dgm:prSet/>
      <dgm:spPr/>
      <dgm:t>
        <a:bodyPr/>
        <a:lstStyle/>
        <a:p>
          <a:endParaRPr lang="en-US"/>
        </a:p>
      </dgm:t>
    </dgm:pt>
    <dgm:pt modelId="{980A4E72-3C86-4193-8C80-86893B37A3F8}">
      <dgm:prSet/>
      <dgm:spPr/>
      <dgm:t>
        <a:bodyPr/>
        <a:lstStyle/>
        <a:p>
          <a:r>
            <a:rPr lang="en-US"/>
            <a:t>- Integer Linear Programming (ILP)</a:t>
          </a:r>
        </a:p>
      </dgm:t>
    </dgm:pt>
    <dgm:pt modelId="{DE6C0470-17BC-4878-845B-E3254B7E3F21}" type="parTrans" cxnId="{FA8D32D7-DE35-4045-88DC-D13DCB9905DC}">
      <dgm:prSet/>
      <dgm:spPr/>
      <dgm:t>
        <a:bodyPr/>
        <a:lstStyle/>
        <a:p>
          <a:endParaRPr lang="en-US"/>
        </a:p>
      </dgm:t>
    </dgm:pt>
    <dgm:pt modelId="{27AD694C-9764-4085-AFFC-3647F0FC25A8}" type="sibTrans" cxnId="{FA8D32D7-DE35-4045-88DC-D13DCB9905DC}">
      <dgm:prSet/>
      <dgm:spPr/>
      <dgm:t>
        <a:bodyPr/>
        <a:lstStyle/>
        <a:p>
          <a:endParaRPr lang="en-US"/>
        </a:p>
      </dgm:t>
    </dgm:pt>
    <dgm:pt modelId="{3F252CBD-E8E3-4194-80AB-700D2ECC50C6}">
      <dgm:prSet/>
      <dgm:spPr/>
      <dgm:t>
        <a:bodyPr/>
        <a:lstStyle/>
        <a:p>
          <a:r>
            <a:rPr lang="en-US"/>
            <a:t>- Traffic &amp; Demand Data Integration</a:t>
          </a:r>
        </a:p>
      </dgm:t>
    </dgm:pt>
    <dgm:pt modelId="{4784D191-59D1-4D15-842B-70197091A406}" type="parTrans" cxnId="{E2CA83F4-7331-4C83-9176-627701D09022}">
      <dgm:prSet/>
      <dgm:spPr/>
      <dgm:t>
        <a:bodyPr/>
        <a:lstStyle/>
        <a:p>
          <a:endParaRPr lang="en-US"/>
        </a:p>
      </dgm:t>
    </dgm:pt>
    <dgm:pt modelId="{3554A396-C07F-4C1F-88FB-2302108A98A6}" type="sibTrans" cxnId="{E2CA83F4-7331-4C83-9176-627701D09022}">
      <dgm:prSet/>
      <dgm:spPr/>
      <dgm:t>
        <a:bodyPr/>
        <a:lstStyle/>
        <a:p>
          <a:endParaRPr lang="en-US"/>
        </a:p>
      </dgm:t>
    </dgm:pt>
    <dgm:pt modelId="{E21ED88D-5C6C-4CC4-B9B1-40E70149D8E2}">
      <dgm:prSet/>
      <dgm:spPr/>
      <dgm:t>
        <a:bodyPr/>
        <a:lstStyle/>
        <a:p>
          <a:r>
            <a:rPr lang="en-US"/>
            <a:t>- Python for Algorithm Implementation</a:t>
          </a:r>
        </a:p>
      </dgm:t>
    </dgm:pt>
    <dgm:pt modelId="{4F602C25-24F6-4C6E-8DBC-F714EAD4CE1A}" type="parTrans" cxnId="{E51891ED-A95E-48F5-9196-5C02C58CF4DD}">
      <dgm:prSet/>
      <dgm:spPr/>
      <dgm:t>
        <a:bodyPr/>
        <a:lstStyle/>
        <a:p>
          <a:endParaRPr lang="en-US"/>
        </a:p>
      </dgm:t>
    </dgm:pt>
    <dgm:pt modelId="{C955C5DA-BED3-4C99-A657-4043E9BB6763}" type="sibTrans" cxnId="{E51891ED-A95E-48F5-9196-5C02C58CF4DD}">
      <dgm:prSet/>
      <dgm:spPr/>
      <dgm:t>
        <a:bodyPr/>
        <a:lstStyle/>
        <a:p>
          <a:endParaRPr lang="en-US"/>
        </a:p>
      </dgm:t>
    </dgm:pt>
    <dgm:pt modelId="{FC790C7A-7130-441B-9075-4D9D490943FB}" type="pres">
      <dgm:prSet presAssocID="{386ED28D-96F3-456E-9D44-171EA3441D97}" presName="Name0" presStyleCnt="0">
        <dgm:presLayoutVars>
          <dgm:dir/>
          <dgm:resizeHandles val="exact"/>
        </dgm:presLayoutVars>
      </dgm:prSet>
      <dgm:spPr/>
    </dgm:pt>
    <dgm:pt modelId="{34456755-822C-4818-9F75-D690D5D6B6D0}" type="pres">
      <dgm:prSet presAssocID="{879C22B1-7156-4CB8-8F79-159151DE7E75}" presName="node" presStyleLbl="node1" presStyleIdx="0" presStyleCnt="9">
        <dgm:presLayoutVars>
          <dgm:bulletEnabled val="1"/>
        </dgm:presLayoutVars>
      </dgm:prSet>
      <dgm:spPr/>
    </dgm:pt>
    <dgm:pt modelId="{B9CEAD4D-8467-4001-892E-6771EACE8C8D}" type="pres">
      <dgm:prSet presAssocID="{3AD5FEFF-8A9D-4D29-A647-602107811490}" presName="sibTrans" presStyleLbl="sibTrans1D1" presStyleIdx="0" presStyleCnt="8"/>
      <dgm:spPr/>
    </dgm:pt>
    <dgm:pt modelId="{8057E61C-8003-49F0-83A8-8ADA8C65A5BA}" type="pres">
      <dgm:prSet presAssocID="{3AD5FEFF-8A9D-4D29-A647-602107811490}" presName="connectorText" presStyleLbl="sibTrans1D1" presStyleIdx="0" presStyleCnt="8"/>
      <dgm:spPr/>
    </dgm:pt>
    <dgm:pt modelId="{096CB6F0-D942-4400-9C6F-9F17E878AFDC}" type="pres">
      <dgm:prSet presAssocID="{711704E2-7943-4E04-9037-58024E91A12D}" presName="node" presStyleLbl="node1" presStyleIdx="1" presStyleCnt="9">
        <dgm:presLayoutVars>
          <dgm:bulletEnabled val="1"/>
        </dgm:presLayoutVars>
      </dgm:prSet>
      <dgm:spPr/>
    </dgm:pt>
    <dgm:pt modelId="{8E4DEF58-04F7-4513-BFDB-5E73AABAFF7E}" type="pres">
      <dgm:prSet presAssocID="{9186E41F-4B15-438F-B00F-E014C24D2F0A}" presName="sibTrans" presStyleLbl="sibTrans1D1" presStyleIdx="1" presStyleCnt="8"/>
      <dgm:spPr/>
    </dgm:pt>
    <dgm:pt modelId="{D49F126D-552F-45A9-89CC-2EF791392D0F}" type="pres">
      <dgm:prSet presAssocID="{9186E41F-4B15-438F-B00F-E014C24D2F0A}" presName="connectorText" presStyleLbl="sibTrans1D1" presStyleIdx="1" presStyleCnt="8"/>
      <dgm:spPr/>
    </dgm:pt>
    <dgm:pt modelId="{6DEA948A-FBB6-41CA-A503-3F42D8EE49C3}" type="pres">
      <dgm:prSet presAssocID="{F70CB070-2769-48D8-97D9-51ECCB1BE70F}" presName="node" presStyleLbl="node1" presStyleIdx="2" presStyleCnt="9">
        <dgm:presLayoutVars>
          <dgm:bulletEnabled val="1"/>
        </dgm:presLayoutVars>
      </dgm:prSet>
      <dgm:spPr/>
    </dgm:pt>
    <dgm:pt modelId="{44B75F2D-876E-4E1F-BAB8-515637B19050}" type="pres">
      <dgm:prSet presAssocID="{F2D5CDA2-CF25-4B98-983A-C01ADC47896A}" presName="sibTrans" presStyleLbl="sibTrans1D1" presStyleIdx="2" presStyleCnt="8"/>
      <dgm:spPr/>
    </dgm:pt>
    <dgm:pt modelId="{F54B5F2C-8770-428C-9474-41BF5F9A4960}" type="pres">
      <dgm:prSet presAssocID="{F2D5CDA2-CF25-4B98-983A-C01ADC47896A}" presName="connectorText" presStyleLbl="sibTrans1D1" presStyleIdx="2" presStyleCnt="8"/>
      <dgm:spPr/>
    </dgm:pt>
    <dgm:pt modelId="{33A36FE5-1E36-4746-BE7C-F3942374FA65}" type="pres">
      <dgm:prSet presAssocID="{B59D29F5-56BF-4FE9-AD26-340E3120B0DE}" presName="node" presStyleLbl="node1" presStyleIdx="3" presStyleCnt="9">
        <dgm:presLayoutVars>
          <dgm:bulletEnabled val="1"/>
        </dgm:presLayoutVars>
      </dgm:prSet>
      <dgm:spPr/>
    </dgm:pt>
    <dgm:pt modelId="{177C1FE9-08EF-44B8-9763-5D096DF029E1}" type="pres">
      <dgm:prSet presAssocID="{19623614-134F-422C-A5F6-6C9803856FDB}" presName="sibTrans" presStyleLbl="sibTrans1D1" presStyleIdx="3" presStyleCnt="8"/>
      <dgm:spPr/>
    </dgm:pt>
    <dgm:pt modelId="{8338312D-5F20-4F39-B145-D4C961A8C6B7}" type="pres">
      <dgm:prSet presAssocID="{19623614-134F-422C-A5F6-6C9803856FDB}" presName="connectorText" presStyleLbl="sibTrans1D1" presStyleIdx="3" presStyleCnt="8"/>
      <dgm:spPr/>
    </dgm:pt>
    <dgm:pt modelId="{0C4C8616-1656-4E03-95CD-8A7BC0FCEA03}" type="pres">
      <dgm:prSet presAssocID="{B27EF18F-D317-41EB-842D-D2B82C41B79D}" presName="node" presStyleLbl="node1" presStyleIdx="4" presStyleCnt="9">
        <dgm:presLayoutVars>
          <dgm:bulletEnabled val="1"/>
        </dgm:presLayoutVars>
      </dgm:prSet>
      <dgm:spPr/>
    </dgm:pt>
    <dgm:pt modelId="{2B61A41E-5315-4424-AF6C-98BF533CA623}" type="pres">
      <dgm:prSet presAssocID="{E08DD283-300F-4D42-9BD5-6AF396633209}" presName="sibTrans" presStyleLbl="sibTrans1D1" presStyleIdx="4" presStyleCnt="8"/>
      <dgm:spPr/>
    </dgm:pt>
    <dgm:pt modelId="{3915132D-F840-42ED-8680-957C6EBDCF63}" type="pres">
      <dgm:prSet presAssocID="{E08DD283-300F-4D42-9BD5-6AF396633209}" presName="connectorText" presStyleLbl="sibTrans1D1" presStyleIdx="4" presStyleCnt="8"/>
      <dgm:spPr/>
    </dgm:pt>
    <dgm:pt modelId="{7529A5C1-7186-4EE0-94B9-CBAD86F42226}" type="pres">
      <dgm:prSet presAssocID="{0F493C10-C032-42A1-A559-3ABF7E14C2B3}" presName="node" presStyleLbl="node1" presStyleIdx="5" presStyleCnt="9">
        <dgm:presLayoutVars>
          <dgm:bulletEnabled val="1"/>
        </dgm:presLayoutVars>
      </dgm:prSet>
      <dgm:spPr/>
    </dgm:pt>
    <dgm:pt modelId="{85C7CDE7-2400-44FC-B258-AB04CC9A9F4D}" type="pres">
      <dgm:prSet presAssocID="{EFFE293D-8CE8-4ED5-BF0A-C85F10CEC62F}" presName="sibTrans" presStyleLbl="sibTrans1D1" presStyleIdx="5" presStyleCnt="8"/>
      <dgm:spPr/>
    </dgm:pt>
    <dgm:pt modelId="{818A2C3E-0DB1-4611-92C9-175E38D2B500}" type="pres">
      <dgm:prSet presAssocID="{EFFE293D-8CE8-4ED5-BF0A-C85F10CEC62F}" presName="connectorText" presStyleLbl="sibTrans1D1" presStyleIdx="5" presStyleCnt="8"/>
      <dgm:spPr/>
    </dgm:pt>
    <dgm:pt modelId="{C1772DB6-9A9B-4216-A5A8-3530DE6C446B}" type="pres">
      <dgm:prSet presAssocID="{980A4E72-3C86-4193-8C80-86893B37A3F8}" presName="node" presStyleLbl="node1" presStyleIdx="6" presStyleCnt="9">
        <dgm:presLayoutVars>
          <dgm:bulletEnabled val="1"/>
        </dgm:presLayoutVars>
      </dgm:prSet>
      <dgm:spPr/>
    </dgm:pt>
    <dgm:pt modelId="{F428CF8E-7326-4A12-A4FF-1404B9299E93}" type="pres">
      <dgm:prSet presAssocID="{27AD694C-9764-4085-AFFC-3647F0FC25A8}" presName="sibTrans" presStyleLbl="sibTrans1D1" presStyleIdx="6" presStyleCnt="8"/>
      <dgm:spPr/>
    </dgm:pt>
    <dgm:pt modelId="{34BE16AF-4B26-4DEE-B5A1-9018E0618B65}" type="pres">
      <dgm:prSet presAssocID="{27AD694C-9764-4085-AFFC-3647F0FC25A8}" presName="connectorText" presStyleLbl="sibTrans1D1" presStyleIdx="6" presStyleCnt="8"/>
      <dgm:spPr/>
    </dgm:pt>
    <dgm:pt modelId="{75C80D1E-7433-4840-80E1-37387343885A}" type="pres">
      <dgm:prSet presAssocID="{3F252CBD-E8E3-4194-80AB-700D2ECC50C6}" presName="node" presStyleLbl="node1" presStyleIdx="7" presStyleCnt="9">
        <dgm:presLayoutVars>
          <dgm:bulletEnabled val="1"/>
        </dgm:presLayoutVars>
      </dgm:prSet>
      <dgm:spPr/>
    </dgm:pt>
    <dgm:pt modelId="{A95AA863-30CB-4B36-BCC8-E6F714C04ED0}" type="pres">
      <dgm:prSet presAssocID="{3554A396-C07F-4C1F-88FB-2302108A98A6}" presName="sibTrans" presStyleLbl="sibTrans1D1" presStyleIdx="7" presStyleCnt="8"/>
      <dgm:spPr/>
    </dgm:pt>
    <dgm:pt modelId="{FCAAD57F-2DAB-42F2-8FF3-6BBDE700467D}" type="pres">
      <dgm:prSet presAssocID="{3554A396-C07F-4C1F-88FB-2302108A98A6}" presName="connectorText" presStyleLbl="sibTrans1D1" presStyleIdx="7" presStyleCnt="8"/>
      <dgm:spPr/>
    </dgm:pt>
    <dgm:pt modelId="{96C31F16-E238-453E-A520-C766F4DC0C61}" type="pres">
      <dgm:prSet presAssocID="{E21ED88D-5C6C-4CC4-B9B1-40E70149D8E2}" presName="node" presStyleLbl="node1" presStyleIdx="8" presStyleCnt="9">
        <dgm:presLayoutVars>
          <dgm:bulletEnabled val="1"/>
        </dgm:presLayoutVars>
      </dgm:prSet>
      <dgm:spPr/>
    </dgm:pt>
  </dgm:ptLst>
  <dgm:cxnLst>
    <dgm:cxn modelId="{27EA1502-4D20-428D-840D-376587A479DA}" type="presOf" srcId="{9186E41F-4B15-438F-B00F-E014C24D2F0A}" destId="{D49F126D-552F-45A9-89CC-2EF791392D0F}" srcOrd="1" destOrd="0" presId="urn:microsoft.com/office/officeart/2016/7/layout/RepeatingBendingProcessNew"/>
    <dgm:cxn modelId="{CF953605-5246-43E9-ADAF-2B89803FC8C3}" srcId="{386ED28D-96F3-456E-9D44-171EA3441D97}" destId="{711704E2-7943-4E04-9037-58024E91A12D}" srcOrd="1" destOrd="0" parTransId="{2C441368-D659-4CBF-8528-C09FAC6043E6}" sibTransId="{9186E41F-4B15-438F-B00F-E014C24D2F0A}"/>
    <dgm:cxn modelId="{F3295B0F-9BF3-4F44-A112-D1BC64D6EB80}" type="presOf" srcId="{0F493C10-C032-42A1-A559-3ABF7E14C2B3}" destId="{7529A5C1-7186-4EE0-94B9-CBAD86F42226}" srcOrd="0" destOrd="0" presId="urn:microsoft.com/office/officeart/2016/7/layout/RepeatingBendingProcessNew"/>
    <dgm:cxn modelId="{F9CC7514-C95D-4177-AD0B-2794E2023EFE}" srcId="{386ED28D-96F3-456E-9D44-171EA3441D97}" destId="{B59D29F5-56BF-4FE9-AD26-340E3120B0DE}" srcOrd="3" destOrd="0" parTransId="{EE397A4B-B391-4597-A3A0-5275C045F396}" sibTransId="{19623614-134F-422C-A5F6-6C9803856FDB}"/>
    <dgm:cxn modelId="{4C28E61B-879F-473B-8FB8-8372D3F5AEDA}" type="presOf" srcId="{F2D5CDA2-CF25-4B98-983A-C01ADC47896A}" destId="{F54B5F2C-8770-428C-9474-41BF5F9A4960}" srcOrd="1" destOrd="0" presId="urn:microsoft.com/office/officeart/2016/7/layout/RepeatingBendingProcessNew"/>
    <dgm:cxn modelId="{A2E69628-9A86-415B-853B-EE1D2491AE45}" type="presOf" srcId="{27AD694C-9764-4085-AFFC-3647F0FC25A8}" destId="{F428CF8E-7326-4A12-A4FF-1404B9299E93}" srcOrd="0" destOrd="0" presId="urn:microsoft.com/office/officeart/2016/7/layout/RepeatingBendingProcessNew"/>
    <dgm:cxn modelId="{A8BB6B2A-88B7-48F3-80AB-1A83E6E09314}" type="presOf" srcId="{EFFE293D-8CE8-4ED5-BF0A-C85F10CEC62F}" destId="{818A2C3E-0DB1-4611-92C9-175E38D2B500}" srcOrd="1" destOrd="0" presId="urn:microsoft.com/office/officeart/2016/7/layout/RepeatingBendingProcessNew"/>
    <dgm:cxn modelId="{0E68DF3C-9555-4049-91B2-FA1A98E3B2B9}" type="presOf" srcId="{386ED28D-96F3-456E-9D44-171EA3441D97}" destId="{FC790C7A-7130-441B-9075-4D9D490943FB}" srcOrd="0" destOrd="0" presId="urn:microsoft.com/office/officeart/2016/7/layout/RepeatingBendingProcessNew"/>
    <dgm:cxn modelId="{6E8F7B5D-EC3C-4884-A53D-7A2F63CFF2B6}" type="presOf" srcId="{3AD5FEFF-8A9D-4D29-A647-602107811490}" destId="{8057E61C-8003-49F0-83A8-8ADA8C65A5BA}" srcOrd="1" destOrd="0" presId="urn:microsoft.com/office/officeart/2016/7/layout/RepeatingBendingProcessNew"/>
    <dgm:cxn modelId="{CFA88260-A1CC-4659-879D-73D231FEA6DB}" type="presOf" srcId="{9186E41F-4B15-438F-B00F-E014C24D2F0A}" destId="{8E4DEF58-04F7-4513-BFDB-5E73AABAFF7E}" srcOrd="0" destOrd="0" presId="urn:microsoft.com/office/officeart/2016/7/layout/RepeatingBendingProcessNew"/>
    <dgm:cxn modelId="{CFCC0E61-4274-4A4A-A726-0F4C6C02F0D3}" srcId="{386ED28D-96F3-456E-9D44-171EA3441D97}" destId="{879C22B1-7156-4CB8-8F79-159151DE7E75}" srcOrd="0" destOrd="0" parTransId="{D9AB653E-ABD1-4062-9CD6-73B5EC12E6F9}" sibTransId="{3AD5FEFF-8A9D-4D29-A647-602107811490}"/>
    <dgm:cxn modelId="{7CD9274E-351B-4130-83C5-7DA7A334EF6C}" type="presOf" srcId="{980A4E72-3C86-4193-8C80-86893B37A3F8}" destId="{C1772DB6-9A9B-4216-A5A8-3530DE6C446B}" srcOrd="0" destOrd="0" presId="urn:microsoft.com/office/officeart/2016/7/layout/RepeatingBendingProcessNew"/>
    <dgm:cxn modelId="{98AE4959-6D7A-43B7-A5FD-E28EF80923BB}" type="presOf" srcId="{3AD5FEFF-8A9D-4D29-A647-602107811490}" destId="{B9CEAD4D-8467-4001-892E-6771EACE8C8D}" srcOrd="0" destOrd="0" presId="urn:microsoft.com/office/officeart/2016/7/layout/RepeatingBendingProcessNew"/>
    <dgm:cxn modelId="{D42F2980-7437-40B5-87C3-4501390DE03D}" type="presOf" srcId="{EFFE293D-8CE8-4ED5-BF0A-C85F10CEC62F}" destId="{85C7CDE7-2400-44FC-B258-AB04CC9A9F4D}" srcOrd="0" destOrd="0" presId="urn:microsoft.com/office/officeart/2016/7/layout/RepeatingBendingProcessNew"/>
    <dgm:cxn modelId="{BCFF5593-3445-4FE0-B2AA-6259BCCBDEEA}" type="presOf" srcId="{27AD694C-9764-4085-AFFC-3647F0FC25A8}" destId="{34BE16AF-4B26-4DEE-B5A1-9018E0618B65}" srcOrd="1" destOrd="0" presId="urn:microsoft.com/office/officeart/2016/7/layout/RepeatingBendingProcessNew"/>
    <dgm:cxn modelId="{54F86AA0-D310-402A-93F6-55B6F823E40E}" type="presOf" srcId="{B59D29F5-56BF-4FE9-AD26-340E3120B0DE}" destId="{33A36FE5-1E36-4746-BE7C-F3942374FA65}" srcOrd="0" destOrd="0" presId="urn:microsoft.com/office/officeart/2016/7/layout/RepeatingBendingProcessNew"/>
    <dgm:cxn modelId="{A6470AA7-5AFE-4DD1-B4E5-E4564F248407}" srcId="{386ED28D-96F3-456E-9D44-171EA3441D97}" destId="{B27EF18F-D317-41EB-842D-D2B82C41B79D}" srcOrd="4" destOrd="0" parTransId="{99563DD7-A1EA-4853-9C8A-262FDD1CE3E3}" sibTransId="{E08DD283-300F-4D42-9BD5-6AF396633209}"/>
    <dgm:cxn modelId="{ED43B6AB-81B5-4BAA-9E56-BD0CB5466828}" type="presOf" srcId="{3F252CBD-E8E3-4194-80AB-700D2ECC50C6}" destId="{75C80D1E-7433-4840-80E1-37387343885A}" srcOrd="0" destOrd="0" presId="urn:microsoft.com/office/officeart/2016/7/layout/RepeatingBendingProcessNew"/>
    <dgm:cxn modelId="{CD01CBC0-E618-4A5F-8DC9-F34D04C50BFD}" type="presOf" srcId="{19623614-134F-422C-A5F6-6C9803856FDB}" destId="{8338312D-5F20-4F39-B145-D4C961A8C6B7}" srcOrd="1" destOrd="0" presId="urn:microsoft.com/office/officeart/2016/7/layout/RepeatingBendingProcessNew"/>
    <dgm:cxn modelId="{6CD600C4-249A-4DAF-9722-C53E5366559D}" type="presOf" srcId="{F2D5CDA2-CF25-4B98-983A-C01ADC47896A}" destId="{44B75F2D-876E-4E1F-BAB8-515637B19050}" srcOrd="0" destOrd="0" presId="urn:microsoft.com/office/officeart/2016/7/layout/RepeatingBendingProcessNew"/>
    <dgm:cxn modelId="{3AF593CB-2927-4CB5-9FE4-A256C43F772A}" type="presOf" srcId="{879C22B1-7156-4CB8-8F79-159151DE7E75}" destId="{34456755-822C-4818-9F75-D690D5D6B6D0}" srcOrd="0" destOrd="0" presId="urn:microsoft.com/office/officeart/2016/7/layout/RepeatingBendingProcessNew"/>
    <dgm:cxn modelId="{902EDECE-A60A-4D75-923E-87EAD1550FAB}" srcId="{386ED28D-96F3-456E-9D44-171EA3441D97}" destId="{F70CB070-2769-48D8-97D9-51ECCB1BE70F}" srcOrd="2" destOrd="0" parTransId="{5B52350A-87B2-4AE2-8DE3-BEBBCA35F5B9}" sibTransId="{F2D5CDA2-CF25-4B98-983A-C01ADC47896A}"/>
    <dgm:cxn modelId="{C5D955D6-865A-4232-8253-89DACEFBEDB3}" type="presOf" srcId="{B27EF18F-D317-41EB-842D-D2B82C41B79D}" destId="{0C4C8616-1656-4E03-95CD-8A7BC0FCEA03}" srcOrd="0" destOrd="0" presId="urn:microsoft.com/office/officeart/2016/7/layout/RepeatingBendingProcessNew"/>
    <dgm:cxn modelId="{69A9D2D6-E014-4B3E-8B4A-7EF3B4DF4BC9}" type="presOf" srcId="{E08DD283-300F-4D42-9BD5-6AF396633209}" destId="{2B61A41E-5315-4424-AF6C-98BF533CA623}" srcOrd="0" destOrd="0" presId="urn:microsoft.com/office/officeart/2016/7/layout/RepeatingBendingProcessNew"/>
    <dgm:cxn modelId="{FA8D32D7-DE35-4045-88DC-D13DCB9905DC}" srcId="{386ED28D-96F3-456E-9D44-171EA3441D97}" destId="{980A4E72-3C86-4193-8C80-86893B37A3F8}" srcOrd="6" destOrd="0" parTransId="{DE6C0470-17BC-4878-845B-E3254B7E3F21}" sibTransId="{27AD694C-9764-4085-AFFC-3647F0FC25A8}"/>
    <dgm:cxn modelId="{769A86DB-03DF-4171-91F3-BBFC6B59A280}" type="presOf" srcId="{19623614-134F-422C-A5F6-6C9803856FDB}" destId="{177C1FE9-08EF-44B8-9763-5D096DF029E1}" srcOrd="0" destOrd="0" presId="urn:microsoft.com/office/officeart/2016/7/layout/RepeatingBendingProcessNew"/>
    <dgm:cxn modelId="{01F389E2-0D86-494B-9252-132A57052C36}" type="presOf" srcId="{E21ED88D-5C6C-4CC4-B9B1-40E70149D8E2}" destId="{96C31F16-E238-453E-A520-C766F4DC0C61}" srcOrd="0" destOrd="0" presId="urn:microsoft.com/office/officeart/2016/7/layout/RepeatingBendingProcessNew"/>
    <dgm:cxn modelId="{FBBBCAE7-0822-4B0A-BFFA-DF268999E9F7}" type="presOf" srcId="{711704E2-7943-4E04-9037-58024E91A12D}" destId="{096CB6F0-D942-4400-9C6F-9F17E878AFDC}" srcOrd="0" destOrd="0" presId="urn:microsoft.com/office/officeart/2016/7/layout/RepeatingBendingProcessNew"/>
    <dgm:cxn modelId="{11AB07E8-4D67-40FD-BD01-D41AE1AF2C42}" type="presOf" srcId="{3554A396-C07F-4C1F-88FB-2302108A98A6}" destId="{FCAAD57F-2DAB-42F2-8FF3-6BBDE700467D}" srcOrd="1" destOrd="0" presId="urn:microsoft.com/office/officeart/2016/7/layout/RepeatingBendingProcessNew"/>
    <dgm:cxn modelId="{E2EE77E9-6C2A-4EAA-ABA8-927CBF68C8AB}" type="presOf" srcId="{F70CB070-2769-48D8-97D9-51ECCB1BE70F}" destId="{6DEA948A-FBB6-41CA-A503-3F42D8EE49C3}" srcOrd="0" destOrd="0" presId="urn:microsoft.com/office/officeart/2016/7/layout/RepeatingBendingProcessNew"/>
    <dgm:cxn modelId="{E51891ED-A95E-48F5-9196-5C02C58CF4DD}" srcId="{386ED28D-96F3-456E-9D44-171EA3441D97}" destId="{E21ED88D-5C6C-4CC4-B9B1-40E70149D8E2}" srcOrd="8" destOrd="0" parTransId="{4F602C25-24F6-4C6E-8DBC-F714EAD4CE1A}" sibTransId="{C955C5DA-BED3-4C99-A657-4043E9BB6763}"/>
    <dgm:cxn modelId="{E2CA83F4-7331-4C83-9176-627701D09022}" srcId="{386ED28D-96F3-456E-9D44-171EA3441D97}" destId="{3F252CBD-E8E3-4194-80AB-700D2ECC50C6}" srcOrd="7" destOrd="0" parTransId="{4784D191-59D1-4D15-842B-70197091A406}" sibTransId="{3554A396-C07F-4C1F-88FB-2302108A98A6}"/>
    <dgm:cxn modelId="{F42000F8-74A2-4D6C-B38F-E8B2BB4E5117}" type="presOf" srcId="{3554A396-C07F-4C1F-88FB-2302108A98A6}" destId="{A95AA863-30CB-4B36-BCC8-E6F714C04ED0}" srcOrd="0" destOrd="0" presId="urn:microsoft.com/office/officeart/2016/7/layout/RepeatingBendingProcessNew"/>
    <dgm:cxn modelId="{EC43B7F9-820E-4609-AFEE-C5DE5ED1F905}" srcId="{386ED28D-96F3-456E-9D44-171EA3441D97}" destId="{0F493C10-C032-42A1-A559-3ABF7E14C2B3}" srcOrd="5" destOrd="0" parTransId="{94356AF7-BB15-4FAD-A58F-EAF602B66E69}" sibTransId="{EFFE293D-8CE8-4ED5-BF0A-C85F10CEC62F}"/>
    <dgm:cxn modelId="{DBC604FD-A8E8-4021-8A9B-F1716132042F}" type="presOf" srcId="{E08DD283-300F-4D42-9BD5-6AF396633209}" destId="{3915132D-F840-42ED-8680-957C6EBDCF63}" srcOrd="1" destOrd="0" presId="urn:microsoft.com/office/officeart/2016/7/layout/RepeatingBendingProcessNew"/>
    <dgm:cxn modelId="{C899477E-5EAE-4005-A1EE-54624F8C90A0}" type="presParOf" srcId="{FC790C7A-7130-441B-9075-4D9D490943FB}" destId="{34456755-822C-4818-9F75-D690D5D6B6D0}" srcOrd="0" destOrd="0" presId="urn:microsoft.com/office/officeart/2016/7/layout/RepeatingBendingProcessNew"/>
    <dgm:cxn modelId="{86EA87E2-743B-4770-834D-EA8EA826481F}" type="presParOf" srcId="{FC790C7A-7130-441B-9075-4D9D490943FB}" destId="{B9CEAD4D-8467-4001-892E-6771EACE8C8D}" srcOrd="1" destOrd="0" presId="urn:microsoft.com/office/officeart/2016/7/layout/RepeatingBendingProcessNew"/>
    <dgm:cxn modelId="{8DE9D789-E54B-451D-B066-1DF3EA8B576A}" type="presParOf" srcId="{B9CEAD4D-8467-4001-892E-6771EACE8C8D}" destId="{8057E61C-8003-49F0-83A8-8ADA8C65A5BA}" srcOrd="0" destOrd="0" presId="urn:microsoft.com/office/officeart/2016/7/layout/RepeatingBendingProcessNew"/>
    <dgm:cxn modelId="{BB391D1E-6D14-48DB-BA5D-B3104ECA4288}" type="presParOf" srcId="{FC790C7A-7130-441B-9075-4D9D490943FB}" destId="{096CB6F0-D942-4400-9C6F-9F17E878AFDC}" srcOrd="2" destOrd="0" presId="urn:microsoft.com/office/officeart/2016/7/layout/RepeatingBendingProcessNew"/>
    <dgm:cxn modelId="{61F83419-CA73-4B2A-94A5-84B76C3ABDF2}" type="presParOf" srcId="{FC790C7A-7130-441B-9075-4D9D490943FB}" destId="{8E4DEF58-04F7-4513-BFDB-5E73AABAFF7E}" srcOrd="3" destOrd="0" presId="urn:microsoft.com/office/officeart/2016/7/layout/RepeatingBendingProcessNew"/>
    <dgm:cxn modelId="{1E66D960-7032-4FC3-A81B-9CCD72E52122}" type="presParOf" srcId="{8E4DEF58-04F7-4513-BFDB-5E73AABAFF7E}" destId="{D49F126D-552F-45A9-89CC-2EF791392D0F}" srcOrd="0" destOrd="0" presId="urn:microsoft.com/office/officeart/2016/7/layout/RepeatingBendingProcessNew"/>
    <dgm:cxn modelId="{372C8880-8D0C-40FF-B6E1-81858E99C4C3}" type="presParOf" srcId="{FC790C7A-7130-441B-9075-4D9D490943FB}" destId="{6DEA948A-FBB6-41CA-A503-3F42D8EE49C3}" srcOrd="4" destOrd="0" presId="urn:microsoft.com/office/officeart/2016/7/layout/RepeatingBendingProcessNew"/>
    <dgm:cxn modelId="{D8DCD41A-EF3E-4359-ACC5-E01154DBC2C3}" type="presParOf" srcId="{FC790C7A-7130-441B-9075-4D9D490943FB}" destId="{44B75F2D-876E-4E1F-BAB8-515637B19050}" srcOrd="5" destOrd="0" presId="urn:microsoft.com/office/officeart/2016/7/layout/RepeatingBendingProcessNew"/>
    <dgm:cxn modelId="{E4FAFC46-7BE2-4B39-87B2-7C05768105EE}" type="presParOf" srcId="{44B75F2D-876E-4E1F-BAB8-515637B19050}" destId="{F54B5F2C-8770-428C-9474-41BF5F9A4960}" srcOrd="0" destOrd="0" presId="urn:microsoft.com/office/officeart/2016/7/layout/RepeatingBendingProcessNew"/>
    <dgm:cxn modelId="{A2AD9E33-F09D-43E2-84D4-970ED9441CB3}" type="presParOf" srcId="{FC790C7A-7130-441B-9075-4D9D490943FB}" destId="{33A36FE5-1E36-4746-BE7C-F3942374FA65}" srcOrd="6" destOrd="0" presId="urn:microsoft.com/office/officeart/2016/7/layout/RepeatingBendingProcessNew"/>
    <dgm:cxn modelId="{B68546E1-66F9-4B8C-8063-30DD39E045DA}" type="presParOf" srcId="{FC790C7A-7130-441B-9075-4D9D490943FB}" destId="{177C1FE9-08EF-44B8-9763-5D096DF029E1}" srcOrd="7" destOrd="0" presId="urn:microsoft.com/office/officeart/2016/7/layout/RepeatingBendingProcessNew"/>
    <dgm:cxn modelId="{F6330A98-2BDD-4EE5-BEEB-9F90A2960EF0}" type="presParOf" srcId="{177C1FE9-08EF-44B8-9763-5D096DF029E1}" destId="{8338312D-5F20-4F39-B145-D4C961A8C6B7}" srcOrd="0" destOrd="0" presId="urn:microsoft.com/office/officeart/2016/7/layout/RepeatingBendingProcessNew"/>
    <dgm:cxn modelId="{BAD980B9-DCAE-4924-97AA-1FE5FEED4BFF}" type="presParOf" srcId="{FC790C7A-7130-441B-9075-4D9D490943FB}" destId="{0C4C8616-1656-4E03-95CD-8A7BC0FCEA03}" srcOrd="8" destOrd="0" presId="urn:microsoft.com/office/officeart/2016/7/layout/RepeatingBendingProcessNew"/>
    <dgm:cxn modelId="{8D0CD221-F52D-4B6E-8BE7-4F0B938DC502}" type="presParOf" srcId="{FC790C7A-7130-441B-9075-4D9D490943FB}" destId="{2B61A41E-5315-4424-AF6C-98BF533CA623}" srcOrd="9" destOrd="0" presId="urn:microsoft.com/office/officeart/2016/7/layout/RepeatingBendingProcessNew"/>
    <dgm:cxn modelId="{520A8AFF-0DF2-4210-9FDE-CF5DE967FCE5}" type="presParOf" srcId="{2B61A41E-5315-4424-AF6C-98BF533CA623}" destId="{3915132D-F840-42ED-8680-957C6EBDCF63}" srcOrd="0" destOrd="0" presId="urn:microsoft.com/office/officeart/2016/7/layout/RepeatingBendingProcessNew"/>
    <dgm:cxn modelId="{B6BECBD8-BF26-4918-8048-FA9AB35EBB16}" type="presParOf" srcId="{FC790C7A-7130-441B-9075-4D9D490943FB}" destId="{7529A5C1-7186-4EE0-94B9-CBAD86F42226}" srcOrd="10" destOrd="0" presId="urn:microsoft.com/office/officeart/2016/7/layout/RepeatingBendingProcessNew"/>
    <dgm:cxn modelId="{E7711280-8729-4767-B357-CBE4F66B7FA2}" type="presParOf" srcId="{FC790C7A-7130-441B-9075-4D9D490943FB}" destId="{85C7CDE7-2400-44FC-B258-AB04CC9A9F4D}" srcOrd="11" destOrd="0" presId="urn:microsoft.com/office/officeart/2016/7/layout/RepeatingBendingProcessNew"/>
    <dgm:cxn modelId="{1810A998-715E-465B-922D-698B801A106E}" type="presParOf" srcId="{85C7CDE7-2400-44FC-B258-AB04CC9A9F4D}" destId="{818A2C3E-0DB1-4611-92C9-175E38D2B500}" srcOrd="0" destOrd="0" presId="urn:microsoft.com/office/officeart/2016/7/layout/RepeatingBendingProcessNew"/>
    <dgm:cxn modelId="{97078BE6-B515-4493-9AC8-A7CE958B858D}" type="presParOf" srcId="{FC790C7A-7130-441B-9075-4D9D490943FB}" destId="{C1772DB6-9A9B-4216-A5A8-3530DE6C446B}" srcOrd="12" destOrd="0" presId="urn:microsoft.com/office/officeart/2016/7/layout/RepeatingBendingProcessNew"/>
    <dgm:cxn modelId="{946B68C9-4DAB-4F28-8D1F-38842FF463E9}" type="presParOf" srcId="{FC790C7A-7130-441B-9075-4D9D490943FB}" destId="{F428CF8E-7326-4A12-A4FF-1404B9299E93}" srcOrd="13" destOrd="0" presId="urn:microsoft.com/office/officeart/2016/7/layout/RepeatingBendingProcessNew"/>
    <dgm:cxn modelId="{C56290BE-5905-4567-BF8B-416B1EA22FD0}" type="presParOf" srcId="{F428CF8E-7326-4A12-A4FF-1404B9299E93}" destId="{34BE16AF-4B26-4DEE-B5A1-9018E0618B65}" srcOrd="0" destOrd="0" presId="urn:microsoft.com/office/officeart/2016/7/layout/RepeatingBendingProcessNew"/>
    <dgm:cxn modelId="{A2DA8D4C-2EFF-407B-A751-89ACCFC9E1CD}" type="presParOf" srcId="{FC790C7A-7130-441B-9075-4D9D490943FB}" destId="{75C80D1E-7433-4840-80E1-37387343885A}" srcOrd="14" destOrd="0" presId="urn:microsoft.com/office/officeart/2016/7/layout/RepeatingBendingProcessNew"/>
    <dgm:cxn modelId="{16D162DC-4296-4EBF-AEC8-380753FC1B38}" type="presParOf" srcId="{FC790C7A-7130-441B-9075-4D9D490943FB}" destId="{A95AA863-30CB-4B36-BCC8-E6F714C04ED0}" srcOrd="15" destOrd="0" presId="urn:microsoft.com/office/officeart/2016/7/layout/RepeatingBendingProcessNew"/>
    <dgm:cxn modelId="{FDF2DF79-86ED-40A4-A04D-D0521622C5FA}" type="presParOf" srcId="{A95AA863-30CB-4B36-BCC8-E6F714C04ED0}" destId="{FCAAD57F-2DAB-42F2-8FF3-6BBDE700467D}" srcOrd="0" destOrd="0" presId="urn:microsoft.com/office/officeart/2016/7/layout/RepeatingBendingProcessNew"/>
    <dgm:cxn modelId="{EFA3B2D7-1CBD-491B-8113-6D6BC35DAC65}" type="presParOf" srcId="{FC790C7A-7130-441B-9075-4D9D490943FB}" destId="{96C31F16-E238-453E-A520-C766F4DC0C61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8F891A-2BBC-4BC0-8A59-F4E0FA62CA8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FDF67D-66C4-4ADE-87BA-275562C075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Optimized scheduling reduces unnecessary travel costs.</a:t>
          </a:r>
        </a:p>
      </dgm:t>
    </dgm:pt>
    <dgm:pt modelId="{F99ACAEE-CACD-407A-AC0A-90426ED1415D}" type="parTrans" cxnId="{BEFD077B-5782-4195-BE54-3B8361D68DA1}">
      <dgm:prSet/>
      <dgm:spPr/>
      <dgm:t>
        <a:bodyPr/>
        <a:lstStyle/>
        <a:p>
          <a:endParaRPr lang="en-US"/>
        </a:p>
      </dgm:t>
    </dgm:pt>
    <dgm:pt modelId="{8ED213F2-600A-4D9A-A629-D036594DD61B}" type="sibTrans" cxnId="{BEFD077B-5782-4195-BE54-3B8361D68DA1}">
      <dgm:prSet/>
      <dgm:spPr/>
      <dgm:t>
        <a:bodyPr/>
        <a:lstStyle/>
        <a:p>
          <a:endParaRPr lang="en-US"/>
        </a:p>
      </dgm:t>
    </dgm:pt>
    <dgm:pt modelId="{A7D0E9E4-B00D-4F2F-B18D-F7CB725890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Demand-based bus allocation improves passenger satisfaction.</a:t>
          </a:r>
        </a:p>
      </dgm:t>
    </dgm:pt>
    <dgm:pt modelId="{B2ECFDA2-A363-4A88-98A7-D862E806BED7}" type="parTrans" cxnId="{6E953CF7-98F5-4138-9C3E-6D2A18625B4E}">
      <dgm:prSet/>
      <dgm:spPr/>
      <dgm:t>
        <a:bodyPr/>
        <a:lstStyle/>
        <a:p>
          <a:endParaRPr lang="en-US"/>
        </a:p>
      </dgm:t>
    </dgm:pt>
    <dgm:pt modelId="{BDA62C84-32D7-4879-9DEF-2CCA0F35C550}" type="sibTrans" cxnId="{6E953CF7-98F5-4138-9C3E-6D2A18625B4E}">
      <dgm:prSet/>
      <dgm:spPr/>
      <dgm:t>
        <a:bodyPr/>
        <a:lstStyle/>
        <a:p>
          <a:endParaRPr lang="en-US"/>
        </a:p>
      </dgm:t>
    </dgm:pt>
    <dgm:pt modelId="{42C8ED78-FEB0-46E7-8B13-72174CD9BB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Real-time traffic data helps avoid congestion delays.</a:t>
          </a:r>
        </a:p>
      </dgm:t>
    </dgm:pt>
    <dgm:pt modelId="{F9CB5ACB-E967-4983-947D-BA6A14C0B75F}" type="parTrans" cxnId="{CA60D94C-C7B2-4966-BCAB-0E903E915B64}">
      <dgm:prSet/>
      <dgm:spPr/>
      <dgm:t>
        <a:bodyPr/>
        <a:lstStyle/>
        <a:p>
          <a:endParaRPr lang="en-US"/>
        </a:p>
      </dgm:t>
    </dgm:pt>
    <dgm:pt modelId="{37AAF3DB-EFBF-419E-8446-CC7484D237D9}" type="sibTrans" cxnId="{CA60D94C-C7B2-4966-BCAB-0E903E915B64}">
      <dgm:prSet/>
      <dgm:spPr/>
      <dgm:t>
        <a:bodyPr/>
        <a:lstStyle/>
        <a:p>
          <a:endParaRPr lang="en-US"/>
        </a:p>
      </dgm:t>
    </dgm:pt>
    <dgm:pt modelId="{70A630F6-4D58-4B81-838F-358E2F3333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Emission control strategies promote sustainable transportation.</a:t>
          </a:r>
        </a:p>
      </dgm:t>
    </dgm:pt>
    <dgm:pt modelId="{09329CEB-5783-4260-9753-C732D5F61E5A}" type="parTrans" cxnId="{A06F6F4E-7C3B-4B67-B949-711E32F149AB}">
      <dgm:prSet/>
      <dgm:spPr/>
      <dgm:t>
        <a:bodyPr/>
        <a:lstStyle/>
        <a:p>
          <a:endParaRPr lang="en-US"/>
        </a:p>
      </dgm:t>
    </dgm:pt>
    <dgm:pt modelId="{FB119C23-B7C8-4850-802A-A9B300B3F5CC}" type="sibTrans" cxnId="{A06F6F4E-7C3B-4B67-B949-711E32F149AB}">
      <dgm:prSet/>
      <dgm:spPr/>
      <dgm:t>
        <a:bodyPr/>
        <a:lstStyle/>
        <a:p>
          <a:endParaRPr lang="en-US"/>
        </a:p>
      </dgm:t>
    </dgm:pt>
    <dgm:pt modelId="{36681DAD-F940-473D-B580-2D4B5DC63F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**Outcome:** A data-driven approach significantly enhances scheduling efficiency.</a:t>
          </a:r>
        </a:p>
      </dgm:t>
    </dgm:pt>
    <dgm:pt modelId="{06B9B5E2-794F-4526-8C43-4F130DF7DBF5}" type="parTrans" cxnId="{7D7A62BC-CAB4-42D9-9CD0-617A66C796DE}">
      <dgm:prSet/>
      <dgm:spPr/>
      <dgm:t>
        <a:bodyPr/>
        <a:lstStyle/>
        <a:p>
          <a:endParaRPr lang="en-US"/>
        </a:p>
      </dgm:t>
    </dgm:pt>
    <dgm:pt modelId="{9FA68998-F7FA-4988-82DA-7931F7A55506}" type="sibTrans" cxnId="{7D7A62BC-CAB4-42D9-9CD0-617A66C796DE}">
      <dgm:prSet/>
      <dgm:spPr/>
      <dgm:t>
        <a:bodyPr/>
        <a:lstStyle/>
        <a:p>
          <a:endParaRPr lang="en-US"/>
        </a:p>
      </dgm:t>
    </dgm:pt>
    <dgm:pt modelId="{CD4C4E8C-DA38-4472-A2E4-C49CBA1BA4AE}" type="pres">
      <dgm:prSet presAssocID="{F48F891A-2BBC-4BC0-8A59-F4E0FA62CA81}" presName="root" presStyleCnt="0">
        <dgm:presLayoutVars>
          <dgm:dir/>
          <dgm:resizeHandles val="exact"/>
        </dgm:presLayoutVars>
      </dgm:prSet>
      <dgm:spPr/>
    </dgm:pt>
    <dgm:pt modelId="{BF7706FD-8FF4-404C-BC98-4BAD35D0EE79}" type="pres">
      <dgm:prSet presAssocID="{61FDF67D-66C4-4ADE-87BA-275562C0751E}" presName="compNode" presStyleCnt="0"/>
      <dgm:spPr/>
    </dgm:pt>
    <dgm:pt modelId="{75F19E4F-902B-47CE-8753-7495D7739B4E}" type="pres">
      <dgm:prSet presAssocID="{61FDF67D-66C4-4ADE-87BA-275562C0751E}" presName="bgRect" presStyleLbl="bgShp" presStyleIdx="0" presStyleCnt="5"/>
      <dgm:spPr/>
    </dgm:pt>
    <dgm:pt modelId="{A589E698-B766-444A-B479-2B204CE60DA1}" type="pres">
      <dgm:prSet presAssocID="{61FDF67D-66C4-4ADE-87BA-275562C0751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2D66395E-EEF4-4C80-A157-3FD33231A0D9}" type="pres">
      <dgm:prSet presAssocID="{61FDF67D-66C4-4ADE-87BA-275562C0751E}" presName="spaceRect" presStyleCnt="0"/>
      <dgm:spPr/>
    </dgm:pt>
    <dgm:pt modelId="{027A2302-5FC5-4495-BA43-B68802FFA874}" type="pres">
      <dgm:prSet presAssocID="{61FDF67D-66C4-4ADE-87BA-275562C0751E}" presName="parTx" presStyleLbl="revTx" presStyleIdx="0" presStyleCnt="5">
        <dgm:presLayoutVars>
          <dgm:chMax val="0"/>
          <dgm:chPref val="0"/>
        </dgm:presLayoutVars>
      </dgm:prSet>
      <dgm:spPr/>
    </dgm:pt>
    <dgm:pt modelId="{2217B283-AFAA-4C3B-BC47-579C150FFD92}" type="pres">
      <dgm:prSet presAssocID="{8ED213F2-600A-4D9A-A629-D036594DD61B}" presName="sibTrans" presStyleCnt="0"/>
      <dgm:spPr/>
    </dgm:pt>
    <dgm:pt modelId="{891C1A53-7E3D-4266-AAAB-96D0D34376D9}" type="pres">
      <dgm:prSet presAssocID="{A7D0E9E4-B00D-4F2F-B18D-F7CB72589063}" presName="compNode" presStyleCnt="0"/>
      <dgm:spPr/>
    </dgm:pt>
    <dgm:pt modelId="{D2561CEB-C5C9-4C6A-80E0-F1E0F0A0CB22}" type="pres">
      <dgm:prSet presAssocID="{A7D0E9E4-B00D-4F2F-B18D-F7CB72589063}" presName="bgRect" presStyleLbl="bgShp" presStyleIdx="1" presStyleCnt="5"/>
      <dgm:spPr/>
    </dgm:pt>
    <dgm:pt modelId="{74A3FDBE-F96B-40AA-875E-955626B3470D}" type="pres">
      <dgm:prSet presAssocID="{A7D0E9E4-B00D-4F2F-B18D-F7CB7258906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7E06A60B-729C-455A-B5EB-D6AC5A24C8DE}" type="pres">
      <dgm:prSet presAssocID="{A7D0E9E4-B00D-4F2F-B18D-F7CB72589063}" presName="spaceRect" presStyleCnt="0"/>
      <dgm:spPr/>
    </dgm:pt>
    <dgm:pt modelId="{DB921966-A4A6-49C4-9E4D-3DA97D726E15}" type="pres">
      <dgm:prSet presAssocID="{A7D0E9E4-B00D-4F2F-B18D-F7CB72589063}" presName="parTx" presStyleLbl="revTx" presStyleIdx="1" presStyleCnt="5">
        <dgm:presLayoutVars>
          <dgm:chMax val="0"/>
          <dgm:chPref val="0"/>
        </dgm:presLayoutVars>
      </dgm:prSet>
      <dgm:spPr/>
    </dgm:pt>
    <dgm:pt modelId="{197518B1-2AB2-42A7-8DB0-A8B7A6F209D5}" type="pres">
      <dgm:prSet presAssocID="{BDA62C84-32D7-4879-9DEF-2CCA0F35C550}" presName="sibTrans" presStyleCnt="0"/>
      <dgm:spPr/>
    </dgm:pt>
    <dgm:pt modelId="{83D20FE1-A485-4B65-8E4A-E9557CB54405}" type="pres">
      <dgm:prSet presAssocID="{42C8ED78-FEB0-46E7-8B13-72174CD9BBA5}" presName="compNode" presStyleCnt="0"/>
      <dgm:spPr/>
    </dgm:pt>
    <dgm:pt modelId="{001A9D94-5682-4739-84AF-F34FBCDC25EB}" type="pres">
      <dgm:prSet presAssocID="{42C8ED78-FEB0-46E7-8B13-72174CD9BBA5}" presName="bgRect" presStyleLbl="bgShp" presStyleIdx="2" presStyleCnt="5"/>
      <dgm:spPr/>
    </dgm:pt>
    <dgm:pt modelId="{18230F51-0EB6-48E4-BE57-FB25886AFBED}" type="pres">
      <dgm:prSet presAssocID="{42C8ED78-FEB0-46E7-8B13-72174CD9BBA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E2E17581-9B32-4889-9D61-D806D3B4544F}" type="pres">
      <dgm:prSet presAssocID="{42C8ED78-FEB0-46E7-8B13-72174CD9BBA5}" presName="spaceRect" presStyleCnt="0"/>
      <dgm:spPr/>
    </dgm:pt>
    <dgm:pt modelId="{84B8488D-0DB0-4029-AD6D-76112E256CD6}" type="pres">
      <dgm:prSet presAssocID="{42C8ED78-FEB0-46E7-8B13-72174CD9BBA5}" presName="parTx" presStyleLbl="revTx" presStyleIdx="2" presStyleCnt="5">
        <dgm:presLayoutVars>
          <dgm:chMax val="0"/>
          <dgm:chPref val="0"/>
        </dgm:presLayoutVars>
      </dgm:prSet>
      <dgm:spPr/>
    </dgm:pt>
    <dgm:pt modelId="{B4BBAC48-A5E3-409E-B54E-D2F7C82E9DA4}" type="pres">
      <dgm:prSet presAssocID="{37AAF3DB-EFBF-419E-8446-CC7484D237D9}" presName="sibTrans" presStyleCnt="0"/>
      <dgm:spPr/>
    </dgm:pt>
    <dgm:pt modelId="{2F13446D-D2F8-4117-8DE4-1F6278D76767}" type="pres">
      <dgm:prSet presAssocID="{70A630F6-4D58-4B81-838F-358E2F3333DA}" presName="compNode" presStyleCnt="0"/>
      <dgm:spPr/>
    </dgm:pt>
    <dgm:pt modelId="{EF5BFA49-846F-4B20-A56F-21D674B88EE5}" type="pres">
      <dgm:prSet presAssocID="{70A630F6-4D58-4B81-838F-358E2F3333DA}" presName="bgRect" presStyleLbl="bgShp" presStyleIdx="3" presStyleCnt="5"/>
      <dgm:spPr/>
    </dgm:pt>
    <dgm:pt modelId="{A278A94A-B5A7-477E-871B-B60E5C0250F4}" type="pres">
      <dgm:prSet presAssocID="{70A630F6-4D58-4B81-838F-358E2F3333D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E5E1B8C3-0AE3-4AB7-9447-0415DDF2CD03}" type="pres">
      <dgm:prSet presAssocID="{70A630F6-4D58-4B81-838F-358E2F3333DA}" presName="spaceRect" presStyleCnt="0"/>
      <dgm:spPr/>
    </dgm:pt>
    <dgm:pt modelId="{A415929F-6AF3-4347-8E03-6741605D42D0}" type="pres">
      <dgm:prSet presAssocID="{70A630F6-4D58-4B81-838F-358E2F3333DA}" presName="parTx" presStyleLbl="revTx" presStyleIdx="3" presStyleCnt="5">
        <dgm:presLayoutVars>
          <dgm:chMax val="0"/>
          <dgm:chPref val="0"/>
        </dgm:presLayoutVars>
      </dgm:prSet>
      <dgm:spPr/>
    </dgm:pt>
    <dgm:pt modelId="{4CE170FE-C397-4884-904C-352BFC629284}" type="pres">
      <dgm:prSet presAssocID="{FB119C23-B7C8-4850-802A-A9B300B3F5CC}" presName="sibTrans" presStyleCnt="0"/>
      <dgm:spPr/>
    </dgm:pt>
    <dgm:pt modelId="{876F2DD3-7F03-4C5B-8AFB-79687E84DED6}" type="pres">
      <dgm:prSet presAssocID="{36681DAD-F940-473D-B580-2D4B5DC63F37}" presName="compNode" presStyleCnt="0"/>
      <dgm:spPr/>
    </dgm:pt>
    <dgm:pt modelId="{3BF80EF4-FF54-4B89-AFCF-64FBDBA3576C}" type="pres">
      <dgm:prSet presAssocID="{36681DAD-F940-473D-B580-2D4B5DC63F37}" presName="bgRect" presStyleLbl="bgShp" presStyleIdx="4" presStyleCnt="5"/>
      <dgm:spPr/>
    </dgm:pt>
    <dgm:pt modelId="{0F349018-A43E-4C59-8CE9-94AE9774196B}" type="pres">
      <dgm:prSet presAssocID="{36681DAD-F940-473D-B580-2D4B5DC63F3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FBEDB9B-EA4F-443E-98A3-27C3F2619F53}" type="pres">
      <dgm:prSet presAssocID="{36681DAD-F940-473D-B580-2D4B5DC63F37}" presName="spaceRect" presStyleCnt="0"/>
      <dgm:spPr/>
    </dgm:pt>
    <dgm:pt modelId="{FD3080A5-C006-4503-A40D-72A59DFEBFCC}" type="pres">
      <dgm:prSet presAssocID="{36681DAD-F940-473D-B580-2D4B5DC63F3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A60D94C-C7B2-4966-BCAB-0E903E915B64}" srcId="{F48F891A-2BBC-4BC0-8A59-F4E0FA62CA81}" destId="{42C8ED78-FEB0-46E7-8B13-72174CD9BBA5}" srcOrd="2" destOrd="0" parTransId="{F9CB5ACB-E967-4983-947D-BA6A14C0B75F}" sibTransId="{37AAF3DB-EFBF-419E-8446-CC7484D237D9}"/>
    <dgm:cxn modelId="{A06F6F4E-7C3B-4B67-B949-711E32F149AB}" srcId="{F48F891A-2BBC-4BC0-8A59-F4E0FA62CA81}" destId="{70A630F6-4D58-4B81-838F-358E2F3333DA}" srcOrd="3" destOrd="0" parTransId="{09329CEB-5783-4260-9753-C732D5F61E5A}" sibTransId="{FB119C23-B7C8-4850-802A-A9B300B3F5CC}"/>
    <dgm:cxn modelId="{66A1B64E-6CCB-4D54-AF7F-2B80F3EB9706}" type="presOf" srcId="{42C8ED78-FEB0-46E7-8B13-72174CD9BBA5}" destId="{84B8488D-0DB0-4029-AD6D-76112E256CD6}" srcOrd="0" destOrd="0" presId="urn:microsoft.com/office/officeart/2018/2/layout/IconVerticalSolidList"/>
    <dgm:cxn modelId="{BEFD077B-5782-4195-BE54-3B8361D68DA1}" srcId="{F48F891A-2BBC-4BC0-8A59-F4E0FA62CA81}" destId="{61FDF67D-66C4-4ADE-87BA-275562C0751E}" srcOrd="0" destOrd="0" parTransId="{F99ACAEE-CACD-407A-AC0A-90426ED1415D}" sibTransId="{8ED213F2-600A-4D9A-A629-D036594DD61B}"/>
    <dgm:cxn modelId="{7D7A62BC-CAB4-42D9-9CD0-617A66C796DE}" srcId="{F48F891A-2BBC-4BC0-8A59-F4E0FA62CA81}" destId="{36681DAD-F940-473D-B580-2D4B5DC63F37}" srcOrd="4" destOrd="0" parTransId="{06B9B5E2-794F-4526-8C43-4F130DF7DBF5}" sibTransId="{9FA68998-F7FA-4988-82DA-7931F7A55506}"/>
    <dgm:cxn modelId="{4F4CDDC6-7705-4D51-A784-9CB5BB00DD9F}" type="presOf" srcId="{F48F891A-2BBC-4BC0-8A59-F4E0FA62CA81}" destId="{CD4C4E8C-DA38-4472-A2E4-C49CBA1BA4AE}" srcOrd="0" destOrd="0" presId="urn:microsoft.com/office/officeart/2018/2/layout/IconVerticalSolidList"/>
    <dgm:cxn modelId="{B4AF7DCB-CCB2-4BA9-9871-43CEE965517D}" type="presOf" srcId="{36681DAD-F940-473D-B580-2D4B5DC63F37}" destId="{FD3080A5-C006-4503-A40D-72A59DFEBFCC}" srcOrd="0" destOrd="0" presId="urn:microsoft.com/office/officeart/2018/2/layout/IconVerticalSolidList"/>
    <dgm:cxn modelId="{F8D943DB-3D0C-44EC-A75F-328B7B0D85D7}" type="presOf" srcId="{61FDF67D-66C4-4ADE-87BA-275562C0751E}" destId="{027A2302-5FC5-4495-BA43-B68802FFA874}" srcOrd="0" destOrd="0" presId="urn:microsoft.com/office/officeart/2018/2/layout/IconVerticalSolidList"/>
    <dgm:cxn modelId="{1FEF52DB-C372-4822-A4B4-81C4CD3B1D06}" type="presOf" srcId="{A7D0E9E4-B00D-4F2F-B18D-F7CB72589063}" destId="{DB921966-A4A6-49C4-9E4D-3DA97D726E15}" srcOrd="0" destOrd="0" presId="urn:microsoft.com/office/officeart/2018/2/layout/IconVerticalSolidList"/>
    <dgm:cxn modelId="{AA785CF3-7EB6-4B34-B114-C6D97FF63893}" type="presOf" srcId="{70A630F6-4D58-4B81-838F-358E2F3333DA}" destId="{A415929F-6AF3-4347-8E03-6741605D42D0}" srcOrd="0" destOrd="0" presId="urn:microsoft.com/office/officeart/2018/2/layout/IconVerticalSolidList"/>
    <dgm:cxn modelId="{6E953CF7-98F5-4138-9C3E-6D2A18625B4E}" srcId="{F48F891A-2BBC-4BC0-8A59-F4E0FA62CA81}" destId="{A7D0E9E4-B00D-4F2F-B18D-F7CB72589063}" srcOrd="1" destOrd="0" parTransId="{B2ECFDA2-A363-4A88-98A7-D862E806BED7}" sibTransId="{BDA62C84-32D7-4879-9DEF-2CCA0F35C550}"/>
    <dgm:cxn modelId="{3CC56711-C0C9-45A4-8859-97A2EAADF631}" type="presParOf" srcId="{CD4C4E8C-DA38-4472-A2E4-C49CBA1BA4AE}" destId="{BF7706FD-8FF4-404C-BC98-4BAD35D0EE79}" srcOrd="0" destOrd="0" presId="urn:microsoft.com/office/officeart/2018/2/layout/IconVerticalSolidList"/>
    <dgm:cxn modelId="{1AE9EE57-0229-4C30-A043-09DBAAC87232}" type="presParOf" srcId="{BF7706FD-8FF4-404C-BC98-4BAD35D0EE79}" destId="{75F19E4F-902B-47CE-8753-7495D7739B4E}" srcOrd="0" destOrd="0" presId="urn:microsoft.com/office/officeart/2018/2/layout/IconVerticalSolidList"/>
    <dgm:cxn modelId="{69AC37D8-4434-43EA-85A0-EA68004B81A9}" type="presParOf" srcId="{BF7706FD-8FF4-404C-BC98-4BAD35D0EE79}" destId="{A589E698-B766-444A-B479-2B204CE60DA1}" srcOrd="1" destOrd="0" presId="urn:microsoft.com/office/officeart/2018/2/layout/IconVerticalSolidList"/>
    <dgm:cxn modelId="{2454B658-3F4E-4AFE-B7F5-BF74453ADF76}" type="presParOf" srcId="{BF7706FD-8FF4-404C-BC98-4BAD35D0EE79}" destId="{2D66395E-EEF4-4C80-A157-3FD33231A0D9}" srcOrd="2" destOrd="0" presId="urn:microsoft.com/office/officeart/2018/2/layout/IconVerticalSolidList"/>
    <dgm:cxn modelId="{F06B3157-8BD1-4AC9-8BFB-ECB22E001015}" type="presParOf" srcId="{BF7706FD-8FF4-404C-BC98-4BAD35D0EE79}" destId="{027A2302-5FC5-4495-BA43-B68802FFA874}" srcOrd="3" destOrd="0" presId="urn:microsoft.com/office/officeart/2018/2/layout/IconVerticalSolidList"/>
    <dgm:cxn modelId="{835DA2BA-D1C0-4FEA-878E-F093E35C55BE}" type="presParOf" srcId="{CD4C4E8C-DA38-4472-A2E4-C49CBA1BA4AE}" destId="{2217B283-AFAA-4C3B-BC47-579C150FFD92}" srcOrd="1" destOrd="0" presId="urn:microsoft.com/office/officeart/2018/2/layout/IconVerticalSolidList"/>
    <dgm:cxn modelId="{D296FA2D-1A59-4E6B-9490-48F764E6FE71}" type="presParOf" srcId="{CD4C4E8C-DA38-4472-A2E4-C49CBA1BA4AE}" destId="{891C1A53-7E3D-4266-AAAB-96D0D34376D9}" srcOrd="2" destOrd="0" presId="urn:microsoft.com/office/officeart/2018/2/layout/IconVerticalSolidList"/>
    <dgm:cxn modelId="{0A512D84-3FBD-4197-B10E-8E966B3778C6}" type="presParOf" srcId="{891C1A53-7E3D-4266-AAAB-96D0D34376D9}" destId="{D2561CEB-C5C9-4C6A-80E0-F1E0F0A0CB22}" srcOrd="0" destOrd="0" presId="urn:microsoft.com/office/officeart/2018/2/layout/IconVerticalSolidList"/>
    <dgm:cxn modelId="{CC5D19EF-177F-4985-8473-EACD45E0C168}" type="presParOf" srcId="{891C1A53-7E3D-4266-AAAB-96D0D34376D9}" destId="{74A3FDBE-F96B-40AA-875E-955626B3470D}" srcOrd="1" destOrd="0" presId="urn:microsoft.com/office/officeart/2018/2/layout/IconVerticalSolidList"/>
    <dgm:cxn modelId="{9C2AF55B-2BB7-4D47-9A1C-086BAFFE9E13}" type="presParOf" srcId="{891C1A53-7E3D-4266-AAAB-96D0D34376D9}" destId="{7E06A60B-729C-455A-B5EB-D6AC5A24C8DE}" srcOrd="2" destOrd="0" presId="urn:microsoft.com/office/officeart/2018/2/layout/IconVerticalSolidList"/>
    <dgm:cxn modelId="{5A0E69A9-6394-4728-8BCA-DC3E41C7448D}" type="presParOf" srcId="{891C1A53-7E3D-4266-AAAB-96D0D34376D9}" destId="{DB921966-A4A6-49C4-9E4D-3DA97D726E15}" srcOrd="3" destOrd="0" presId="urn:microsoft.com/office/officeart/2018/2/layout/IconVerticalSolidList"/>
    <dgm:cxn modelId="{2D064F0F-FE20-443E-8396-DCC40C56049F}" type="presParOf" srcId="{CD4C4E8C-DA38-4472-A2E4-C49CBA1BA4AE}" destId="{197518B1-2AB2-42A7-8DB0-A8B7A6F209D5}" srcOrd="3" destOrd="0" presId="urn:microsoft.com/office/officeart/2018/2/layout/IconVerticalSolidList"/>
    <dgm:cxn modelId="{3FE4BFB2-B107-4ADB-AD9C-6A428925A78F}" type="presParOf" srcId="{CD4C4E8C-DA38-4472-A2E4-C49CBA1BA4AE}" destId="{83D20FE1-A485-4B65-8E4A-E9557CB54405}" srcOrd="4" destOrd="0" presId="urn:microsoft.com/office/officeart/2018/2/layout/IconVerticalSolidList"/>
    <dgm:cxn modelId="{406D48A1-CF86-4FE2-96AA-C184BA49E75C}" type="presParOf" srcId="{83D20FE1-A485-4B65-8E4A-E9557CB54405}" destId="{001A9D94-5682-4739-84AF-F34FBCDC25EB}" srcOrd="0" destOrd="0" presId="urn:microsoft.com/office/officeart/2018/2/layout/IconVerticalSolidList"/>
    <dgm:cxn modelId="{9223AD78-DAD3-4DDC-A1ED-9D690A6FEDA1}" type="presParOf" srcId="{83D20FE1-A485-4B65-8E4A-E9557CB54405}" destId="{18230F51-0EB6-48E4-BE57-FB25886AFBED}" srcOrd="1" destOrd="0" presId="urn:microsoft.com/office/officeart/2018/2/layout/IconVerticalSolidList"/>
    <dgm:cxn modelId="{8A0C4BA7-39C6-4A71-BBB6-EE419BCE96DE}" type="presParOf" srcId="{83D20FE1-A485-4B65-8E4A-E9557CB54405}" destId="{E2E17581-9B32-4889-9D61-D806D3B4544F}" srcOrd="2" destOrd="0" presId="urn:microsoft.com/office/officeart/2018/2/layout/IconVerticalSolidList"/>
    <dgm:cxn modelId="{4D287AB5-04A4-4D56-A7D4-1342060EC158}" type="presParOf" srcId="{83D20FE1-A485-4B65-8E4A-E9557CB54405}" destId="{84B8488D-0DB0-4029-AD6D-76112E256CD6}" srcOrd="3" destOrd="0" presId="urn:microsoft.com/office/officeart/2018/2/layout/IconVerticalSolidList"/>
    <dgm:cxn modelId="{3607AA52-A627-4D58-8AAA-CEAF7E10C258}" type="presParOf" srcId="{CD4C4E8C-DA38-4472-A2E4-C49CBA1BA4AE}" destId="{B4BBAC48-A5E3-409E-B54E-D2F7C82E9DA4}" srcOrd="5" destOrd="0" presId="urn:microsoft.com/office/officeart/2018/2/layout/IconVerticalSolidList"/>
    <dgm:cxn modelId="{46535770-2E0F-4292-80A8-F393C68230B0}" type="presParOf" srcId="{CD4C4E8C-DA38-4472-A2E4-C49CBA1BA4AE}" destId="{2F13446D-D2F8-4117-8DE4-1F6278D76767}" srcOrd="6" destOrd="0" presId="urn:microsoft.com/office/officeart/2018/2/layout/IconVerticalSolidList"/>
    <dgm:cxn modelId="{B4E89AAB-C13C-4E4C-A117-5AE71F5B92E8}" type="presParOf" srcId="{2F13446D-D2F8-4117-8DE4-1F6278D76767}" destId="{EF5BFA49-846F-4B20-A56F-21D674B88EE5}" srcOrd="0" destOrd="0" presId="urn:microsoft.com/office/officeart/2018/2/layout/IconVerticalSolidList"/>
    <dgm:cxn modelId="{FE74D5C2-1005-4A7A-B622-823BA057E973}" type="presParOf" srcId="{2F13446D-D2F8-4117-8DE4-1F6278D76767}" destId="{A278A94A-B5A7-477E-871B-B60E5C0250F4}" srcOrd="1" destOrd="0" presId="urn:microsoft.com/office/officeart/2018/2/layout/IconVerticalSolidList"/>
    <dgm:cxn modelId="{56095B0A-79CF-468D-A5C8-A063863AE2FB}" type="presParOf" srcId="{2F13446D-D2F8-4117-8DE4-1F6278D76767}" destId="{E5E1B8C3-0AE3-4AB7-9447-0415DDF2CD03}" srcOrd="2" destOrd="0" presId="urn:microsoft.com/office/officeart/2018/2/layout/IconVerticalSolidList"/>
    <dgm:cxn modelId="{658C3D88-863D-44EC-8100-E1D0BE621CF7}" type="presParOf" srcId="{2F13446D-D2F8-4117-8DE4-1F6278D76767}" destId="{A415929F-6AF3-4347-8E03-6741605D42D0}" srcOrd="3" destOrd="0" presId="urn:microsoft.com/office/officeart/2018/2/layout/IconVerticalSolidList"/>
    <dgm:cxn modelId="{957AE91D-DF3B-4274-80DD-102B91733BEB}" type="presParOf" srcId="{CD4C4E8C-DA38-4472-A2E4-C49CBA1BA4AE}" destId="{4CE170FE-C397-4884-904C-352BFC629284}" srcOrd="7" destOrd="0" presId="urn:microsoft.com/office/officeart/2018/2/layout/IconVerticalSolidList"/>
    <dgm:cxn modelId="{5D08FFB9-D020-4AEC-8CB8-3CC143AACD60}" type="presParOf" srcId="{CD4C4E8C-DA38-4472-A2E4-C49CBA1BA4AE}" destId="{876F2DD3-7F03-4C5B-8AFB-79687E84DED6}" srcOrd="8" destOrd="0" presId="urn:microsoft.com/office/officeart/2018/2/layout/IconVerticalSolidList"/>
    <dgm:cxn modelId="{41906F76-15D0-4326-984B-EDDCCED04A82}" type="presParOf" srcId="{876F2DD3-7F03-4C5B-8AFB-79687E84DED6}" destId="{3BF80EF4-FF54-4B89-AFCF-64FBDBA3576C}" srcOrd="0" destOrd="0" presId="urn:microsoft.com/office/officeart/2018/2/layout/IconVerticalSolidList"/>
    <dgm:cxn modelId="{0650A407-4CC3-4370-B36B-B7FAF0C2AFC9}" type="presParOf" srcId="{876F2DD3-7F03-4C5B-8AFB-79687E84DED6}" destId="{0F349018-A43E-4C59-8CE9-94AE9774196B}" srcOrd="1" destOrd="0" presId="urn:microsoft.com/office/officeart/2018/2/layout/IconVerticalSolidList"/>
    <dgm:cxn modelId="{4C3716D5-68B1-4A75-AB29-F40072488DFF}" type="presParOf" srcId="{876F2DD3-7F03-4C5B-8AFB-79687E84DED6}" destId="{1FBEDB9B-EA4F-443E-98A3-27C3F2619F53}" srcOrd="2" destOrd="0" presId="urn:microsoft.com/office/officeart/2018/2/layout/IconVerticalSolidList"/>
    <dgm:cxn modelId="{4812B0EE-1490-41C4-BD97-817D7D29AC37}" type="presParOf" srcId="{876F2DD3-7F03-4C5B-8AFB-79687E84DED6}" destId="{FD3080A5-C006-4503-A40D-72A59DFEBF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1BAB08-E4C8-447B-80A9-1523884963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2AE12E-3CD5-41D4-90B4-1C751AFCEA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Nodes (Circles) represent bus stops</a:t>
          </a:r>
          <a:r>
            <a:rPr lang="en-US" b="0" i="0" baseline="0"/>
            <a:t>, and </a:t>
          </a:r>
          <a:r>
            <a:rPr lang="en-US" b="1" i="0" baseline="0"/>
            <a:t>edges (Lines) represent assigned bus routes</a:t>
          </a:r>
          <a:r>
            <a:rPr lang="en-US" b="0" i="0" baseline="0"/>
            <a:t>.</a:t>
          </a:r>
          <a:endParaRPr lang="en-US"/>
        </a:p>
      </dgm:t>
    </dgm:pt>
    <dgm:pt modelId="{A4F9C7DC-0308-4529-AF8E-9E309CC9ABD0}" type="parTrans" cxnId="{E76E772B-8704-40A0-9D5F-3155BAA7CCD5}">
      <dgm:prSet/>
      <dgm:spPr/>
      <dgm:t>
        <a:bodyPr/>
        <a:lstStyle/>
        <a:p>
          <a:endParaRPr lang="en-US"/>
        </a:p>
      </dgm:t>
    </dgm:pt>
    <dgm:pt modelId="{8A4EC927-3DB4-4483-891C-F5B66839BE39}" type="sibTrans" cxnId="{E76E772B-8704-40A0-9D5F-3155BAA7CCD5}">
      <dgm:prSet/>
      <dgm:spPr/>
      <dgm:t>
        <a:bodyPr/>
        <a:lstStyle/>
        <a:p>
          <a:endParaRPr lang="en-US"/>
        </a:p>
      </dgm:t>
    </dgm:pt>
    <dgm:pt modelId="{214C51B5-8539-4655-B881-77FADDCABC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Optimized routes reduce unnecessary transfers</a:t>
          </a:r>
          <a:r>
            <a:rPr lang="en-US" b="0" i="0" baseline="0"/>
            <a:t>, ensuring efficient connectivity.</a:t>
          </a:r>
          <a:endParaRPr lang="en-US"/>
        </a:p>
      </dgm:t>
    </dgm:pt>
    <dgm:pt modelId="{A74EC2A2-00ED-41CD-A46E-96E5AD09FA59}" type="parTrans" cxnId="{3FE7B1E9-33A4-4A84-A650-D43CBD4DA5C4}">
      <dgm:prSet/>
      <dgm:spPr/>
      <dgm:t>
        <a:bodyPr/>
        <a:lstStyle/>
        <a:p>
          <a:endParaRPr lang="en-US"/>
        </a:p>
      </dgm:t>
    </dgm:pt>
    <dgm:pt modelId="{4B874993-1483-4A1C-9F7E-6619E8FA2DDC}" type="sibTrans" cxnId="{3FE7B1E9-33A4-4A84-A650-D43CBD4DA5C4}">
      <dgm:prSet/>
      <dgm:spPr/>
      <dgm:t>
        <a:bodyPr/>
        <a:lstStyle/>
        <a:p>
          <a:endParaRPr lang="en-US"/>
        </a:p>
      </dgm:t>
    </dgm:pt>
    <dgm:pt modelId="{2524F4A4-7CD7-483E-977E-F48ADA5DA1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Color-coded paths highlight traffic congestion or route priorities</a:t>
          </a:r>
          <a:r>
            <a:rPr lang="en-US" b="0" i="0" baseline="0"/>
            <a:t> for better planning.</a:t>
          </a:r>
          <a:endParaRPr lang="en-US"/>
        </a:p>
      </dgm:t>
    </dgm:pt>
    <dgm:pt modelId="{EE19B7F8-13B8-4CF9-A678-9FCE00E57510}" type="parTrans" cxnId="{DB4EFF65-2F6E-4980-890C-8320CABC2176}">
      <dgm:prSet/>
      <dgm:spPr/>
      <dgm:t>
        <a:bodyPr/>
        <a:lstStyle/>
        <a:p>
          <a:endParaRPr lang="en-US"/>
        </a:p>
      </dgm:t>
    </dgm:pt>
    <dgm:pt modelId="{6ECD9ADC-AFDD-4814-BF34-6510D11BBE5F}" type="sibTrans" cxnId="{DB4EFF65-2F6E-4980-890C-8320CABC2176}">
      <dgm:prSet/>
      <dgm:spPr/>
      <dgm:t>
        <a:bodyPr/>
        <a:lstStyle/>
        <a:p>
          <a:endParaRPr lang="en-US"/>
        </a:p>
      </dgm:t>
    </dgm:pt>
    <dgm:pt modelId="{B69DA4FB-6199-4146-A07C-77E9275952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Helps identify bottlenecks and improve bus allocation</a:t>
          </a:r>
          <a:r>
            <a:rPr lang="en-US" b="0" i="0" baseline="0"/>
            <a:t> based on passenger demand.</a:t>
          </a:r>
          <a:endParaRPr lang="en-US"/>
        </a:p>
      </dgm:t>
    </dgm:pt>
    <dgm:pt modelId="{E38023DD-1F59-4407-87B7-2B7ACB5F3FC9}" type="parTrans" cxnId="{2D8931AF-24AA-47AA-880B-12BDFCCC66F3}">
      <dgm:prSet/>
      <dgm:spPr/>
      <dgm:t>
        <a:bodyPr/>
        <a:lstStyle/>
        <a:p>
          <a:endParaRPr lang="en-US"/>
        </a:p>
      </dgm:t>
    </dgm:pt>
    <dgm:pt modelId="{91A78E0B-0838-4D05-977F-D4DB14EB34C9}" type="sibTrans" cxnId="{2D8931AF-24AA-47AA-880B-12BDFCCC66F3}">
      <dgm:prSet/>
      <dgm:spPr/>
      <dgm:t>
        <a:bodyPr/>
        <a:lstStyle/>
        <a:p>
          <a:endParaRPr lang="en-US"/>
        </a:p>
      </dgm:t>
    </dgm:pt>
    <dgm:pt modelId="{09A4ACBB-9151-4C24-BFD4-0B123FEF3F13}" type="pres">
      <dgm:prSet presAssocID="{911BAB08-E4C8-447B-80A9-1523884963E7}" presName="root" presStyleCnt="0">
        <dgm:presLayoutVars>
          <dgm:dir/>
          <dgm:resizeHandles val="exact"/>
        </dgm:presLayoutVars>
      </dgm:prSet>
      <dgm:spPr/>
    </dgm:pt>
    <dgm:pt modelId="{957BACC7-376F-45E8-95B4-A393D00C11EB}" type="pres">
      <dgm:prSet presAssocID="{7E2AE12E-3CD5-41D4-90B4-1C751AFCEA71}" presName="compNode" presStyleCnt="0"/>
      <dgm:spPr/>
    </dgm:pt>
    <dgm:pt modelId="{DD68AA67-12B2-4BD6-9FBA-BDA057DC30DB}" type="pres">
      <dgm:prSet presAssocID="{7E2AE12E-3CD5-41D4-90B4-1C751AFCEA71}" presName="bgRect" presStyleLbl="bgShp" presStyleIdx="0" presStyleCnt="4"/>
      <dgm:spPr/>
    </dgm:pt>
    <dgm:pt modelId="{9B7C6E39-A26F-4AD2-9CFA-219D7B755D0E}" type="pres">
      <dgm:prSet presAssocID="{7E2AE12E-3CD5-41D4-90B4-1C751AFCEA7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17E26601-1222-45CF-BD1C-4A6403F98EC8}" type="pres">
      <dgm:prSet presAssocID="{7E2AE12E-3CD5-41D4-90B4-1C751AFCEA71}" presName="spaceRect" presStyleCnt="0"/>
      <dgm:spPr/>
    </dgm:pt>
    <dgm:pt modelId="{1FF1A8AE-1E4A-44DF-A413-16B8B8075D51}" type="pres">
      <dgm:prSet presAssocID="{7E2AE12E-3CD5-41D4-90B4-1C751AFCEA71}" presName="parTx" presStyleLbl="revTx" presStyleIdx="0" presStyleCnt="4">
        <dgm:presLayoutVars>
          <dgm:chMax val="0"/>
          <dgm:chPref val="0"/>
        </dgm:presLayoutVars>
      </dgm:prSet>
      <dgm:spPr/>
    </dgm:pt>
    <dgm:pt modelId="{14F611D7-0E24-4634-A3BC-18D6DAEA5AE1}" type="pres">
      <dgm:prSet presAssocID="{8A4EC927-3DB4-4483-891C-F5B66839BE39}" presName="sibTrans" presStyleCnt="0"/>
      <dgm:spPr/>
    </dgm:pt>
    <dgm:pt modelId="{554A5CFE-D015-4938-B0BD-E80ECC3CA696}" type="pres">
      <dgm:prSet presAssocID="{214C51B5-8539-4655-B881-77FADDCABC2E}" presName="compNode" presStyleCnt="0"/>
      <dgm:spPr/>
    </dgm:pt>
    <dgm:pt modelId="{3AF44410-D271-4F24-9DEB-90653E4E9C71}" type="pres">
      <dgm:prSet presAssocID="{214C51B5-8539-4655-B881-77FADDCABC2E}" presName="bgRect" presStyleLbl="bgShp" presStyleIdx="1" presStyleCnt="4"/>
      <dgm:spPr/>
    </dgm:pt>
    <dgm:pt modelId="{F01A5206-A3F6-426E-9BFD-6159731F8675}" type="pres">
      <dgm:prSet presAssocID="{214C51B5-8539-4655-B881-77FADDCABC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D7FB8DC8-F229-4640-94E1-73D8EBA0792C}" type="pres">
      <dgm:prSet presAssocID="{214C51B5-8539-4655-B881-77FADDCABC2E}" presName="spaceRect" presStyleCnt="0"/>
      <dgm:spPr/>
    </dgm:pt>
    <dgm:pt modelId="{C343C34E-A76E-47C9-918D-401DE7C004ED}" type="pres">
      <dgm:prSet presAssocID="{214C51B5-8539-4655-B881-77FADDCABC2E}" presName="parTx" presStyleLbl="revTx" presStyleIdx="1" presStyleCnt="4">
        <dgm:presLayoutVars>
          <dgm:chMax val="0"/>
          <dgm:chPref val="0"/>
        </dgm:presLayoutVars>
      </dgm:prSet>
      <dgm:spPr/>
    </dgm:pt>
    <dgm:pt modelId="{852F5025-9499-486A-8737-7AB3FDB570D7}" type="pres">
      <dgm:prSet presAssocID="{4B874993-1483-4A1C-9F7E-6619E8FA2DDC}" presName="sibTrans" presStyleCnt="0"/>
      <dgm:spPr/>
    </dgm:pt>
    <dgm:pt modelId="{C719EF99-7FB4-4044-B682-81984881CAAA}" type="pres">
      <dgm:prSet presAssocID="{2524F4A4-7CD7-483E-977E-F48ADA5DA18A}" presName="compNode" presStyleCnt="0"/>
      <dgm:spPr/>
    </dgm:pt>
    <dgm:pt modelId="{B46D5F0B-A3EC-4D6E-AD90-54A3C60E2E52}" type="pres">
      <dgm:prSet presAssocID="{2524F4A4-7CD7-483E-977E-F48ADA5DA18A}" presName="bgRect" presStyleLbl="bgShp" presStyleIdx="2" presStyleCnt="4"/>
      <dgm:spPr/>
    </dgm:pt>
    <dgm:pt modelId="{575B6365-F6AF-47AB-973C-9417D74CDE16}" type="pres">
      <dgm:prSet presAssocID="{2524F4A4-7CD7-483E-977E-F48ADA5DA18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756F4F00-7018-45DA-8B7A-E60FD896497E}" type="pres">
      <dgm:prSet presAssocID="{2524F4A4-7CD7-483E-977E-F48ADA5DA18A}" presName="spaceRect" presStyleCnt="0"/>
      <dgm:spPr/>
    </dgm:pt>
    <dgm:pt modelId="{16E2BAE0-11B6-498A-BBBA-7F537E821AC0}" type="pres">
      <dgm:prSet presAssocID="{2524F4A4-7CD7-483E-977E-F48ADA5DA18A}" presName="parTx" presStyleLbl="revTx" presStyleIdx="2" presStyleCnt="4">
        <dgm:presLayoutVars>
          <dgm:chMax val="0"/>
          <dgm:chPref val="0"/>
        </dgm:presLayoutVars>
      </dgm:prSet>
      <dgm:spPr/>
    </dgm:pt>
    <dgm:pt modelId="{3E86BE6D-168F-4EAC-B490-4BC51EC4F5BF}" type="pres">
      <dgm:prSet presAssocID="{6ECD9ADC-AFDD-4814-BF34-6510D11BBE5F}" presName="sibTrans" presStyleCnt="0"/>
      <dgm:spPr/>
    </dgm:pt>
    <dgm:pt modelId="{7627335E-3BD6-4CFD-A5C8-45AC1DF75281}" type="pres">
      <dgm:prSet presAssocID="{B69DA4FB-6199-4146-A07C-77E927595293}" presName="compNode" presStyleCnt="0"/>
      <dgm:spPr/>
    </dgm:pt>
    <dgm:pt modelId="{2077BAA4-0A21-4089-A22C-4D430A712570}" type="pres">
      <dgm:prSet presAssocID="{B69DA4FB-6199-4146-A07C-77E927595293}" presName="bgRect" presStyleLbl="bgShp" presStyleIdx="3" presStyleCnt="4"/>
      <dgm:spPr/>
    </dgm:pt>
    <dgm:pt modelId="{42DDB543-9010-4F42-A882-B93500E10597}" type="pres">
      <dgm:prSet presAssocID="{B69DA4FB-6199-4146-A07C-77E92759529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87B0DB10-39EE-44F8-8ADD-F6704A727C21}" type="pres">
      <dgm:prSet presAssocID="{B69DA4FB-6199-4146-A07C-77E927595293}" presName="spaceRect" presStyleCnt="0"/>
      <dgm:spPr/>
    </dgm:pt>
    <dgm:pt modelId="{747FD3CA-6796-409D-A2D1-6647DE405579}" type="pres">
      <dgm:prSet presAssocID="{B69DA4FB-6199-4146-A07C-77E92759529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0EB0103-6C9F-4E6A-B8A2-116B8E9A596D}" type="presOf" srcId="{7E2AE12E-3CD5-41D4-90B4-1C751AFCEA71}" destId="{1FF1A8AE-1E4A-44DF-A413-16B8B8075D51}" srcOrd="0" destOrd="0" presId="urn:microsoft.com/office/officeart/2018/2/layout/IconVerticalSolidList"/>
    <dgm:cxn modelId="{A61A4B13-9F69-401E-A68D-1372B49FD7FF}" type="presOf" srcId="{2524F4A4-7CD7-483E-977E-F48ADA5DA18A}" destId="{16E2BAE0-11B6-498A-BBBA-7F537E821AC0}" srcOrd="0" destOrd="0" presId="urn:microsoft.com/office/officeart/2018/2/layout/IconVerticalSolidList"/>
    <dgm:cxn modelId="{E76E772B-8704-40A0-9D5F-3155BAA7CCD5}" srcId="{911BAB08-E4C8-447B-80A9-1523884963E7}" destId="{7E2AE12E-3CD5-41D4-90B4-1C751AFCEA71}" srcOrd="0" destOrd="0" parTransId="{A4F9C7DC-0308-4529-AF8E-9E309CC9ABD0}" sibTransId="{8A4EC927-3DB4-4483-891C-F5B66839BE39}"/>
    <dgm:cxn modelId="{DB4EFF65-2F6E-4980-890C-8320CABC2176}" srcId="{911BAB08-E4C8-447B-80A9-1523884963E7}" destId="{2524F4A4-7CD7-483E-977E-F48ADA5DA18A}" srcOrd="2" destOrd="0" parTransId="{EE19B7F8-13B8-4CF9-A678-9FCE00E57510}" sibTransId="{6ECD9ADC-AFDD-4814-BF34-6510D11BBE5F}"/>
    <dgm:cxn modelId="{0B0B9D6E-74D5-49C8-BF1D-288E958175CF}" type="presOf" srcId="{214C51B5-8539-4655-B881-77FADDCABC2E}" destId="{C343C34E-A76E-47C9-918D-401DE7C004ED}" srcOrd="0" destOrd="0" presId="urn:microsoft.com/office/officeart/2018/2/layout/IconVerticalSolidList"/>
    <dgm:cxn modelId="{2D8931AF-24AA-47AA-880B-12BDFCCC66F3}" srcId="{911BAB08-E4C8-447B-80A9-1523884963E7}" destId="{B69DA4FB-6199-4146-A07C-77E927595293}" srcOrd="3" destOrd="0" parTransId="{E38023DD-1F59-4407-87B7-2B7ACB5F3FC9}" sibTransId="{91A78E0B-0838-4D05-977F-D4DB14EB34C9}"/>
    <dgm:cxn modelId="{6A3950DE-0E38-4FFA-8535-8CE927DED6F5}" type="presOf" srcId="{911BAB08-E4C8-447B-80A9-1523884963E7}" destId="{09A4ACBB-9151-4C24-BFD4-0B123FEF3F13}" srcOrd="0" destOrd="0" presId="urn:microsoft.com/office/officeart/2018/2/layout/IconVerticalSolidList"/>
    <dgm:cxn modelId="{2D9D61E9-D80C-40C3-87E8-79808B833E1B}" type="presOf" srcId="{B69DA4FB-6199-4146-A07C-77E927595293}" destId="{747FD3CA-6796-409D-A2D1-6647DE405579}" srcOrd="0" destOrd="0" presId="urn:microsoft.com/office/officeart/2018/2/layout/IconVerticalSolidList"/>
    <dgm:cxn modelId="{3FE7B1E9-33A4-4A84-A650-D43CBD4DA5C4}" srcId="{911BAB08-E4C8-447B-80A9-1523884963E7}" destId="{214C51B5-8539-4655-B881-77FADDCABC2E}" srcOrd="1" destOrd="0" parTransId="{A74EC2A2-00ED-41CD-A46E-96E5AD09FA59}" sibTransId="{4B874993-1483-4A1C-9F7E-6619E8FA2DDC}"/>
    <dgm:cxn modelId="{97EC808C-CD0B-4995-9073-EEF58F79F3BD}" type="presParOf" srcId="{09A4ACBB-9151-4C24-BFD4-0B123FEF3F13}" destId="{957BACC7-376F-45E8-95B4-A393D00C11EB}" srcOrd="0" destOrd="0" presId="urn:microsoft.com/office/officeart/2018/2/layout/IconVerticalSolidList"/>
    <dgm:cxn modelId="{F8DAAF2F-C411-4A25-AB0F-609758C1AA16}" type="presParOf" srcId="{957BACC7-376F-45E8-95B4-A393D00C11EB}" destId="{DD68AA67-12B2-4BD6-9FBA-BDA057DC30DB}" srcOrd="0" destOrd="0" presId="urn:microsoft.com/office/officeart/2018/2/layout/IconVerticalSolidList"/>
    <dgm:cxn modelId="{1712EF88-1D31-4D24-B551-E491852C9526}" type="presParOf" srcId="{957BACC7-376F-45E8-95B4-A393D00C11EB}" destId="{9B7C6E39-A26F-4AD2-9CFA-219D7B755D0E}" srcOrd="1" destOrd="0" presId="urn:microsoft.com/office/officeart/2018/2/layout/IconVerticalSolidList"/>
    <dgm:cxn modelId="{9C7D6743-A08C-4F11-B2EC-1510554C8DA2}" type="presParOf" srcId="{957BACC7-376F-45E8-95B4-A393D00C11EB}" destId="{17E26601-1222-45CF-BD1C-4A6403F98EC8}" srcOrd="2" destOrd="0" presId="urn:microsoft.com/office/officeart/2018/2/layout/IconVerticalSolidList"/>
    <dgm:cxn modelId="{A018C958-49E9-488B-AC72-5661D579941B}" type="presParOf" srcId="{957BACC7-376F-45E8-95B4-A393D00C11EB}" destId="{1FF1A8AE-1E4A-44DF-A413-16B8B8075D51}" srcOrd="3" destOrd="0" presId="urn:microsoft.com/office/officeart/2018/2/layout/IconVerticalSolidList"/>
    <dgm:cxn modelId="{4226FB07-C231-4569-B9AA-C923AE2C4F1F}" type="presParOf" srcId="{09A4ACBB-9151-4C24-BFD4-0B123FEF3F13}" destId="{14F611D7-0E24-4634-A3BC-18D6DAEA5AE1}" srcOrd="1" destOrd="0" presId="urn:microsoft.com/office/officeart/2018/2/layout/IconVerticalSolidList"/>
    <dgm:cxn modelId="{ACA7F7D9-8831-43D9-B6E2-A1737B456BD7}" type="presParOf" srcId="{09A4ACBB-9151-4C24-BFD4-0B123FEF3F13}" destId="{554A5CFE-D015-4938-B0BD-E80ECC3CA696}" srcOrd="2" destOrd="0" presId="urn:microsoft.com/office/officeart/2018/2/layout/IconVerticalSolidList"/>
    <dgm:cxn modelId="{0F0C8AEA-9B82-4B6F-A56D-4B388646364A}" type="presParOf" srcId="{554A5CFE-D015-4938-B0BD-E80ECC3CA696}" destId="{3AF44410-D271-4F24-9DEB-90653E4E9C71}" srcOrd="0" destOrd="0" presId="urn:microsoft.com/office/officeart/2018/2/layout/IconVerticalSolidList"/>
    <dgm:cxn modelId="{DEC1A7D8-F9AE-484D-9F11-01C5A55E34EB}" type="presParOf" srcId="{554A5CFE-D015-4938-B0BD-E80ECC3CA696}" destId="{F01A5206-A3F6-426E-9BFD-6159731F8675}" srcOrd="1" destOrd="0" presId="urn:microsoft.com/office/officeart/2018/2/layout/IconVerticalSolidList"/>
    <dgm:cxn modelId="{594619CC-AE99-4336-BF59-F752C90D63F4}" type="presParOf" srcId="{554A5CFE-D015-4938-B0BD-E80ECC3CA696}" destId="{D7FB8DC8-F229-4640-94E1-73D8EBA0792C}" srcOrd="2" destOrd="0" presId="urn:microsoft.com/office/officeart/2018/2/layout/IconVerticalSolidList"/>
    <dgm:cxn modelId="{6BC665A4-5E02-4C76-91D9-30B7095C957B}" type="presParOf" srcId="{554A5CFE-D015-4938-B0BD-E80ECC3CA696}" destId="{C343C34E-A76E-47C9-918D-401DE7C004ED}" srcOrd="3" destOrd="0" presId="urn:microsoft.com/office/officeart/2018/2/layout/IconVerticalSolidList"/>
    <dgm:cxn modelId="{F308EC35-AD3A-47CC-878F-CDF260399304}" type="presParOf" srcId="{09A4ACBB-9151-4C24-BFD4-0B123FEF3F13}" destId="{852F5025-9499-486A-8737-7AB3FDB570D7}" srcOrd="3" destOrd="0" presId="urn:microsoft.com/office/officeart/2018/2/layout/IconVerticalSolidList"/>
    <dgm:cxn modelId="{3DC65658-1BE9-40DF-B202-3B3A59DC79D9}" type="presParOf" srcId="{09A4ACBB-9151-4C24-BFD4-0B123FEF3F13}" destId="{C719EF99-7FB4-4044-B682-81984881CAAA}" srcOrd="4" destOrd="0" presId="urn:microsoft.com/office/officeart/2018/2/layout/IconVerticalSolidList"/>
    <dgm:cxn modelId="{E75369E4-22FD-457D-97C4-A4AE4CBB3513}" type="presParOf" srcId="{C719EF99-7FB4-4044-B682-81984881CAAA}" destId="{B46D5F0B-A3EC-4D6E-AD90-54A3C60E2E52}" srcOrd="0" destOrd="0" presId="urn:microsoft.com/office/officeart/2018/2/layout/IconVerticalSolidList"/>
    <dgm:cxn modelId="{584A7D4D-41FA-4F28-A4E7-32389D96913A}" type="presParOf" srcId="{C719EF99-7FB4-4044-B682-81984881CAAA}" destId="{575B6365-F6AF-47AB-973C-9417D74CDE16}" srcOrd="1" destOrd="0" presId="urn:microsoft.com/office/officeart/2018/2/layout/IconVerticalSolidList"/>
    <dgm:cxn modelId="{EEA16C78-ECA9-468F-818F-58CD29EBECD9}" type="presParOf" srcId="{C719EF99-7FB4-4044-B682-81984881CAAA}" destId="{756F4F00-7018-45DA-8B7A-E60FD896497E}" srcOrd="2" destOrd="0" presId="urn:microsoft.com/office/officeart/2018/2/layout/IconVerticalSolidList"/>
    <dgm:cxn modelId="{22EE6253-D651-415C-8286-B4A9CB523B0D}" type="presParOf" srcId="{C719EF99-7FB4-4044-B682-81984881CAAA}" destId="{16E2BAE0-11B6-498A-BBBA-7F537E821AC0}" srcOrd="3" destOrd="0" presId="urn:microsoft.com/office/officeart/2018/2/layout/IconVerticalSolidList"/>
    <dgm:cxn modelId="{D368E596-2FF3-4473-85A4-037E4BC4159A}" type="presParOf" srcId="{09A4ACBB-9151-4C24-BFD4-0B123FEF3F13}" destId="{3E86BE6D-168F-4EAC-B490-4BC51EC4F5BF}" srcOrd="5" destOrd="0" presId="urn:microsoft.com/office/officeart/2018/2/layout/IconVerticalSolidList"/>
    <dgm:cxn modelId="{567D8138-91B9-40F0-BD91-997CB6C93446}" type="presParOf" srcId="{09A4ACBB-9151-4C24-BFD4-0B123FEF3F13}" destId="{7627335E-3BD6-4CFD-A5C8-45AC1DF75281}" srcOrd="6" destOrd="0" presId="urn:microsoft.com/office/officeart/2018/2/layout/IconVerticalSolidList"/>
    <dgm:cxn modelId="{32557426-4428-4ABB-BE91-BD5AB22B3B5D}" type="presParOf" srcId="{7627335E-3BD6-4CFD-A5C8-45AC1DF75281}" destId="{2077BAA4-0A21-4089-A22C-4D430A712570}" srcOrd="0" destOrd="0" presId="urn:microsoft.com/office/officeart/2018/2/layout/IconVerticalSolidList"/>
    <dgm:cxn modelId="{C3285243-C82B-4384-813B-0B285A95FAA6}" type="presParOf" srcId="{7627335E-3BD6-4CFD-A5C8-45AC1DF75281}" destId="{42DDB543-9010-4F42-A882-B93500E10597}" srcOrd="1" destOrd="0" presId="urn:microsoft.com/office/officeart/2018/2/layout/IconVerticalSolidList"/>
    <dgm:cxn modelId="{D17806BB-6C44-4843-9C4B-7252CBAFA328}" type="presParOf" srcId="{7627335E-3BD6-4CFD-A5C8-45AC1DF75281}" destId="{87B0DB10-39EE-44F8-8ADD-F6704A727C21}" srcOrd="2" destOrd="0" presId="urn:microsoft.com/office/officeart/2018/2/layout/IconVerticalSolidList"/>
    <dgm:cxn modelId="{64D739AC-A3F6-4EDB-8E53-478735BDC018}" type="presParOf" srcId="{7627335E-3BD6-4CFD-A5C8-45AC1DF75281}" destId="{747FD3CA-6796-409D-A2D1-6647DE40557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65C3C8-9D33-441C-98E0-C717F36A34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95512E-3D70-41C7-81E6-92332696FE7B}">
      <dgm:prSet/>
      <dgm:spPr/>
      <dgm:t>
        <a:bodyPr/>
        <a:lstStyle/>
        <a:p>
          <a:r>
            <a:rPr lang="en-US" b="1" i="0" baseline="0"/>
            <a:t>Displays passenger volume at different times of the day</a:t>
          </a:r>
          <a:r>
            <a:rPr lang="en-US" b="0" i="0" baseline="0"/>
            <a:t> (Morning, Afternoon, Evening, Night).</a:t>
          </a:r>
          <a:endParaRPr lang="en-US"/>
        </a:p>
      </dgm:t>
    </dgm:pt>
    <dgm:pt modelId="{95A31620-6F59-4D89-A4D2-A329F3ADD612}" type="parTrans" cxnId="{E925D861-8811-4AFC-AC7B-AA2AE98550E5}">
      <dgm:prSet/>
      <dgm:spPr/>
      <dgm:t>
        <a:bodyPr/>
        <a:lstStyle/>
        <a:p>
          <a:endParaRPr lang="en-US"/>
        </a:p>
      </dgm:t>
    </dgm:pt>
    <dgm:pt modelId="{72AEEED5-12B3-4FE4-B0C6-15BF218B9B1A}" type="sibTrans" cxnId="{E925D861-8811-4AFC-AC7B-AA2AE98550E5}">
      <dgm:prSet/>
      <dgm:spPr/>
      <dgm:t>
        <a:bodyPr/>
        <a:lstStyle/>
        <a:p>
          <a:endParaRPr lang="en-US"/>
        </a:p>
      </dgm:t>
    </dgm:pt>
    <dgm:pt modelId="{5812DFE5-15AE-4EA9-AFD4-DF07762B4B3A}">
      <dgm:prSet/>
      <dgm:spPr/>
      <dgm:t>
        <a:bodyPr/>
        <a:lstStyle/>
        <a:p>
          <a:r>
            <a:rPr lang="en-US" b="1" i="0" baseline="0"/>
            <a:t>Ensures more buses during peak hours</a:t>
          </a:r>
          <a:r>
            <a:rPr lang="en-US" b="0" i="0" baseline="0"/>
            <a:t> and avoids unnecessary trips in low demand.</a:t>
          </a:r>
          <a:endParaRPr lang="en-US"/>
        </a:p>
      </dgm:t>
    </dgm:pt>
    <dgm:pt modelId="{BC94A2A3-9A90-49FD-A5CB-76E7D938D75D}" type="parTrans" cxnId="{820482F1-DFF2-4CC1-9C4F-66A3189CC252}">
      <dgm:prSet/>
      <dgm:spPr/>
      <dgm:t>
        <a:bodyPr/>
        <a:lstStyle/>
        <a:p>
          <a:endParaRPr lang="en-US"/>
        </a:p>
      </dgm:t>
    </dgm:pt>
    <dgm:pt modelId="{A3DCE6A1-AFE8-4F50-9868-89082645908F}" type="sibTrans" cxnId="{820482F1-DFF2-4CC1-9C4F-66A3189CC252}">
      <dgm:prSet/>
      <dgm:spPr/>
      <dgm:t>
        <a:bodyPr/>
        <a:lstStyle/>
        <a:p>
          <a:endParaRPr lang="en-US"/>
        </a:p>
      </dgm:t>
    </dgm:pt>
    <dgm:pt modelId="{C650D473-DD04-4CEE-841D-33117D3B00A0}">
      <dgm:prSet/>
      <dgm:spPr/>
      <dgm:t>
        <a:bodyPr/>
        <a:lstStyle/>
        <a:p>
          <a:r>
            <a:rPr lang="en-US" b="1" i="0" baseline="0"/>
            <a:t>Balances fleet allocation</a:t>
          </a:r>
          <a:r>
            <a:rPr lang="en-US" b="0" i="0" baseline="0"/>
            <a:t> to reduce overcrowding and idle buses.</a:t>
          </a:r>
          <a:endParaRPr lang="en-US"/>
        </a:p>
      </dgm:t>
    </dgm:pt>
    <dgm:pt modelId="{99225199-3E6D-44FD-865C-81E672E2950F}" type="parTrans" cxnId="{7174E9C1-A8E8-4C53-9BE9-8A7C95B1E1E5}">
      <dgm:prSet/>
      <dgm:spPr/>
      <dgm:t>
        <a:bodyPr/>
        <a:lstStyle/>
        <a:p>
          <a:endParaRPr lang="en-US"/>
        </a:p>
      </dgm:t>
    </dgm:pt>
    <dgm:pt modelId="{60058884-9789-466B-B206-F2117F915313}" type="sibTrans" cxnId="{7174E9C1-A8E8-4C53-9BE9-8A7C95B1E1E5}">
      <dgm:prSet/>
      <dgm:spPr/>
      <dgm:t>
        <a:bodyPr/>
        <a:lstStyle/>
        <a:p>
          <a:endParaRPr lang="en-US"/>
        </a:p>
      </dgm:t>
    </dgm:pt>
    <dgm:pt modelId="{E8174AE0-F28C-4A80-A018-37AC6F253F45}">
      <dgm:prSet/>
      <dgm:spPr/>
      <dgm:t>
        <a:bodyPr/>
        <a:lstStyle/>
        <a:p>
          <a:r>
            <a:rPr lang="en-US" b="1" i="0" baseline="0"/>
            <a:t>Enhances passenger experience</a:t>
          </a:r>
          <a:r>
            <a:rPr lang="en-US" b="0" i="0" baseline="0"/>
            <a:t> with optimized bus availability.</a:t>
          </a:r>
          <a:endParaRPr lang="en-US"/>
        </a:p>
      </dgm:t>
    </dgm:pt>
    <dgm:pt modelId="{E0761637-2743-41C4-AECC-B8A34E22476C}" type="parTrans" cxnId="{010B6790-425E-4358-B12B-3335DA9D67CD}">
      <dgm:prSet/>
      <dgm:spPr/>
      <dgm:t>
        <a:bodyPr/>
        <a:lstStyle/>
        <a:p>
          <a:endParaRPr lang="en-US"/>
        </a:p>
      </dgm:t>
    </dgm:pt>
    <dgm:pt modelId="{B1B57482-0495-40D6-96C0-67A6B747BC7F}" type="sibTrans" cxnId="{010B6790-425E-4358-B12B-3335DA9D67CD}">
      <dgm:prSet/>
      <dgm:spPr/>
      <dgm:t>
        <a:bodyPr/>
        <a:lstStyle/>
        <a:p>
          <a:endParaRPr lang="en-US"/>
        </a:p>
      </dgm:t>
    </dgm:pt>
    <dgm:pt modelId="{739C0922-3F4D-47FC-B125-09C8F6F3D12A}" type="pres">
      <dgm:prSet presAssocID="{FC65C3C8-9D33-441C-98E0-C717F36A349D}" presName="linear" presStyleCnt="0">
        <dgm:presLayoutVars>
          <dgm:animLvl val="lvl"/>
          <dgm:resizeHandles val="exact"/>
        </dgm:presLayoutVars>
      </dgm:prSet>
      <dgm:spPr/>
    </dgm:pt>
    <dgm:pt modelId="{0D835D4B-DA94-491A-A4BD-A3C6F402B50C}" type="pres">
      <dgm:prSet presAssocID="{F395512E-3D70-41C7-81E6-92332696FE7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DF0462B-3B46-4516-85B2-42CD9E1901A6}" type="pres">
      <dgm:prSet presAssocID="{72AEEED5-12B3-4FE4-B0C6-15BF218B9B1A}" presName="spacer" presStyleCnt="0"/>
      <dgm:spPr/>
    </dgm:pt>
    <dgm:pt modelId="{F9FC06C9-A057-4FFB-939E-1A548440E5A5}" type="pres">
      <dgm:prSet presAssocID="{5812DFE5-15AE-4EA9-AFD4-DF07762B4B3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BDF7309-C283-4AAC-88DD-621D57B1112D}" type="pres">
      <dgm:prSet presAssocID="{A3DCE6A1-AFE8-4F50-9868-89082645908F}" presName="spacer" presStyleCnt="0"/>
      <dgm:spPr/>
    </dgm:pt>
    <dgm:pt modelId="{32614412-6EF8-4AEB-9B32-85CF7AB52D0D}" type="pres">
      <dgm:prSet presAssocID="{C650D473-DD04-4CEE-841D-33117D3B00A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8E361A1-B2DC-4C89-97F0-75A2D46B0599}" type="pres">
      <dgm:prSet presAssocID="{60058884-9789-466B-B206-F2117F915313}" presName="spacer" presStyleCnt="0"/>
      <dgm:spPr/>
    </dgm:pt>
    <dgm:pt modelId="{75BB2A5F-D4FA-4AB2-AF8D-7EC7F551CF4B}" type="pres">
      <dgm:prSet presAssocID="{E8174AE0-F28C-4A80-A018-37AC6F253F4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712A715-4766-4277-B70F-A490B4439D23}" type="presOf" srcId="{FC65C3C8-9D33-441C-98E0-C717F36A349D}" destId="{739C0922-3F4D-47FC-B125-09C8F6F3D12A}" srcOrd="0" destOrd="0" presId="urn:microsoft.com/office/officeart/2005/8/layout/vList2"/>
    <dgm:cxn modelId="{4C5DE42D-ABCB-4918-8DE4-14DDACB0C542}" type="presOf" srcId="{5812DFE5-15AE-4EA9-AFD4-DF07762B4B3A}" destId="{F9FC06C9-A057-4FFB-939E-1A548440E5A5}" srcOrd="0" destOrd="0" presId="urn:microsoft.com/office/officeart/2005/8/layout/vList2"/>
    <dgm:cxn modelId="{D6A2C83D-6985-41B4-A70E-93B97B159A04}" type="presOf" srcId="{C650D473-DD04-4CEE-841D-33117D3B00A0}" destId="{32614412-6EF8-4AEB-9B32-85CF7AB52D0D}" srcOrd="0" destOrd="0" presId="urn:microsoft.com/office/officeart/2005/8/layout/vList2"/>
    <dgm:cxn modelId="{E925D861-8811-4AFC-AC7B-AA2AE98550E5}" srcId="{FC65C3C8-9D33-441C-98E0-C717F36A349D}" destId="{F395512E-3D70-41C7-81E6-92332696FE7B}" srcOrd="0" destOrd="0" parTransId="{95A31620-6F59-4D89-A4D2-A329F3ADD612}" sibTransId="{72AEEED5-12B3-4FE4-B0C6-15BF218B9B1A}"/>
    <dgm:cxn modelId="{9C94A95A-1D49-465C-B239-3D16B798EA5D}" type="presOf" srcId="{E8174AE0-F28C-4A80-A018-37AC6F253F45}" destId="{75BB2A5F-D4FA-4AB2-AF8D-7EC7F551CF4B}" srcOrd="0" destOrd="0" presId="urn:microsoft.com/office/officeart/2005/8/layout/vList2"/>
    <dgm:cxn modelId="{010B6790-425E-4358-B12B-3335DA9D67CD}" srcId="{FC65C3C8-9D33-441C-98E0-C717F36A349D}" destId="{E8174AE0-F28C-4A80-A018-37AC6F253F45}" srcOrd="3" destOrd="0" parTransId="{E0761637-2743-41C4-AECC-B8A34E22476C}" sibTransId="{B1B57482-0495-40D6-96C0-67A6B747BC7F}"/>
    <dgm:cxn modelId="{7174E9C1-A8E8-4C53-9BE9-8A7C95B1E1E5}" srcId="{FC65C3C8-9D33-441C-98E0-C717F36A349D}" destId="{C650D473-DD04-4CEE-841D-33117D3B00A0}" srcOrd="2" destOrd="0" parTransId="{99225199-3E6D-44FD-865C-81E672E2950F}" sibTransId="{60058884-9789-466B-B206-F2117F915313}"/>
    <dgm:cxn modelId="{820482F1-DFF2-4CC1-9C4F-66A3189CC252}" srcId="{FC65C3C8-9D33-441C-98E0-C717F36A349D}" destId="{5812DFE5-15AE-4EA9-AFD4-DF07762B4B3A}" srcOrd="1" destOrd="0" parTransId="{BC94A2A3-9A90-49FD-A5CB-76E7D938D75D}" sibTransId="{A3DCE6A1-AFE8-4F50-9868-89082645908F}"/>
    <dgm:cxn modelId="{E190B8FD-70F6-4766-91E0-F6AA10975D43}" type="presOf" srcId="{F395512E-3D70-41C7-81E6-92332696FE7B}" destId="{0D835D4B-DA94-491A-A4BD-A3C6F402B50C}" srcOrd="0" destOrd="0" presId="urn:microsoft.com/office/officeart/2005/8/layout/vList2"/>
    <dgm:cxn modelId="{A81550C2-E72B-4322-87C9-A0EC609E699B}" type="presParOf" srcId="{739C0922-3F4D-47FC-B125-09C8F6F3D12A}" destId="{0D835D4B-DA94-491A-A4BD-A3C6F402B50C}" srcOrd="0" destOrd="0" presId="urn:microsoft.com/office/officeart/2005/8/layout/vList2"/>
    <dgm:cxn modelId="{39062641-D5A2-4DD2-B2BC-607FB003A88D}" type="presParOf" srcId="{739C0922-3F4D-47FC-B125-09C8F6F3D12A}" destId="{8DF0462B-3B46-4516-85B2-42CD9E1901A6}" srcOrd="1" destOrd="0" presId="urn:microsoft.com/office/officeart/2005/8/layout/vList2"/>
    <dgm:cxn modelId="{EE063425-4771-45EE-A182-43B9A6E57400}" type="presParOf" srcId="{739C0922-3F4D-47FC-B125-09C8F6F3D12A}" destId="{F9FC06C9-A057-4FFB-939E-1A548440E5A5}" srcOrd="2" destOrd="0" presId="urn:microsoft.com/office/officeart/2005/8/layout/vList2"/>
    <dgm:cxn modelId="{8E4137FF-8818-482F-BE1B-17D9C4BE3610}" type="presParOf" srcId="{739C0922-3F4D-47FC-B125-09C8F6F3D12A}" destId="{4BDF7309-C283-4AAC-88DD-621D57B1112D}" srcOrd="3" destOrd="0" presId="urn:microsoft.com/office/officeart/2005/8/layout/vList2"/>
    <dgm:cxn modelId="{B2A2F256-7250-46F7-98C5-2C36F6B87597}" type="presParOf" srcId="{739C0922-3F4D-47FC-B125-09C8F6F3D12A}" destId="{32614412-6EF8-4AEB-9B32-85CF7AB52D0D}" srcOrd="4" destOrd="0" presId="urn:microsoft.com/office/officeart/2005/8/layout/vList2"/>
    <dgm:cxn modelId="{4933E641-C3FF-49A9-97BE-0CD0F12B33CF}" type="presParOf" srcId="{739C0922-3F4D-47FC-B125-09C8F6F3D12A}" destId="{48E361A1-B2DC-4C89-97F0-75A2D46B0599}" srcOrd="5" destOrd="0" presId="urn:microsoft.com/office/officeart/2005/8/layout/vList2"/>
    <dgm:cxn modelId="{57DC63E4-59B0-406E-92C2-693A5619E2B0}" type="presParOf" srcId="{739C0922-3F4D-47FC-B125-09C8F6F3D12A}" destId="{75BB2A5F-D4FA-4AB2-AF8D-7EC7F551CF4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32F659-BDDA-4C6B-ACC1-E6EE5F1F516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85A473-D4A8-48EE-98FB-E01386EDF408}">
      <dgm:prSet/>
      <dgm:spPr/>
      <dgm:t>
        <a:bodyPr/>
        <a:lstStyle/>
        <a:p>
          <a:r>
            <a:rPr lang="en-US" b="1" i="0" baseline="0"/>
            <a:t>Optimized scheduling significantly reduces costs</a:t>
          </a:r>
          <a:r>
            <a:rPr lang="en-US" b="0" i="0" baseline="0"/>
            <a:t> by minimizing unnecessary routes and improving fleet allocation.</a:t>
          </a:r>
          <a:endParaRPr lang="en-US"/>
        </a:p>
      </dgm:t>
    </dgm:pt>
    <dgm:pt modelId="{AB95B1E7-FC8E-468E-A09F-EC1FFF38C5AC}" type="parTrans" cxnId="{2E8B1BB0-DEE1-4AB1-B28E-C8C5AF74F793}">
      <dgm:prSet/>
      <dgm:spPr/>
      <dgm:t>
        <a:bodyPr/>
        <a:lstStyle/>
        <a:p>
          <a:endParaRPr lang="en-US"/>
        </a:p>
      </dgm:t>
    </dgm:pt>
    <dgm:pt modelId="{9ADF4E8D-FC06-4ABA-928A-2B804A9E5E57}" type="sibTrans" cxnId="{2E8B1BB0-DEE1-4AB1-B28E-C8C5AF74F793}">
      <dgm:prSet/>
      <dgm:spPr/>
      <dgm:t>
        <a:bodyPr/>
        <a:lstStyle/>
        <a:p>
          <a:endParaRPr lang="en-US"/>
        </a:p>
      </dgm:t>
    </dgm:pt>
    <dgm:pt modelId="{6EB7C56A-D5CE-41C4-9847-591F410EA50C}">
      <dgm:prSet/>
      <dgm:spPr/>
      <dgm:t>
        <a:bodyPr/>
        <a:lstStyle/>
        <a:p>
          <a:r>
            <a:rPr lang="en-US" b="1" i="0" baseline="0"/>
            <a:t>Passenger experience is enhanced</a:t>
          </a:r>
          <a:r>
            <a:rPr lang="en-US" b="0" i="0" baseline="0"/>
            <a:t> through reduced wait times, fewer transfers, and better demand-based scheduling.</a:t>
          </a:r>
          <a:endParaRPr lang="en-US"/>
        </a:p>
      </dgm:t>
    </dgm:pt>
    <dgm:pt modelId="{7D827D43-C186-4228-80F4-9BE1915F0072}" type="parTrans" cxnId="{4E7A86B8-A8F1-44CB-BDEF-5A3C46530D61}">
      <dgm:prSet/>
      <dgm:spPr/>
      <dgm:t>
        <a:bodyPr/>
        <a:lstStyle/>
        <a:p>
          <a:endParaRPr lang="en-US"/>
        </a:p>
      </dgm:t>
    </dgm:pt>
    <dgm:pt modelId="{52EDB983-D170-4D3D-A2ED-B67913E22740}" type="sibTrans" cxnId="{4E7A86B8-A8F1-44CB-BDEF-5A3C46530D61}">
      <dgm:prSet/>
      <dgm:spPr/>
      <dgm:t>
        <a:bodyPr/>
        <a:lstStyle/>
        <a:p>
          <a:endParaRPr lang="en-US"/>
        </a:p>
      </dgm:t>
    </dgm:pt>
    <dgm:pt modelId="{6C025A6A-CCAD-4928-80BB-549541ED1293}">
      <dgm:prSet/>
      <dgm:spPr/>
      <dgm:t>
        <a:bodyPr/>
        <a:lstStyle/>
        <a:p>
          <a:r>
            <a:rPr lang="en-US" b="1" i="0" baseline="0"/>
            <a:t>Integration of real-time traffic data and AI-driven demand forecasting</a:t>
          </a:r>
          <a:r>
            <a:rPr lang="en-US" b="0" i="0" baseline="0"/>
            <a:t> ensures adaptability to urban transit challenges.</a:t>
          </a:r>
          <a:endParaRPr lang="en-US"/>
        </a:p>
      </dgm:t>
    </dgm:pt>
    <dgm:pt modelId="{B4C0D045-8291-45AE-BA21-94FADCE2842D}" type="parTrans" cxnId="{8C331495-22C1-40FC-90CA-E78768A3F87B}">
      <dgm:prSet/>
      <dgm:spPr/>
      <dgm:t>
        <a:bodyPr/>
        <a:lstStyle/>
        <a:p>
          <a:endParaRPr lang="en-US"/>
        </a:p>
      </dgm:t>
    </dgm:pt>
    <dgm:pt modelId="{FF1726C3-2AFB-471C-858F-D45E4DE18729}" type="sibTrans" cxnId="{8C331495-22C1-40FC-90CA-E78768A3F87B}">
      <dgm:prSet/>
      <dgm:spPr/>
      <dgm:t>
        <a:bodyPr/>
        <a:lstStyle/>
        <a:p>
          <a:endParaRPr lang="en-US"/>
        </a:p>
      </dgm:t>
    </dgm:pt>
    <dgm:pt modelId="{3EBE5668-768E-4947-882A-6AC7D1200C8F}">
      <dgm:prSet/>
      <dgm:spPr/>
      <dgm:t>
        <a:bodyPr/>
        <a:lstStyle/>
        <a:p>
          <a:r>
            <a:rPr lang="en-US" b="1" i="0" baseline="0"/>
            <a:t>Sustainable transport planning is achieved</a:t>
          </a:r>
          <a:r>
            <a:rPr lang="en-US" b="0" i="0" baseline="0"/>
            <a:t> by reducing fuel consumption, lowering emissions, and enhancing eco-friendly operations.</a:t>
          </a:r>
          <a:endParaRPr lang="en-US"/>
        </a:p>
      </dgm:t>
    </dgm:pt>
    <dgm:pt modelId="{468B5E7C-D43B-4B52-BE29-0C75AC350254}" type="parTrans" cxnId="{CF56B3D4-EF81-44EA-9F9B-D9D0F1710B1E}">
      <dgm:prSet/>
      <dgm:spPr/>
      <dgm:t>
        <a:bodyPr/>
        <a:lstStyle/>
        <a:p>
          <a:endParaRPr lang="en-US"/>
        </a:p>
      </dgm:t>
    </dgm:pt>
    <dgm:pt modelId="{116A3731-926F-4312-B5C5-8837D617C6B3}" type="sibTrans" cxnId="{CF56B3D4-EF81-44EA-9F9B-D9D0F1710B1E}">
      <dgm:prSet/>
      <dgm:spPr/>
      <dgm:t>
        <a:bodyPr/>
        <a:lstStyle/>
        <a:p>
          <a:endParaRPr lang="en-US"/>
        </a:p>
      </dgm:t>
    </dgm:pt>
    <dgm:pt modelId="{03475858-6958-4A8B-BE07-D3A47FB68E1E}">
      <dgm:prSet/>
      <dgm:spPr/>
      <dgm:t>
        <a:bodyPr/>
        <a:lstStyle/>
        <a:p>
          <a:r>
            <a:rPr lang="en-US" b="1" i="0" baseline="0"/>
            <a:t>Future enhancements include GPS-based live tracking and multi-objective optimization</a:t>
          </a:r>
          <a:r>
            <a:rPr lang="en-US" b="0" i="0" baseline="0"/>
            <a:t> to further improve efficiency and service quality.</a:t>
          </a:r>
          <a:endParaRPr lang="en-US"/>
        </a:p>
      </dgm:t>
    </dgm:pt>
    <dgm:pt modelId="{53F77A99-4E6B-4BA3-BEAE-2D526CB1800E}" type="parTrans" cxnId="{258088DA-8700-439C-981D-0273BCAB2AEA}">
      <dgm:prSet/>
      <dgm:spPr/>
      <dgm:t>
        <a:bodyPr/>
        <a:lstStyle/>
        <a:p>
          <a:endParaRPr lang="en-US"/>
        </a:p>
      </dgm:t>
    </dgm:pt>
    <dgm:pt modelId="{D2299E9D-4B09-4BCB-8065-BA89DD13E165}" type="sibTrans" cxnId="{258088DA-8700-439C-981D-0273BCAB2AEA}">
      <dgm:prSet/>
      <dgm:spPr/>
      <dgm:t>
        <a:bodyPr/>
        <a:lstStyle/>
        <a:p>
          <a:endParaRPr lang="en-US"/>
        </a:p>
      </dgm:t>
    </dgm:pt>
    <dgm:pt modelId="{FDD5D914-62EA-4304-AFC0-665234AFE660}" type="pres">
      <dgm:prSet presAssocID="{A932F659-BDDA-4C6B-ACC1-E6EE5F1F516F}" presName="vert0" presStyleCnt="0">
        <dgm:presLayoutVars>
          <dgm:dir/>
          <dgm:animOne val="branch"/>
          <dgm:animLvl val="lvl"/>
        </dgm:presLayoutVars>
      </dgm:prSet>
      <dgm:spPr/>
    </dgm:pt>
    <dgm:pt modelId="{06EE02C0-306B-47EA-B312-71B009E02AC7}" type="pres">
      <dgm:prSet presAssocID="{A885A473-D4A8-48EE-98FB-E01386EDF408}" presName="thickLine" presStyleLbl="alignNode1" presStyleIdx="0" presStyleCnt="5"/>
      <dgm:spPr/>
    </dgm:pt>
    <dgm:pt modelId="{0652B7B4-2223-4124-ABFE-FE328B3F0988}" type="pres">
      <dgm:prSet presAssocID="{A885A473-D4A8-48EE-98FB-E01386EDF408}" presName="horz1" presStyleCnt="0"/>
      <dgm:spPr/>
    </dgm:pt>
    <dgm:pt modelId="{FB74A5F3-29CD-48C1-825D-076E45DF1C10}" type="pres">
      <dgm:prSet presAssocID="{A885A473-D4A8-48EE-98FB-E01386EDF408}" presName="tx1" presStyleLbl="revTx" presStyleIdx="0" presStyleCnt="5"/>
      <dgm:spPr/>
    </dgm:pt>
    <dgm:pt modelId="{AA79BB19-A757-4E42-B4ED-58DDEA6E1BFA}" type="pres">
      <dgm:prSet presAssocID="{A885A473-D4A8-48EE-98FB-E01386EDF408}" presName="vert1" presStyleCnt="0"/>
      <dgm:spPr/>
    </dgm:pt>
    <dgm:pt modelId="{D1F7FFEE-66D4-4710-90C5-653655E22422}" type="pres">
      <dgm:prSet presAssocID="{6EB7C56A-D5CE-41C4-9847-591F410EA50C}" presName="thickLine" presStyleLbl="alignNode1" presStyleIdx="1" presStyleCnt="5"/>
      <dgm:spPr/>
    </dgm:pt>
    <dgm:pt modelId="{D6FE07E0-4EB7-499A-9854-BA982F7F9D7C}" type="pres">
      <dgm:prSet presAssocID="{6EB7C56A-D5CE-41C4-9847-591F410EA50C}" presName="horz1" presStyleCnt="0"/>
      <dgm:spPr/>
    </dgm:pt>
    <dgm:pt modelId="{9E403A76-9A01-49DE-999F-87D3E59FDB11}" type="pres">
      <dgm:prSet presAssocID="{6EB7C56A-D5CE-41C4-9847-591F410EA50C}" presName="tx1" presStyleLbl="revTx" presStyleIdx="1" presStyleCnt="5"/>
      <dgm:spPr/>
    </dgm:pt>
    <dgm:pt modelId="{F0126890-51BB-4004-8696-D76A5617ABBF}" type="pres">
      <dgm:prSet presAssocID="{6EB7C56A-D5CE-41C4-9847-591F410EA50C}" presName="vert1" presStyleCnt="0"/>
      <dgm:spPr/>
    </dgm:pt>
    <dgm:pt modelId="{878374F8-64AE-411E-9002-D25D45B8D657}" type="pres">
      <dgm:prSet presAssocID="{6C025A6A-CCAD-4928-80BB-549541ED1293}" presName="thickLine" presStyleLbl="alignNode1" presStyleIdx="2" presStyleCnt="5"/>
      <dgm:spPr/>
    </dgm:pt>
    <dgm:pt modelId="{F782B0A4-8C02-40D2-B4CF-37CF7705F365}" type="pres">
      <dgm:prSet presAssocID="{6C025A6A-CCAD-4928-80BB-549541ED1293}" presName="horz1" presStyleCnt="0"/>
      <dgm:spPr/>
    </dgm:pt>
    <dgm:pt modelId="{445802FB-55BC-4F6D-8149-2F762363254E}" type="pres">
      <dgm:prSet presAssocID="{6C025A6A-CCAD-4928-80BB-549541ED1293}" presName="tx1" presStyleLbl="revTx" presStyleIdx="2" presStyleCnt="5"/>
      <dgm:spPr/>
    </dgm:pt>
    <dgm:pt modelId="{0AD0C844-8F4E-42B3-A3A4-12CAEB4E28E2}" type="pres">
      <dgm:prSet presAssocID="{6C025A6A-CCAD-4928-80BB-549541ED1293}" presName="vert1" presStyleCnt="0"/>
      <dgm:spPr/>
    </dgm:pt>
    <dgm:pt modelId="{DD7883B1-833A-4968-8339-6485BD6CC418}" type="pres">
      <dgm:prSet presAssocID="{3EBE5668-768E-4947-882A-6AC7D1200C8F}" presName="thickLine" presStyleLbl="alignNode1" presStyleIdx="3" presStyleCnt="5"/>
      <dgm:spPr/>
    </dgm:pt>
    <dgm:pt modelId="{976E92F6-1E40-40A7-8DED-6C706A621DEF}" type="pres">
      <dgm:prSet presAssocID="{3EBE5668-768E-4947-882A-6AC7D1200C8F}" presName="horz1" presStyleCnt="0"/>
      <dgm:spPr/>
    </dgm:pt>
    <dgm:pt modelId="{03432315-ACD2-426A-B7AC-29A7A05C0C0E}" type="pres">
      <dgm:prSet presAssocID="{3EBE5668-768E-4947-882A-6AC7D1200C8F}" presName="tx1" presStyleLbl="revTx" presStyleIdx="3" presStyleCnt="5"/>
      <dgm:spPr/>
    </dgm:pt>
    <dgm:pt modelId="{0B8AB8B1-D29D-4FC4-85B9-94B3C7B77496}" type="pres">
      <dgm:prSet presAssocID="{3EBE5668-768E-4947-882A-6AC7D1200C8F}" presName="vert1" presStyleCnt="0"/>
      <dgm:spPr/>
    </dgm:pt>
    <dgm:pt modelId="{5B3C34A1-6AC0-46BB-A2F4-3C80AE821277}" type="pres">
      <dgm:prSet presAssocID="{03475858-6958-4A8B-BE07-D3A47FB68E1E}" presName="thickLine" presStyleLbl="alignNode1" presStyleIdx="4" presStyleCnt="5"/>
      <dgm:spPr/>
    </dgm:pt>
    <dgm:pt modelId="{A3FF4C2E-4C7A-48C8-A9B5-07895DE90F2C}" type="pres">
      <dgm:prSet presAssocID="{03475858-6958-4A8B-BE07-D3A47FB68E1E}" presName="horz1" presStyleCnt="0"/>
      <dgm:spPr/>
    </dgm:pt>
    <dgm:pt modelId="{DA56A57B-9738-40E8-B9F9-30B671453680}" type="pres">
      <dgm:prSet presAssocID="{03475858-6958-4A8B-BE07-D3A47FB68E1E}" presName="tx1" presStyleLbl="revTx" presStyleIdx="4" presStyleCnt="5"/>
      <dgm:spPr/>
    </dgm:pt>
    <dgm:pt modelId="{4ADCE3A5-855D-414F-8A7C-C9171BB63598}" type="pres">
      <dgm:prSet presAssocID="{03475858-6958-4A8B-BE07-D3A47FB68E1E}" presName="vert1" presStyleCnt="0"/>
      <dgm:spPr/>
    </dgm:pt>
  </dgm:ptLst>
  <dgm:cxnLst>
    <dgm:cxn modelId="{1F06EF1D-97C7-4E3C-9BBD-24EFD2651787}" type="presOf" srcId="{6C025A6A-CCAD-4928-80BB-549541ED1293}" destId="{445802FB-55BC-4F6D-8149-2F762363254E}" srcOrd="0" destOrd="0" presId="urn:microsoft.com/office/officeart/2008/layout/LinedList"/>
    <dgm:cxn modelId="{8C331495-22C1-40FC-90CA-E78768A3F87B}" srcId="{A932F659-BDDA-4C6B-ACC1-E6EE5F1F516F}" destId="{6C025A6A-CCAD-4928-80BB-549541ED1293}" srcOrd="2" destOrd="0" parTransId="{B4C0D045-8291-45AE-BA21-94FADCE2842D}" sibTransId="{FF1726C3-2AFB-471C-858F-D45E4DE18729}"/>
    <dgm:cxn modelId="{66A80197-9D8F-4901-8033-A84DC837BCAD}" type="presOf" srcId="{6EB7C56A-D5CE-41C4-9847-591F410EA50C}" destId="{9E403A76-9A01-49DE-999F-87D3E59FDB11}" srcOrd="0" destOrd="0" presId="urn:microsoft.com/office/officeart/2008/layout/LinedList"/>
    <dgm:cxn modelId="{2E8B1BB0-DEE1-4AB1-B28E-C8C5AF74F793}" srcId="{A932F659-BDDA-4C6B-ACC1-E6EE5F1F516F}" destId="{A885A473-D4A8-48EE-98FB-E01386EDF408}" srcOrd="0" destOrd="0" parTransId="{AB95B1E7-FC8E-468E-A09F-EC1FFF38C5AC}" sibTransId="{9ADF4E8D-FC06-4ABA-928A-2B804A9E5E57}"/>
    <dgm:cxn modelId="{8CA041B6-B2E6-4E4F-A5E4-D8CE38D3845F}" type="presOf" srcId="{A932F659-BDDA-4C6B-ACC1-E6EE5F1F516F}" destId="{FDD5D914-62EA-4304-AFC0-665234AFE660}" srcOrd="0" destOrd="0" presId="urn:microsoft.com/office/officeart/2008/layout/LinedList"/>
    <dgm:cxn modelId="{4E7A86B8-A8F1-44CB-BDEF-5A3C46530D61}" srcId="{A932F659-BDDA-4C6B-ACC1-E6EE5F1F516F}" destId="{6EB7C56A-D5CE-41C4-9847-591F410EA50C}" srcOrd="1" destOrd="0" parTransId="{7D827D43-C186-4228-80F4-9BE1915F0072}" sibTransId="{52EDB983-D170-4D3D-A2ED-B67913E22740}"/>
    <dgm:cxn modelId="{CF56B3D4-EF81-44EA-9F9B-D9D0F1710B1E}" srcId="{A932F659-BDDA-4C6B-ACC1-E6EE5F1F516F}" destId="{3EBE5668-768E-4947-882A-6AC7D1200C8F}" srcOrd="3" destOrd="0" parTransId="{468B5E7C-D43B-4B52-BE29-0C75AC350254}" sibTransId="{116A3731-926F-4312-B5C5-8837D617C6B3}"/>
    <dgm:cxn modelId="{673F78D5-AC88-4FB4-B33D-03731967B4FF}" type="presOf" srcId="{A885A473-D4A8-48EE-98FB-E01386EDF408}" destId="{FB74A5F3-29CD-48C1-825D-076E45DF1C10}" srcOrd="0" destOrd="0" presId="urn:microsoft.com/office/officeart/2008/layout/LinedList"/>
    <dgm:cxn modelId="{258088DA-8700-439C-981D-0273BCAB2AEA}" srcId="{A932F659-BDDA-4C6B-ACC1-E6EE5F1F516F}" destId="{03475858-6958-4A8B-BE07-D3A47FB68E1E}" srcOrd="4" destOrd="0" parTransId="{53F77A99-4E6B-4BA3-BEAE-2D526CB1800E}" sibTransId="{D2299E9D-4B09-4BCB-8065-BA89DD13E165}"/>
    <dgm:cxn modelId="{07B840DD-A548-46CF-8732-A65586030E32}" type="presOf" srcId="{3EBE5668-768E-4947-882A-6AC7D1200C8F}" destId="{03432315-ACD2-426A-B7AC-29A7A05C0C0E}" srcOrd="0" destOrd="0" presId="urn:microsoft.com/office/officeart/2008/layout/LinedList"/>
    <dgm:cxn modelId="{00C227E9-2FF6-4CA3-A1DB-838929C608EE}" type="presOf" srcId="{03475858-6958-4A8B-BE07-D3A47FB68E1E}" destId="{DA56A57B-9738-40E8-B9F9-30B671453680}" srcOrd="0" destOrd="0" presId="urn:microsoft.com/office/officeart/2008/layout/LinedList"/>
    <dgm:cxn modelId="{70494687-4444-4FB3-954D-D4C698E9A503}" type="presParOf" srcId="{FDD5D914-62EA-4304-AFC0-665234AFE660}" destId="{06EE02C0-306B-47EA-B312-71B009E02AC7}" srcOrd="0" destOrd="0" presId="urn:microsoft.com/office/officeart/2008/layout/LinedList"/>
    <dgm:cxn modelId="{4ED3402F-B0BA-44D1-B5E1-DC84A3B7D8D9}" type="presParOf" srcId="{FDD5D914-62EA-4304-AFC0-665234AFE660}" destId="{0652B7B4-2223-4124-ABFE-FE328B3F0988}" srcOrd="1" destOrd="0" presId="urn:microsoft.com/office/officeart/2008/layout/LinedList"/>
    <dgm:cxn modelId="{4471E91C-E1FB-43D5-B3A2-4CB6D73792FE}" type="presParOf" srcId="{0652B7B4-2223-4124-ABFE-FE328B3F0988}" destId="{FB74A5F3-29CD-48C1-825D-076E45DF1C10}" srcOrd="0" destOrd="0" presId="urn:microsoft.com/office/officeart/2008/layout/LinedList"/>
    <dgm:cxn modelId="{9A580275-FFC6-417E-BAC9-E108485D44BD}" type="presParOf" srcId="{0652B7B4-2223-4124-ABFE-FE328B3F0988}" destId="{AA79BB19-A757-4E42-B4ED-58DDEA6E1BFA}" srcOrd="1" destOrd="0" presId="urn:microsoft.com/office/officeart/2008/layout/LinedList"/>
    <dgm:cxn modelId="{CB9292BD-A945-49A9-80AF-60148EA46AA8}" type="presParOf" srcId="{FDD5D914-62EA-4304-AFC0-665234AFE660}" destId="{D1F7FFEE-66D4-4710-90C5-653655E22422}" srcOrd="2" destOrd="0" presId="urn:microsoft.com/office/officeart/2008/layout/LinedList"/>
    <dgm:cxn modelId="{13111691-1623-4E46-AC27-C6F587267D4B}" type="presParOf" srcId="{FDD5D914-62EA-4304-AFC0-665234AFE660}" destId="{D6FE07E0-4EB7-499A-9854-BA982F7F9D7C}" srcOrd="3" destOrd="0" presId="urn:microsoft.com/office/officeart/2008/layout/LinedList"/>
    <dgm:cxn modelId="{46A07644-B80E-4A44-9AC5-B3FCFF11454F}" type="presParOf" srcId="{D6FE07E0-4EB7-499A-9854-BA982F7F9D7C}" destId="{9E403A76-9A01-49DE-999F-87D3E59FDB11}" srcOrd="0" destOrd="0" presId="urn:microsoft.com/office/officeart/2008/layout/LinedList"/>
    <dgm:cxn modelId="{A1C35FDA-0CEC-4A96-97EE-9658CAA13EFB}" type="presParOf" srcId="{D6FE07E0-4EB7-499A-9854-BA982F7F9D7C}" destId="{F0126890-51BB-4004-8696-D76A5617ABBF}" srcOrd="1" destOrd="0" presId="urn:microsoft.com/office/officeart/2008/layout/LinedList"/>
    <dgm:cxn modelId="{210AE0FE-24D4-4081-8D6E-7F4E3586A600}" type="presParOf" srcId="{FDD5D914-62EA-4304-AFC0-665234AFE660}" destId="{878374F8-64AE-411E-9002-D25D45B8D657}" srcOrd="4" destOrd="0" presId="urn:microsoft.com/office/officeart/2008/layout/LinedList"/>
    <dgm:cxn modelId="{CBE8450C-B5D7-4977-BCC0-E960F6B12187}" type="presParOf" srcId="{FDD5D914-62EA-4304-AFC0-665234AFE660}" destId="{F782B0A4-8C02-40D2-B4CF-37CF7705F365}" srcOrd="5" destOrd="0" presId="urn:microsoft.com/office/officeart/2008/layout/LinedList"/>
    <dgm:cxn modelId="{7511F43B-6370-42E5-9838-D0E5FC64B0DA}" type="presParOf" srcId="{F782B0A4-8C02-40D2-B4CF-37CF7705F365}" destId="{445802FB-55BC-4F6D-8149-2F762363254E}" srcOrd="0" destOrd="0" presId="urn:microsoft.com/office/officeart/2008/layout/LinedList"/>
    <dgm:cxn modelId="{BACF2DBD-73A9-4C62-8F57-FFA6E8BB1CB5}" type="presParOf" srcId="{F782B0A4-8C02-40D2-B4CF-37CF7705F365}" destId="{0AD0C844-8F4E-42B3-A3A4-12CAEB4E28E2}" srcOrd="1" destOrd="0" presId="urn:microsoft.com/office/officeart/2008/layout/LinedList"/>
    <dgm:cxn modelId="{8B30FFD9-8786-4BBF-95F0-55132E462D23}" type="presParOf" srcId="{FDD5D914-62EA-4304-AFC0-665234AFE660}" destId="{DD7883B1-833A-4968-8339-6485BD6CC418}" srcOrd="6" destOrd="0" presId="urn:microsoft.com/office/officeart/2008/layout/LinedList"/>
    <dgm:cxn modelId="{959449F1-6766-4609-95D9-16BB3DB44B72}" type="presParOf" srcId="{FDD5D914-62EA-4304-AFC0-665234AFE660}" destId="{976E92F6-1E40-40A7-8DED-6C706A621DEF}" srcOrd="7" destOrd="0" presId="urn:microsoft.com/office/officeart/2008/layout/LinedList"/>
    <dgm:cxn modelId="{9B426D0D-FB2E-4310-82CF-5AB02E013C8E}" type="presParOf" srcId="{976E92F6-1E40-40A7-8DED-6C706A621DEF}" destId="{03432315-ACD2-426A-B7AC-29A7A05C0C0E}" srcOrd="0" destOrd="0" presId="urn:microsoft.com/office/officeart/2008/layout/LinedList"/>
    <dgm:cxn modelId="{E9C91FF8-28FD-41DB-9052-E197514C5D57}" type="presParOf" srcId="{976E92F6-1E40-40A7-8DED-6C706A621DEF}" destId="{0B8AB8B1-D29D-4FC4-85B9-94B3C7B77496}" srcOrd="1" destOrd="0" presId="urn:microsoft.com/office/officeart/2008/layout/LinedList"/>
    <dgm:cxn modelId="{5192BB19-C07D-4BFB-840A-E10E7011ADD0}" type="presParOf" srcId="{FDD5D914-62EA-4304-AFC0-665234AFE660}" destId="{5B3C34A1-6AC0-46BB-A2F4-3C80AE821277}" srcOrd="8" destOrd="0" presId="urn:microsoft.com/office/officeart/2008/layout/LinedList"/>
    <dgm:cxn modelId="{69F7B7D6-2737-455C-8A34-3DF36850CDB9}" type="presParOf" srcId="{FDD5D914-62EA-4304-AFC0-665234AFE660}" destId="{A3FF4C2E-4C7A-48C8-A9B5-07895DE90F2C}" srcOrd="9" destOrd="0" presId="urn:microsoft.com/office/officeart/2008/layout/LinedList"/>
    <dgm:cxn modelId="{85E94CF3-0B27-409E-851C-531F10672425}" type="presParOf" srcId="{A3FF4C2E-4C7A-48C8-A9B5-07895DE90F2C}" destId="{DA56A57B-9738-40E8-B9F9-30B671453680}" srcOrd="0" destOrd="0" presId="urn:microsoft.com/office/officeart/2008/layout/LinedList"/>
    <dgm:cxn modelId="{A393E85E-189B-44C5-8449-201865FB1AEF}" type="presParOf" srcId="{A3FF4C2E-4C7A-48C8-A9B5-07895DE90F2C}" destId="{4ADCE3A5-855D-414F-8A7C-C9171BB635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7B9B0C-14DE-4ABF-B01A-6320A172FEA5}">
      <dsp:nvSpPr>
        <dsp:cNvPr id="0" name=""/>
        <dsp:cNvSpPr/>
      </dsp:nvSpPr>
      <dsp:spPr>
        <a:xfrm>
          <a:off x="0" y="1450"/>
          <a:ext cx="5175384" cy="10628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Passenger demand fluctuates during peak and off-peak hours.</a:t>
          </a:r>
        </a:p>
      </dsp:txBody>
      <dsp:txXfrm>
        <a:off x="51885" y="53335"/>
        <a:ext cx="5071614" cy="959101"/>
      </dsp:txXfrm>
    </dsp:sp>
    <dsp:sp modelId="{E210A2C5-3998-40D7-8D58-8FCCEFDA9116}">
      <dsp:nvSpPr>
        <dsp:cNvPr id="0" name=""/>
        <dsp:cNvSpPr/>
      </dsp:nvSpPr>
      <dsp:spPr>
        <a:xfrm>
          <a:off x="0" y="1119042"/>
          <a:ext cx="5175384" cy="1062871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Traffic congestion affects bus arrival times and efficiency.</a:t>
          </a:r>
        </a:p>
      </dsp:txBody>
      <dsp:txXfrm>
        <a:off x="51885" y="1170927"/>
        <a:ext cx="5071614" cy="959101"/>
      </dsp:txXfrm>
    </dsp:sp>
    <dsp:sp modelId="{33381437-E91F-4379-85A6-95B6C026B641}">
      <dsp:nvSpPr>
        <dsp:cNvPr id="0" name=""/>
        <dsp:cNvSpPr/>
      </dsp:nvSpPr>
      <dsp:spPr>
        <a:xfrm>
          <a:off x="0" y="2236634"/>
          <a:ext cx="5175384" cy="1062871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Inefficient scheduling leads to increased operational costs.</a:t>
          </a:r>
        </a:p>
      </dsp:txBody>
      <dsp:txXfrm>
        <a:off x="51885" y="2288519"/>
        <a:ext cx="5071614" cy="959101"/>
      </dsp:txXfrm>
    </dsp:sp>
    <dsp:sp modelId="{78DD5046-73EA-4972-A94B-7C5F7A5E3C1F}">
      <dsp:nvSpPr>
        <dsp:cNvPr id="0" name=""/>
        <dsp:cNvSpPr/>
      </dsp:nvSpPr>
      <dsp:spPr>
        <a:xfrm>
          <a:off x="0" y="3354226"/>
          <a:ext cx="5175384" cy="1062871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Environmental concerns: fuel consumption and emissions.</a:t>
          </a:r>
        </a:p>
      </dsp:txBody>
      <dsp:txXfrm>
        <a:off x="51885" y="3406111"/>
        <a:ext cx="5071614" cy="959101"/>
      </dsp:txXfrm>
    </dsp:sp>
    <dsp:sp modelId="{0E5F9DD6-B786-4489-B7AA-838AB3522A72}">
      <dsp:nvSpPr>
        <dsp:cNvPr id="0" name=""/>
        <dsp:cNvSpPr/>
      </dsp:nvSpPr>
      <dsp:spPr>
        <a:xfrm>
          <a:off x="0" y="4471818"/>
          <a:ext cx="5175384" cy="1062871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**Objective:** Develop an optimized bus scheduling system to enhance efficiency and reduce costs.</a:t>
          </a:r>
        </a:p>
      </dsp:txBody>
      <dsp:txXfrm>
        <a:off x="51885" y="4523703"/>
        <a:ext cx="5071614" cy="9591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EAD4D-8467-4001-892E-6771EACE8C8D}">
      <dsp:nvSpPr>
        <dsp:cNvPr id="0" name=""/>
        <dsp:cNvSpPr/>
      </dsp:nvSpPr>
      <dsp:spPr>
        <a:xfrm>
          <a:off x="2666681" y="479209"/>
          <a:ext cx="371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07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2174" y="522921"/>
        <a:ext cx="20083" cy="4016"/>
      </dsp:txXfrm>
    </dsp:sp>
    <dsp:sp modelId="{34456755-822C-4818-9F75-D690D5D6B6D0}">
      <dsp:nvSpPr>
        <dsp:cNvPr id="0" name=""/>
        <dsp:cNvSpPr/>
      </dsp:nvSpPr>
      <dsp:spPr>
        <a:xfrm>
          <a:off x="922085" y="1010"/>
          <a:ext cx="1746395" cy="10478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75" tIns="89826" rIns="85575" bIns="8982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**Steps in the Optimization Approach:**</a:t>
          </a:r>
        </a:p>
      </dsp:txBody>
      <dsp:txXfrm>
        <a:off x="922085" y="1010"/>
        <a:ext cx="1746395" cy="1047837"/>
      </dsp:txXfrm>
    </dsp:sp>
    <dsp:sp modelId="{8E4DEF58-04F7-4513-BFDB-5E73AABAFF7E}">
      <dsp:nvSpPr>
        <dsp:cNvPr id="0" name=""/>
        <dsp:cNvSpPr/>
      </dsp:nvSpPr>
      <dsp:spPr>
        <a:xfrm>
          <a:off x="4814747" y="479209"/>
          <a:ext cx="371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07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0241" y="522921"/>
        <a:ext cx="20083" cy="4016"/>
      </dsp:txXfrm>
    </dsp:sp>
    <dsp:sp modelId="{096CB6F0-D942-4400-9C6F-9F17E878AFDC}">
      <dsp:nvSpPr>
        <dsp:cNvPr id="0" name=""/>
        <dsp:cNvSpPr/>
      </dsp:nvSpPr>
      <dsp:spPr>
        <a:xfrm>
          <a:off x="3070152" y="1010"/>
          <a:ext cx="1746395" cy="10478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75" tIns="89826" rIns="85575" bIns="8982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1. Define costs, routes, and constraints.</a:t>
          </a:r>
        </a:p>
      </dsp:txBody>
      <dsp:txXfrm>
        <a:off x="3070152" y="1010"/>
        <a:ext cx="1746395" cy="1047837"/>
      </dsp:txXfrm>
    </dsp:sp>
    <dsp:sp modelId="{44B75F2D-876E-4E1F-BAB8-515637B19050}">
      <dsp:nvSpPr>
        <dsp:cNvPr id="0" name=""/>
        <dsp:cNvSpPr/>
      </dsp:nvSpPr>
      <dsp:spPr>
        <a:xfrm>
          <a:off x="1795283" y="1047048"/>
          <a:ext cx="4296133" cy="371071"/>
        </a:xfrm>
        <a:custGeom>
          <a:avLst/>
          <a:gdLst/>
          <a:ahLst/>
          <a:cxnLst/>
          <a:rect l="0" t="0" r="0" b="0"/>
          <a:pathLst>
            <a:path>
              <a:moveTo>
                <a:pt x="4296133" y="0"/>
              </a:moveTo>
              <a:lnTo>
                <a:pt x="4296133" y="202635"/>
              </a:lnTo>
              <a:lnTo>
                <a:pt x="0" y="202635"/>
              </a:lnTo>
              <a:lnTo>
                <a:pt x="0" y="37107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5478" y="1230575"/>
        <a:ext cx="215743" cy="4016"/>
      </dsp:txXfrm>
    </dsp:sp>
    <dsp:sp modelId="{6DEA948A-FBB6-41CA-A503-3F42D8EE49C3}">
      <dsp:nvSpPr>
        <dsp:cNvPr id="0" name=""/>
        <dsp:cNvSpPr/>
      </dsp:nvSpPr>
      <dsp:spPr>
        <a:xfrm>
          <a:off x="5218218" y="1010"/>
          <a:ext cx="1746395" cy="10478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75" tIns="89826" rIns="85575" bIns="8982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 Develop a Mixed Integer Programming (MIP) model.</a:t>
          </a:r>
        </a:p>
      </dsp:txBody>
      <dsp:txXfrm>
        <a:off x="5218218" y="1010"/>
        <a:ext cx="1746395" cy="1047837"/>
      </dsp:txXfrm>
    </dsp:sp>
    <dsp:sp modelId="{177C1FE9-08EF-44B8-9763-5D096DF029E1}">
      <dsp:nvSpPr>
        <dsp:cNvPr id="0" name=""/>
        <dsp:cNvSpPr/>
      </dsp:nvSpPr>
      <dsp:spPr>
        <a:xfrm>
          <a:off x="2666681" y="1928718"/>
          <a:ext cx="371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07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2174" y="1972429"/>
        <a:ext cx="20083" cy="4016"/>
      </dsp:txXfrm>
    </dsp:sp>
    <dsp:sp modelId="{33A36FE5-1E36-4746-BE7C-F3942374FA65}">
      <dsp:nvSpPr>
        <dsp:cNvPr id="0" name=""/>
        <dsp:cNvSpPr/>
      </dsp:nvSpPr>
      <dsp:spPr>
        <a:xfrm>
          <a:off x="922085" y="1450519"/>
          <a:ext cx="1746395" cy="10478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75" tIns="89826" rIns="85575" bIns="8982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3. Implement the model using Google OR-Tools.</a:t>
          </a:r>
        </a:p>
      </dsp:txBody>
      <dsp:txXfrm>
        <a:off x="922085" y="1450519"/>
        <a:ext cx="1746395" cy="1047837"/>
      </dsp:txXfrm>
    </dsp:sp>
    <dsp:sp modelId="{2B61A41E-5315-4424-AF6C-98BF533CA623}">
      <dsp:nvSpPr>
        <dsp:cNvPr id="0" name=""/>
        <dsp:cNvSpPr/>
      </dsp:nvSpPr>
      <dsp:spPr>
        <a:xfrm>
          <a:off x="4814747" y="1928718"/>
          <a:ext cx="371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07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0241" y="1972429"/>
        <a:ext cx="20083" cy="4016"/>
      </dsp:txXfrm>
    </dsp:sp>
    <dsp:sp modelId="{0C4C8616-1656-4E03-95CD-8A7BC0FCEA03}">
      <dsp:nvSpPr>
        <dsp:cNvPr id="0" name=""/>
        <dsp:cNvSpPr/>
      </dsp:nvSpPr>
      <dsp:spPr>
        <a:xfrm>
          <a:off x="3070152" y="1450519"/>
          <a:ext cx="1746395" cy="10478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75" tIns="89826" rIns="85575" bIns="8982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4. Solve and analyze results using synthetic data.</a:t>
          </a:r>
        </a:p>
      </dsp:txBody>
      <dsp:txXfrm>
        <a:off x="3070152" y="1450519"/>
        <a:ext cx="1746395" cy="1047837"/>
      </dsp:txXfrm>
    </dsp:sp>
    <dsp:sp modelId="{85C7CDE7-2400-44FC-B258-AB04CC9A9F4D}">
      <dsp:nvSpPr>
        <dsp:cNvPr id="0" name=""/>
        <dsp:cNvSpPr/>
      </dsp:nvSpPr>
      <dsp:spPr>
        <a:xfrm>
          <a:off x="1795283" y="2496556"/>
          <a:ext cx="4296133" cy="371071"/>
        </a:xfrm>
        <a:custGeom>
          <a:avLst/>
          <a:gdLst/>
          <a:ahLst/>
          <a:cxnLst/>
          <a:rect l="0" t="0" r="0" b="0"/>
          <a:pathLst>
            <a:path>
              <a:moveTo>
                <a:pt x="4296133" y="0"/>
              </a:moveTo>
              <a:lnTo>
                <a:pt x="4296133" y="202635"/>
              </a:lnTo>
              <a:lnTo>
                <a:pt x="0" y="202635"/>
              </a:lnTo>
              <a:lnTo>
                <a:pt x="0" y="37107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5478" y="2680083"/>
        <a:ext cx="215743" cy="4016"/>
      </dsp:txXfrm>
    </dsp:sp>
    <dsp:sp modelId="{7529A5C1-7186-4EE0-94B9-CBAD86F42226}">
      <dsp:nvSpPr>
        <dsp:cNvPr id="0" name=""/>
        <dsp:cNvSpPr/>
      </dsp:nvSpPr>
      <dsp:spPr>
        <a:xfrm>
          <a:off x="5218218" y="1450519"/>
          <a:ext cx="1746395" cy="10478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75" tIns="89826" rIns="85575" bIns="8982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**Key Techniques Used:**</a:t>
          </a:r>
        </a:p>
      </dsp:txBody>
      <dsp:txXfrm>
        <a:off x="5218218" y="1450519"/>
        <a:ext cx="1746395" cy="1047837"/>
      </dsp:txXfrm>
    </dsp:sp>
    <dsp:sp modelId="{F428CF8E-7326-4A12-A4FF-1404B9299E93}">
      <dsp:nvSpPr>
        <dsp:cNvPr id="0" name=""/>
        <dsp:cNvSpPr/>
      </dsp:nvSpPr>
      <dsp:spPr>
        <a:xfrm>
          <a:off x="2666681" y="3378226"/>
          <a:ext cx="371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07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2174" y="3421938"/>
        <a:ext cx="20083" cy="4016"/>
      </dsp:txXfrm>
    </dsp:sp>
    <dsp:sp modelId="{C1772DB6-9A9B-4216-A5A8-3530DE6C446B}">
      <dsp:nvSpPr>
        <dsp:cNvPr id="0" name=""/>
        <dsp:cNvSpPr/>
      </dsp:nvSpPr>
      <dsp:spPr>
        <a:xfrm>
          <a:off x="922085" y="2900027"/>
          <a:ext cx="1746395" cy="10478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75" tIns="89826" rIns="85575" bIns="8982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Integer Linear Programming (ILP)</a:t>
          </a:r>
        </a:p>
      </dsp:txBody>
      <dsp:txXfrm>
        <a:off x="922085" y="2900027"/>
        <a:ext cx="1746395" cy="1047837"/>
      </dsp:txXfrm>
    </dsp:sp>
    <dsp:sp modelId="{A95AA863-30CB-4B36-BCC8-E6F714C04ED0}">
      <dsp:nvSpPr>
        <dsp:cNvPr id="0" name=""/>
        <dsp:cNvSpPr/>
      </dsp:nvSpPr>
      <dsp:spPr>
        <a:xfrm>
          <a:off x="4814747" y="3378226"/>
          <a:ext cx="3710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107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0241" y="3421938"/>
        <a:ext cx="20083" cy="4016"/>
      </dsp:txXfrm>
    </dsp:sp>
    <dsp:sp modelId="{75C80D1E-7433-4840-80E1-37387343885A}">
      <dsp:nvSpPr>
        <dsp:cNvPr id="0" name=""/>
        <dsp:cNvSpPr/>
      </dsp:nvSpPr>
      <dsp:spPr>
        <a:xfrm>
          <a:off x="3070152" y="2900027"/>
          <a:ext cx="1746395" cy="10478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75" tIns="89826" rIns="85575" bIns="8982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Traffic &amp; Demand Data Integration</a:t>
          </a:r>
        </a:p>
      </dsp:txBody>
      <dsp:txXfrm>
        <a:off x="3070152" y="2900027"/>
        <a:ext cx="1746395" cy="1047837"/>
      </dsp:txXfrm>
    </dsp:sp>
    <dsp:sp modelId="{96C31F16-E238-453E-A520-C766F4DC0C61}">
      <dsp:nvSpPr>
        <dsp:cNvPr id="0" name=""/>
        <dsp:cNvSpPr/>
      </dsp:nvSpPr>
      <dsp:spPr>
        <a:xfrm>
          <a:off x="5218218" y="2900027"/>
          <a:ext cx="1746395" cy="10478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575" tIns="89826" rIns="85575" bIns="89826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Python for Algorithm Implementation</a:t>
          </a:r>
        </a:p>
      </dsp:txBody>
      <dsp:txXfrm>
        <a:off x="5218218" y="2900027"/>
        <a:ext cx="1746395" cy="10478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F19E4F-902B-47CE-8753-7495D7739B4E}">
      <dsp:nvSpPr>
        <dsp:cNvPr id="0" name=""/>
        <dsp:cNvSpPr/>
      </dsp:nvSpPr>
      <dsp:spPr>
        <a:xfrm>
          <a:off x="0" y="3535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9E698-B766-444A-B479-2B204CE60DA1}">
      <dsp:nvSpPr>
        <dsp:cNvPr id="0" name=""/>
        <dsp:cNvSpPr/>
      </dsp:nvSpPr>
      <dsp:spPr>
        <a:xfrm>
          <a:off x="227827" y="172994"/>
          <a:ext cx="414231" cy="4142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A2302-5FC5-4495-BA43-B68802FFA874}">
      <dsp:nvSpPr>
        <dsp:cNvPr id="0" name=""/>
        <dsp:cNvSpPr/>
      </dsp:nvSpPr>
      <dsp:spPr>
        <a:xfrm>
          <a:off x="869886" y="3535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Optimized scheduling reduces unnecessary travel costs.</a:t>
          </a:r>
        </a:p>
      </dsp:txBody>
      <dsp:txXfrm>
        <a:off x="869886" y="3535"/>
        <a:ext cx="7359713" cy="753148"/>
      </dsp:txXfrm>
    </dsp:sp>
    <dsp:sp modelId="{D2561CEB-C5C9-4C6A-80E0-F1E0F0A0CB22}">
      <dsp:nvSpPr>
        <dsp:cNvPr id="0" name=""/>
        <dsp:cNvSpPr/>
      </dsp:nvSpPr>
      <dsp:spPr>
        <a:xfrm>
          <a:off x="0" y="944971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3FDBE-F96B-40AA-875E-955626B3470D}">
      <dsp:nvSpPr>
        <dsp:cNvPr id="0" name=""/>
        <dsp:cNvSpPr/>
      </dsp:nvSpPr>
      <dsp:spPr>
        <a:xfrm>
          <a:off x="227827" y="1114429"/>
          <a:ext cx="414231" cy="4142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21966-A4A6-49C4-9E4D-3DA97D726E15}">
      <dsp:nvSpPr>
        <dsp:cNvPr id="0" name=""/>
        <dsp:cNvSpPr/>
      </dsp:nvSpPr>
      <dsp:spPr>
        <a:xfrm>
          <a:off x="869886" y="944971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Demand-based bus allocation improves passenger satisfaction.</a:t>
          </a:r>
        </a:p>
      </dsp:txBody>
      <dsp:txXfrm>
        <a:off x="869886" y="944971"/>
        <a:ext cx="7359713" cy="753148"/>
      </dsp:txXfrm>
    </dsp:sp>
    <dsp:sp modelId="{001A9D94-5682-4739-84AF-F34FBCDC25EB}">
      <dsp:nvSpPr>
        <dsp:cNvPr id="0" name=""/>
        <dsp:cNvSpPr/>
      </dsp:nvSpPr>
      <dsp:spPr>
        <a:xfrm>
          <a:off x="0" y="1886407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230F51-0EB6-48E4-BE57-FB25886AFBED}">
      <dsp:nvSpPr>
        <dsp:cNvPr id="0" name=""/>
        <dsp:cNvSpPr/>
      </dsp:nvSpPr>
      <dsp:spPr>
        <a:xfrm>
          <a:off x="227827" y="2055865"/>
          <a:ext cx="414231" cy="4142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8488D-0DB0-4029-AD6D-76112E256CD6}">
      <dsp:nvSpPr>
        <dsp:cNvPr id="0" name=""/>
        <dsp:cNvSpPr/>
      </dsp:nvSpPr>
      <dsp:spPr>
        <a:xfrm>
          <a:off x="869886" y="1886407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Real-time traffic data helps avoid congestion delays.</a:t>
          </a:r>
        </a:p>
      </dsp:txBody>
      <dsp:txXfrm>
        <a:off x="869886" y="1886407"/>
        <a:ext cx="7359713" cy="753148"/>
      </dsp:txXfrm>
    </dsp:sp>
    <dsp:sp modelId="{EF5BFA49-846F-4B20-A56F-21D674B88EE5}">
      <dsp:nvSpPr>
        <dsp:cNvPr id="0" name=""/>
        <dsp:cNvSpPr/>
      </dsp:nvSpPr>
      <dsp:spPr>
        <a:xfrm>
          <a:off x="0" y="2827842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8A94A-B5A7-477E-871B-B60E5C0250F4}">
      <dsp:nvSpPr>
        <dsp:cNvPr id="0" name=""/>
        <dsp:cNvSpPr/>
      </dsp:nvSpPr>
      <dsp:spPr>
        <a:xfrm>
          <a:off x="227827" y="2997301"/>
          <a:ext cx="414231" cy="4142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5929F-6AF3-4347-8E03-6741605D42D0}">
      <dsp:nvSpPr>
        <dsp:cNvPr id="0" name=""/>
        <dsp:cNvSpPr/>
      </dsp:nvSpPr>
      <dsp:spPr>
        <a:xfrm>
          <a:off x="869886" y="2827842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Emission control strategies promote sustainable transportation.</a:t>
          </a:r>
        </a:p>
      </dsp:txBody>
      <dsp:txXfrm>
        <a:off x="869886" y="2827842"/>
        <a:ext cx="7359713" cy="753148"/>
      </dsp:txXfrm>
    </dsp:sp>
    <dsp:sp modelId="{3BF80EF4-FF54-4B89-AFCF-64FBDBA3576C}">
      <dsp:nvSpPr>
        <dsp:cNvPr id="0" name=""/>
        <dsp:cNvSpPr/>
      </dsp:nvSpPr>
      <dsp:spPr>
        <a:xfrm>
          <a:off x="0" y="3769278"/>
          <a:ext cx="8229600" cy="753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349018-A43E-4C59-8CE9-94AE9774196B}">
      <dsp:nvSpPr>
        <dsp:cNvPr id="0" name=""/>
        <dsp:cNvSpPr/>
      </dsp:nvSpPr>
      <dsp:spPr>
        <a:xfrm>
          <a:off x="227827" y="3938736"/>
          <a:ext cx="414231" cy="4142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080A5-C006-4503-A40D-72A59DFEBFCC}">
      <dsp:nvSpPr>
        <dsp:cNvPr id="0" name=""/>
        <dsp:cNvSpPr/>
      </dsp:nvSpPr>
      <dsp:spPr>
        <a:xfrm>
          <a:off x="869886" y="3769278"/>
          <a:ext cx="7359713" cy="753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708" tIns="79708" rIns="79708" bIns="797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**Outcome:** A data-driven approach significantly enhances scheduling efficiency.</a:t>
          </a:r>
        </a:p>
      </dsp:txBody>
      <dsp:txXfrm>
        <a:off x="869886" y="3769278"/>
        <a:ext cx="7359713" cy="7531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68AA67-12B2-4BD6-9FBA-BDA057DC30DB}">
      <dsp:nvSpPr>
        <dsp:cNvPr id="0" name=""/>
        <dsp:cNvSpPr/>
      </dsp:nvSpPr>
      <dsp:spPr>
        <a:xfrm>
          <a:off x="0" y="1639"/>
          <a:ext cx="4041775" cy="8311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C6E39-A26F-4AD2-9CFA-219D7B755D0E}">
      <dsp:nvSpPr>
        <dsp:cNvPr id="0" name=""/>
        <dsp:cNvSpPr/>
      </dsp:nvSpPr>
      <dsp:spPr>
        <a:xfrm>
          <a:off x="251425" y="188650"/>
          <a:ext cx="457137" cy="4571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1A8AE-1E4A-44DF-A413-16B8B8075D51}">
      <dsp:nvSpPr>
        <dsp:cNvPr id="0" name=""/>
        <dsp:cNvSpPr/>
      </dsp:nvSpPr>
      <dsp:spPr>
        <a:xfrm>
          <a:off x="959989" y="1639"/>
          <a:ext cx="3081785" cy="831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64" tIns="87964" rIns="87964" bIns="8796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Nodes (Circles) represent bus stops</a:t>
          </a:r>
          <a:r>
            <a:rPr lang="en-US" sz="1400" b="0" i="0" kern="1200" baseline="0"/>
            <a:t>, and </a:t>
          </a:r>
          <a:r>
            <a:rPr lang="en-US" sz="1400" b="1" i="0" kern="1200" baseline="0"/>
            <a:t>edges (Lines) represent assigned bus routes</a:t>
          </a:r>
          <a:r>
            <a:rPr lang="en-US" sz="1400" b="0" i="0" kern="1200" baseline="0"/>
            <a:t>.</a:t>
          </a:r>
          <a:endParaRPr lang="en-US" sz="1400" kern="1200"/>
        </a:p>
      </dsp:txBody>
      <dsp:txXfrm>
        <a:off x="959989" y="1639"/>
        <a:ext cx="3081785" cy="831159"/>
      </dsp:txXfrm>
    </dsp:sp>
    <dsp:sp modelId="{3AF44410-D271-4F24-9DEB-90653E4E9C71}">
      <dsp:nvSpPr>
        <dsp:cNvPr id="0" name=""/>
        <dsp:cNvSpPr/>
      </dsp:nvSpPr>
      <dsp:spPr>
        <a:xfrm>
          <a:off x="0" y="1040589"/>
          <a:ext cx="4041775" cy="8311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A5206-A3F6-426E-9BFD-6159731F8675}">
      <dsp:nvSpPr>
        <dsp:cNvPr id="0" name=""/>
        <dsp:cNvSpPr/>
      </dsp:nvSpPr>
      <dsp:spPr>
        <a:xfrm>
          <a:off x="251425" y="1227600"/>
          <a:ext cx="457137" cy="4571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3C34E-A76E-47C9-918D-401DE7C004ED}">
      <dsp:nvSpPr>
        <dsp:cNvPr id="0" name=""/>
        <dsp:cNvSpPr/>
      </dsp:nvSpPr>
      <dsp:spPr>
        <a:xfrm>
          <a:off x="959989" y="1040589"/>
          <a:ext cx="3081785" cy="831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64" tIns="87964" rIns="87964" bIns="8796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Optimized routes reduce unnecessary transfers</a:t>
          </a:r>
          <a:r>
            <a:rPr lang="en-US" sz="1400" b="0" i="0" kern="1200" baseline="0"/>
            <a:t>, ensuring efficient connectivity.</a:t>
          </a:r>
          <a:endParaRPr lang="en-US" sz="1400" kern="1200"/>
        </a:p>
      </dsp:txBody>
      <dsp:txXfrm>
        <a:off x="959989" y="1040589"/>
        <a:ext cx="3081785" cy="831159"/>
      </dsp:txXfrm>
    </dsp:sp>
    <dsp:sp modelId="{B46D5F0B-A3EC-4D6E-AD90-54A3C60E2E52}">
      <dsp:nvSpPr>
        <dsp:cNvPr id="0" name=""/>
        <dsp:cNvSpPr/>
      </dsp:nvSpPr>
      <dsp:spPr>
        <a:xfrm>
          <a:off x="0" y="2079538"/>
          <a:ext cx="4041775" cy="8311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5B6365-F6AF-47AB-973C-9417D74CDE16}">
      <dsp:nvSpPr>
        <dsp:cNvPr id="0" name=""/>
        <dsp:cNvSpPr/>
      </dsp:nvSpPr>
      <dsp:spPr>
        <a:xfrm>
          <a:off x="251425" y="2266549"/>
          <a:ext cx="457137" cy="4571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2BAE0-11B6-498A-BBBA-7F537E821AC0}">
      <dsp:nvSpPr>
        <dsp:cNvPr id="0" name=""/>
        <dsp:cNvSpPr/>
      </dsp:nvSpPr>
      <dsp:spPr>
        <a:xfrm>
          <a:off x="959989" y="2079538"/>
          <a:ext cx="3081785" cy="831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64" tIns="87964" rIns="87964" bIns="8796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Color-coded paths highlight traffic congestion or route priorities</a:t>
          </a:r>
          <a:r>
            <a:rPr lang="en-US" sz="1400" b="0" i="0" kern="1200" baseline="0"/>
            <a:t> for better planning.</a:t>
          </a:r>
          <a:endParaRPr lang="en-US" sz="1400" kern="1200"/>
        </a:p>
      </dsp:txBody>
      <dsp:txXfrm>
        <a:off x="959989" y="2079538"/>
        <a:ext cx="3081785" cy="831159"/>
      </dsp:txXfrm>
    </dsp:sp>
    <dsp:sp modelId="{2077BAA4-0A21-4089-A22C-4D430A712570}">
      <dsp:nvSpPr>
        <dsp:cNvPr id="0" name=""/>
        <dsp:cNvSpPr/>
      </dsp:nvSpPr>
      <dsp:spPr>
        <a:xfrm>
          <a:off x="0" y="3118488"/>
          <a:ext cx="4041775" cy="83115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DB543-9010-4F42-A882-B93500E10597}">
      <dsp:nvSpPr>
        <dsp:cNvPr id="0" name=""/>
        <dsp:cNvSpPr/>
      </dsp:nvSpPr>
      <dsp:spPr>
        <a:xfrm>
          <a:off x="251425" y="3305499"/>
          <a:ext cx="457137" cy="4571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FD3CA-6796-409D-A2D1-6647DE405579}">
      <dsp:nvSpPr>
        <dsp:cNvPr id="0" name=""/>
        <dsp:cNvSpPr/>
      </dsp:nvSpPr>
      <dsp:spPr>
        <a:xfrm>
          <a:off x="959989" y="3118488"/>
          <a:ext cx="3081785" cy="831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964" tIns="87964" rIns="87964" bIns="8796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Helps identify bottlenecks and improve bus allocation</a:t>
          </a:r>
          <a:r>
            <a:rPr lang="en-US" sz="1400" b="0" i="0" kern="1200" baseline="0"/>
            <a:t> based on passenger demand.</a:t>
          </a:r>
          <a:endParaRPr lang="en-US" sz="1400" kern="1200"/>
        </a:p>
      </dsp:txBody>
      <dsp:txXfrm>
        <a:off x="959989" y="3118488"/>
        <a:ext cx="3081785" cy="8311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35D4B-DA94-491A-A4BD-A3C6F402B50C}">
      <dsp:nvSpPr>
        <dsp:cNvPr id="0" name=""/>
        <dsp:cNvSpPr/>
      </dsp:nvSpPr>
      <dsp:spPr>
        <a:xfrm>
          <a:off x="0" y="32543"/>
          <a:ext cx="4041775" cy="934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Displays passenger volume at different times of the day</a:t>
          </a:r>
          <a:r>
            <a:rPr lang="en-US" sz="1700" b="0" i="0" kern="1200" baseline="0"/>
            <a:t> (Morning, Afternoon, Evening, Night).</a:t>
          </a:r>
          <a:endParaRPr lang="en-US" sz="1700" kern="1200"/>
        </a:p>
      </dsp:txBody>
      <dsp:txXfrm>
        <a:off x="45635" y="78178"/>
        <a:ext cx="3950505" cy="843560"/>
      </dsp:txXfrm>
    </dsp:sp>
    <dsp:sp modelId="{F9FC06C9-A057-4FFB-939E-1A548440E5A5}">
      <dsp:nvSpPr>
        <dsp:cNvPr id="0" name=""/>
        <dsp:cNvSpPr/>
      </dsp:nvSpPr>
      <dsp:spPr>
        <a:xfrm>
          <a:off x="0" y="1016333"/>
          <a:ext cx="4041775" cy="934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Ensures more buses during peak hours</a:t>
          </a:r>
          <a:r>
            <a:rPr lang="en-US" sz="1700" b="0" i="0" kern="1200" baseline="0"/>
            <a:t> and avoids unnecessary trips in low demand.</a:t>
          </a:r>
          <a:endParaRPr lang="en-US" sz="1700" kern="1200"/>
        </a:p>
      </dsp:txBody>
      <dsp:txXfrm>
        <a:off x="45635" y="1061968"/>
        <a:ext cx="3950505" cy="843560"/>
      </dsp:txXfrm>
    </dsp:sp>
    <dsp:sp modelId="{32614412-6EF8-4AEB-9B32-85CF7AB52D0D}">
      <dsp:nvSpPr>
        <dsp:cNvPr id="0" name=""/>
        <dsp:cNvSpPr/>
      </dsp:nvSpPr>
      <dsp:spPr>
        <a:xfrm>
          <a:off x="0" y="2000124"/>
          <a:ext cx="4041775" cy="934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Balances fleet allocation</a:t>
          </a:r>
          <a:r>
            <a:rPr lang="en-US" sz="1700" b="0" i="0" kern="1200" baseline="0"/>
            <a:t> to reduce overcrowding and idle buses.</a:t>
          </a:r>
          <a:endParaRPr lang="en-US" sz="1700" kern="1200"/>
        </a:p>
      </dsp:txBody>
      <dsp:txXfrm>
        <a:off x="45635" y="2045759"/>
        <a:ext cx="3950505" cy="843560"/>
      </dsp:txXfrm>
    </dsp:sp>
    <dsp:sp modelId="{75BB2A5F-D4FA-4AB2-AF8D-7EC7F551CF4B}">
      <dsp:nvSpPr>
        <dsp:cNvPr id="0" name=""/>
        <dsp:cNvSpPr/>
      </dsp:nvSpPr>
      <dsp:spPr>
        <a:xfrm>
          <a:off x="0" y="2983914"/>
          <a:ext cx="4041775" cy="934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Enhances passenger experience</a:t>
          </a:r>
          <a:r>
            <a:rPr lang="en-US" sz="1700" b="0" i="0" kern="1200" baseline="0"/>
            <a:t> with optimized bus availability.</a:t>
          </a:r>
          <a:endParaRPr lang="en-US" sz="1700" kern="1200"/>
        </a:p>
      </dsp:txBody>
      <dsp:txXfrm>
        <a:off x="45635" y="3029549"/>
        <a:ext cx="3950505" cy="8435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E02C0-306B-47EA-B312-71B009E02AC7}">
      <dsp:nvSpPr>
        <dsp:cNvPr id="0" name=""/>
        <dsp:cNvSpPr/>
      </dsp:nvSpPr>
      <dsp:spPr>
        <a:xfrm>
          <a:off x="0" y="693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4A5F3-29CD-48C1-825D-076E45DF1C10}">
      <dsp:nvSpPr>
        <dsp:cNvPr id="0" name=""/>
        <dsp:cNvSpPr/>
      </dsp:nvSpPr>
      <dsp:spPr>
        <a:xfrm>
          <a:off x="0" y="693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Optimized scheduling significantly reduces costs</a:t>
          </a:r>
          <a:r>
            <a:rPr lang="en-US" sz="1700" b="0" i="0" kern="1200" baseline="0"/>
            <a:t> by minimizing unnecessary routes and improving fleet allocation.</a:t>
          </a:r>
          <a:endParaRPr lang="en-US" sz="1700" kern="1200"/>
        </a:p>
      </dsp:txBody>
      <dsp:txXfrm>
        <a:off x="0" y="693"/>
        <a:ext cx="4358346" cy="1135366"/>
      </dsp:txXfrm>
    </dsp:sp>
    <dsp:sp modelId="{D1F7FFEE-66D4-4710-90C5-653655E22422}">
      <dsp:nvSpPr>
        <dsp:cNvPr id="0" name=""/>
        <dsp:cNvSpPr/>
      </dsp:nvSpPr>
      <dsp:spPr>
        <a:xfrm>
          <a:off x="0" y="1136059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03A76-9A01-49DE-999F-87D3E59FDB11}">
      <dsp:nvSpPr>
        <dsp:cNvPr id="0" name=""/>
        <dsp:cNvSpPr/>
      </dsp:nvSpPr>
      <dsp:spPr>
        <a:xfrm>
          <a:off x="0" y="1136059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Passenger experience is enhanced</a:t>
          </a:r>
          <a:r>
            <a:rPr lang="en-US" sz="1700" b="0" i="0" kern="1200" baseline="0"/>
            <a:t> through reduced wait times, fewer transfers, and better demand-based scheduling.</a:t>
          </a:r>
          <a:endParaRPr lang="en-US" sz="1700" kern="1200"/>
        </a:p>
      </dsp:txBody>
      <dsp:txXfrm>
        <a:off x="0" y="1136059"/>
        <a:ext cx="4358346" cy="1135366"/>
      </dsp:txXfrm>
    </dsp:sp>
    <dsp:sp modelId="{878374F8-64AE-411E-9002-D25D45B8D657}">
      <dsp:nvSpPr>
        <dsp:cNvPr id="0" name=""/>
        <dsp:cNvSpPr/>
      </dsp:nvSpPr>
      <dsp:spPr>
        <a:xfrm>
          <a:off x="0" y="2271426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802FB-55BC-4F6D-8149-2F762363254E}">
      <dsp:nvSpPr>
        <dsp:cNvPr id="0" name=""/>
        <dsp:cNvSpPr/>
      </dsp:nvSpPr>
      <dsp:spPr>
        <a:xfrm>
          <a:off x="0" y="2271426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Integration of real-time traffic data and AI-driven demand forecasting</a:t>
          </a:r>
          <a:r>
            <a:rPr lang="en-US" sz="1700" b="0" i="0" kern="1200" baseline="0"/>
            <a:t> ensures adaptability to urban transit challenges.</a:t>
          </a:r>
          <a:endParaRPr lang="en-US" sz="1700" kern="1200"/>
        </a:p>
      </dsp:txBody>
      <dsp:txXfrm>
        <a:off x="0" y="2271426"/>
        <a:ext cx="4358346" cy="1135366"/>
      </dsp:txXfrm>
    </dsp:sp>
    <dsp:sp modelId="{DD7883B1-833A-4968-8339-6485BD6CC418}">
      <dsp:nvSpPr>
        <dsp:cNvPr id="0" name=""/>
        <dsp:cNvSpPr/>
      </dsp:nvSpPr>
      <dsp:spPr>
        <a:xfrm>
          <a:off x="0" y="3406792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432315-ACD2-426A-B7AC-29A7A05C0C0E}">
      <dsp:nvSpPr>
        <dsp:cNvPr id="0" name=""/>
        <dsp:cNvSpPr/>
      </dsp:nvSpPr>
      <dsp:spPr>
        <a:xfrm>
          <a:off x="0" y="3406792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Sustainable transport planning is achieved</a:t>
          </a:r>
          <a:r>
            <a:rPr lang="en-US" sz="1700" b="0" i="0" kern="1200" baseline="0"/>
            <a:t> by reducing fuel consumption, lowering emissions, and enhancing eco-friendly operations.</a:t>
          </a:r>
          <a:endParaRPr lang="en-US" sz="1700" kern="1200"/>
        </a:p>
      </dsp:txBody>
      <dsp:txXfrm>
        <a:off x="0" y="3406792"/>
        <a:ext cx="4358346" cy="1135366"/>
      </dsp:txXfrm>
    </dsp:sp>
    <dsp:sp modelId="{5B3C34A1-6AC0-46BB-A2F4-3C80AE821277}">
      <dsp:nvSpPr>
        <dsp:cNvPr id="0" name=""/>
        <dsp:cNvSpPr/>
      </dsp:nvSpPr>
      <dsp:spPr>
        <a:xfrm>
          <a:off x="0" y="4542159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6A57B-9738-40E8-B9F9-30B671453680}">
      <dsp:nvSpPr>
        <dsp:cNvPr id="0" name=""/>
        <dsp:cNvSpPr/>
      </dsp:nvSpPr>
      <dsp:spPr>
        <a:xfrm>
          <a:off x="0" y="4542159"/>
          <a:ext cx="4358346" cy="113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Future enhancements include GPS-based live tracking and multi-objective optimization</a:t>
          </a:r>
          <a:r>
            <a:rPr lang="en-US" sz="1700" b="0" i="0" kern="1200" baseline="0"/>
            <a:t> to further improve efficiency and service quality.</a:t>
          </a:r>
          <a:endParaRPr lang="en-US" sz="1700" kern="1200"/>
        </a:p>
      </dsp:txBody>
      <dsp:txXfrm>
        <a:off x="0" y="4542159"/>
        <a:ext cx="4358346" cy="1135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Interior of empty bus">
            <a:extLst>
              <a:ext uri="{FF2B5EF4-FFF2-40B4-BE49-F238E27FC236}">
                <a16:creationId xmlns:a16="http://schemas.microsoft.com/office/drawing/2014/main" id="{10445800-BE4A-FCAC-87A3-DA066FB4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6202" r="4819" b="-1"/>
          <a:stretch/>
        </p:blipFill>
        <p:spPr>
          <a:xfrm>
            <a:off x="20" y="10"/>
            <a:ext cx="9141692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30632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300" b="1" i="0" u="none" strike="noStrike" baseline="0">
                <a:solidFill>
                  <a:schemeClr val="bg1"/>
                </a:solidFill>
                <a:latin typeface="Times New Roman" panose="02020603050405020304" pitchFamily="18" charset="0"/>
              </a:rPr>
              <a:t>ROUTE OPTIMIZATION OF URBAN PUBLIC TRANSPORTATION</a:t>
            </a:r>
            <a:endParaRPr lang="en-US" sz="53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5286" y="4599432"/>
            <a:ext cx="6858000" cy="15361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Operations Analytics DAMO 610 - 1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Presented By: Setu Chaudhari, Heta Chavda, </a:t>
            </a:r>
            <a:r>
              <a:rPr lang="en-US" sz="2000" dirty="0" err="1">
                <a:solidFill>
                  <a:schemeClr val="bg1"/>
                </a:solidFill>
              </a:rPr>
              <a:t>Enejo</a:t>
            </a:r>
            <a:r>
              <a:rPr lang="en-US" sz="2000" dirty="0">
                <a:solidFill>
                  <a:schemeClr val="bg1"/>
                </a:solidFill>
              </a:rPr>
              <a:t> David Colonel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University Of Niagara Falls, Canada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Winter 2025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368623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00135-CE6C-B84F-A8D8-C4DF3EFD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16" name="Rectangle 1">
            <a:extLst>
              <a:ext uri="{FF2B5EF4-FFF2-40B4-BE49-F238E27FC236}">
                <a16:creationId xmlns:a16="http://schemas.microsoft.com/office/drawing/2014/main" id="{C7DA66D1-5878-5671-7359-5B04F8EF8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757207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511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79A5-F497-D5FF-A778-B2F9DFC3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03554"/>
            <a:ext cx="8291543" cy="44643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                  Thank you</a:t>
            </a:r>
          </a:p>
        </p:txBody>
      </p:sp>
      <p:pic>
        <p:nvPicPr>
          <p:cNvPr id="4098" name="Picture 2" descr="0314 Thank You With Smiley | PowerPoint Shapes | PowerPoint Slide Deck  Template | Presentation Visual Aids | Slide PPT">
            <a:extLst>
              <a:ext uri="{FF2B5EF4-FFF2-40B4-BE49-F238E27FC236}">
                <a16:creationId xmlns:a16="http://schemas.microsoft.com/office/drawing/2014/main" id="{46E805F2-66C8-4388-647D-E461A77CC1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" t="8172" r="2365" b="6666"/>
          <a:stretch/>
        </p:blipFill>
        <p:spPr bwMode="auto">
          <a:xfrm>
            <a:off x="88490" y="560438"/>
            <a:ext cx="8839200" cy="58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68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3600"/>
              <a:t>Problem Description: Public Bus Scheduling Challenges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FCF61E4-0AA1-19E2-20CD-F9B28EB19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62716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300"/>
              <a:t>Methodology: Optimization Model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D8B261-45C9-4BB4-AE4C-97F7930393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225014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en-US" sz="3600"/>
              <a:t>Mathematical Model for Bus Scheduling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Decision Variables: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</a:t>
            </a:r>
            <a:r>
              <a:rPr lang="en-US" sz="1600" dirty="0" err="1"/>
              <a:t>X_ij</a:t>
            </a:r>
            <a:r>
              <a:rPr lang="en-US" sz="1600" dirty="0"/>
              <a:t>: Bus assignment between stops </a:t>
            </a:r>
            <a:r>
              <a:rPr lang="en-US" sz="1600" dirty="0" err="1"/>
              <a:t>i</a:t>
            </a:r>
            <a:r>
              <a:rPr lang="en-US" sz="1600" dirty="0"/>
              <a:t> and j.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 </a:t>
            </a:r>
            <a:r>
              <a:rPr lang="en-US" sz="1600" dirty="0" err="1"/>
              <a:t>T_od</a:t>
            </a:r>
            <a:r>
              <a:rPr lang="en-US" sz="1600" dirty="0"/>
              <a:t>: Transfer cost from origin o to destination d.</a:t>
            </a:r>
          </a:p>
          <a:p>
            <a:pPr>
              <a:lnSpc>
                <a:spcPct val="90000"/>
              </a:lnSpc>
            </a:pPr>
            <a:r>
              <a:rPr lang="en-US" sz="1600" dirty="0" err="1"/>
              <a:t>C_ij</a:t>
            </a:r>
            <a:r>
              <a:rPr lang="en-US" sz="1600" dirty="0"/>
              <a:t>: Travel cost between stops </a:t>
            </a:r>
            <a:r>
              <a:rPr lang="en-US" sz="1600" dirty="0" err="1"/>
              <a:t>i</a:t>
            </a:r>
            <a:r>
              <a:rPr lang="en-US" sz="1600" dirty="0"/>
              <a:t> and j.</a:t>
            </a:r>
          </a:p>
          <a:p>
            <a:pPr>
              <a:lnSpc>
                <a:spcPct val="90000"/>
              </a:lnSpc>
            </a:pPr>
            <a:r>
              <a:rPr lang="en-US" sz="1600" dirty="0" err="1"/>
              <a:t>E_r</a:t>
            </a:r>
            <a:r>
              <a:rPr lang="en-US" sz="1600" dirty="0"/>
              <a:t>: Emissions per bus route r.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Objective Function: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Minimize total cost, transfers, and emissions: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min </a:t>
            </a:r>
            <a:r>
              <a:rPr lang="el-GR" sz="1600" dirty="0"/>
              <a:t>Σ </a:t>
            </a:r>
            <a:r>
              <a:rPr lang="en-US" sz="1600" dirty="0" err="1"/>
              <a:t>C_ij</a:t>
            </a:r>
            <a:r>
              <a:rPr lang="en-US" sz="1600" dirty="0"/>
              <a:t> </a:t>
            </a:r>
            <a:r>
              <a:rPr lang="en-US" sz="1600" dirty="0" err="1"/>
              <a:t>X_ij</a:t>
            </a:r>
            <a:r>
              <a:rPr lang="en-US" sz="1600" dirty="0"/>
              <a:t> + </a:t>
            </a:r>
            <a:r>
              <a:rPr lang="el-GR" sz="1600" dirty="0"/>
              <a:t>λ1 Σ </a:t>
            </a:r>
            <a:r>
              <a:rPr lang="en-US" sz="1600" dirty="0" err="1"/>
              <a:t>T_od</a:t>
            </a:r>
            <a:r>
              <a:rPr lang="en-US" sz="1600" dirty="0"/>
              <a:t> + </a:t>
            </a:r>
            <a:r>
              <a:rPr lang="el-GR" sz="1600" dirty="0"/>
              <a:t>λ2 Σ </a:t>
            </a:r>
            <a:r>
              <a:rPr lang="en-US" sz="1600" dirty="0" err="1"/>
              <a:t>E_ij</a:t>
            </a: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Constraints: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Fleet Size Limitation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Passenger Demand Satisfaction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Traffic Congestion Adjustment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Implementation Using Google OR-Tools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35481" y="591344"/>
            <a:ext cx="5179868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from ortools.linear_solver import pywraplp</a:t>
            </a:r>
            <a:br>
              <a:rPr lang="en-US" sz="1500"/>
            </a:br>
            <a:r>
              <a:rPr lang="en-US" sz="1500"/>
              <a:t>def optimize_bus_scheduling():</a:t>
            </a:r>
            <a:br>
              <a:rPr lang="en-US" sz="1500"/>
            </a:br>
            <a:r>
              <a:rPr lang="en-US" sz="1500"/>
              <a:t>    solver = pywraplp.Solver.CreateSolver('SCIP')</a:t>
            </a:r>
            <a:br>
              <a:rPr lang="en-US" sz="1500"/>
            </a:br>
            <a:r>
              <a:rPr lang="en-US" sz="1500"/>
              <a:t>    num_stops = 5</a:t>
            </a:r>
            <a:br>
              <a:rPr lang="en-US" sz="1500"/>
            </a:br>
            <a:r>
              <a:rPr lang="en-US" sz="1500"/>
              <a:t>    cost_matrix = [[0, 10, 15, 30, 25],</a:t>
            </a:r>
            <a:br>
              <a:rPr lang="en-US" sz="1500"/>
            </a:br>
            <a:r>
              <a:rPr lang="en-US" sz="1500"/>
              <a:t>                   [10, 0, 20, 35, 40],</a:t>
            </a:r>
            <a:br>
              <a:rPr lang="en-US" sz="1500"/>
            </a:br>
            <a:r>
              <a:rPr lang="en-US" sz="1500"/>
              <a:t>                   [15, 20, 0, 25, 30],</a:t>
            </a:r>
            <a:br>
              <a:rPr lang="en-US" sz="1500"/>
            </a:br>
            <a:r>
              <a:rPr lang="en-US" sz="1500"/>
              <a:t>                   [30, 35, 25, 0, 15],</a:t>
            </a:r>
            <a:br>
              <a:rPr lang="en-US" sz="1500"/>
            </a:br>
            <a:r>
              <a:rPr lang="en-US" sz="1500"/>
              <a:t>                   [25, 40, 30, 15, 0]]</a:t>
            </a:r>
            <a:br>
              <a:rPr lang="en-US" sz="1500"/>
            </a:br>
            <a:r>
              <a:rPr lang="en-US" sz="1500"/>
              <a:t>    num_buses = 3</a:t>
            </a:r>
            <a:br>
              <a:rPr lang="en-US" sz="1500"/>
            </a:br>
            <a:r>
              <a:rPr lang="en-US" sz="1500"/>
              <a:t>    max_transfers = 2</a:t>
            </a:r>
            <a:br>
              <a:rPr lang="en-US" sz="1500"/>
            </a:br>
            <a:br>
              <a:rPr lang="en-US" sz="1500"/>
            </a:br>
            <a:r>
              <a:rPr lang="en-US" sz="1500"/>
              <a:t>    X = {}</a:t>
            </a:r>
            <a:br>
              <a:rPr lang="en-US" sz="1500"/>
            </a:br>
            <a:r>
              <a:rPr lang="en-US" sz="1500"/>
              <a:t>    for i in range(num_stops):</a:t>
            </a:r>
            <a:br>
              <a:rPr lang="en-US" sz="1500"/>
            </a:br>
            <a:r>
              <a:rPr lang="en-US" sz="1500"/>
              <a:t>        for j in range(num_stops):</a:t>
            </a:r>
            <a:br>
              <a:rPr lang="en-US" sz="1500"/>
            </a:br>
            <a:r>
              <a:rPr lang="en-US" sz="1500"/>
              <a:t>            if i != j:</a:t>
            </a:r>
            <a:br>
              <a:rPr lang="en-US" sz="1500"/>
            </a:br>
            <a:r>
              <a:rPr lang="en-US" sz="1500"/>
              <a:t>                X[i, j] = solver.BoolVar(f'X[{i},{j}]')</a:t>
            </a:r>
            <a:br>
              <a:rPr lang="en-US" sz="1500"/>
            </a:br>
            <a:br>
              <a:rPr lang="en-US" sz="1500"/>
            </a:br>
            <a:r>
              <a:rPr lang="en-US" sz="1500"/>
              <a:t>    solver.Minimize(solver.Sum(cost_matrix[i][j] * X[i, j] for i in range(num_stops) for j in range(num_stops) if i != j))</a:t>
            </a:r>
            <a:br>
              <a:rPr lang="en-US" sz="1500"/>
            </a:br>
            <a:r>
              <a:rPr lang="en-US" sz="1500"/>
              <a:t>    status = solver.Solve()</a:t>
            </a:r>
            <a:br>
              <a:rPr lang="en-US" sz="1500"/>
            </a:br>
            <a:r>
              <a:rPr lang="en-US" sz="1500"/>
              <a:t>    if status == pywraplp.Solver.OPTIMAL:</a:t>
            </a:r>
            <a:br>
              <a:rPr lang="en-US" sz="1500"/>
            </a:br>
            <a:r>
              <a:rPr lang="en-US" sz="1500"/>
              <a:t>        print('Optimal solution found')</a:t>
            </a:r>
            <a:br>
              <a:rPr lang="en-US" sz="1500"/>
            </a:br>
            <a:endParaRPr lang="en-US"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Findings: Key Observations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68E02A2-5516-D315-4FAF-6AAE3D09AC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&amp; Visualizations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964B91-D50A-1FDF-E91C-FA151B66D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008374" cy="639762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Route Visualization Using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NetworkX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Matplotlib</a:t>
            </a:r>
            <a:endParaRPr lang="en-US" dirty="0"/>
          </a:p>
        </p:txBody>
      </p:sp>
      <p:pic>
        <p:nvPicPr>
          <p:cNvPr id="15" name="Content Placeholder 14" descr="A diagram of a bus route&#10;&#10;AI-generated content may be incorrect.">
            <a:extLst>
              <a:ext uri="{FF2B5EF4-FFF2-40B4-BE49-F238E27FC236}">
                <a16:creationId xmlns:a16="http://schemas.microsoft.com/office/drawing/2014/main" id="{6C50A0E3-DED8-FD58-9EE1-7EF6992BF5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636490"/>
            <a:ext cx="4040188" cy="3028058"/>
          </a:xfrm>
          <a:prstGeom prst="rect">
            <a:avLst/>
          </a:prstGeom>
        </p:spPr>
      </p:pic>
      <p:graphicFrame>
        <p:nvGraphicFramePr>
          <p:cNvPr id="21" name="Rectangle 1">
            <a:extLst>
              <a:ext uri="{FF2B5EF4-FFF2-40B4-BE49-F238E27FC236}">
                <a16:creationId xmlns:a16="http://schemas.microsoft.com/office/drawing/2014/main" id="{335AEEAD-EA11-6379-A477-D14D7C6E56D3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7B8DF-06F0-7B17-D86E-818A63EFC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B2FF-E546-CA8D-5748-613C8F7E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&amp; Visualizations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31DF1B-5866-B8BC-71B3-E9F5CFEC8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008374" cy="639762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Heatmap of Travel Costs Using Seaborn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9878C1F-814A-6754-14A0-9921C359C9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Heatmap of Travel Costs Using Seaborn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Shows travel costs between bus stops</a:t>
            </a:r>
            <a:r>
              <a:rPr lang="en-US" dirty="0"/>
              <a:t> using color intensity (darker = higher cost).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Identifies expensive routes</a:t>
            </a:r>
            <a:r>
              <a:rPr lang="en-US" dirty="0"/>
              <a:t> that may need optimization.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Helps reduce operational expenses</a:t>
            </a:r>
            <a:r>
              <a:rPr lang="en-US" dirty="0"/>
              <a:t> by rerouting buses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Improves passenger affordability</a:t>
            </a:r>
            <a:r>
              <a:rPr lang="en-US" dirty="0"/>
              <a:t> by minimizing high-cost travel paths.</a:t>
            </a:r>
          </a:p>
          <a:p>
            <a:endParaRPr lang="en-US" dirty="0"/>
          </a:p>
        </p:txBody>
      </p:sp>
      <p:pic>
        <p:nvPicPr>
          <p:cNvPr id="6" name="Content Placeholder 5" descr="A diagram of a bus stop&#10;&#10;AI-generated content may be incorrect.">
            <a:extLst>
              <a:ext uri="{FF2B5EF4-FFF2-40B4-BE49-F238E27FC236}">
                <a16:creationId xmlns:a16="http://schemas.microsoft.com/office/drawing/2014/main" id="{F23BD93A-DB5C-2474-E7CF-C7DF38510B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522500"/>
            <a:ext cx="4040188" cy="325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04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A5B38-F39F-F231-0649-76D49077D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154AF-EF3C-96B2-0770-F5901D88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&amp; Visualizations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F569A1-6EE0-2B6C-EFD5-783CC2ED3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008374" cy="639762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1000"/>
              </a:spcBef>
            </a:pPr>
            <a:r>
              <a:rPr lang="en-US" sz="1800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Bar Chart of Passenger Demand Over Time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7BCFF63-0A2D-2416-C583-59D56F6533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2873932"/>
            <a:ext cx="4040188" cy="2553174"/>
          </a:xfrm>
        </p:spPr>
      </p:pic>
      <p:graphicFrame>
        <p:nvGraphicFramePr>
          <p:cNvPr id="15" name="Rectangle 1">
            <a:extLst>
              <a:ext uri="{FF2B5EF4-FFF2-40B4-BE49-F238E27FC236}">
                <a16:creationId xmlns:a16="http://schemas.microsoft.com/office/drawing/2014/main" id="{6B6517E8-1A9B-28FE-9266-5C00483A2069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4645025" y="2174875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371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835</Words>
  <Application>Microsoft Office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Times New Roman</vt:lpstr>
      <vt:lpstr>Office Theme</vt:lpstr>
      <vt:lpstr>ROUTE OPTIMIZATION OF URBAN PUBLIC TRANSPORTATION</vt:lpstr>
      <vt:lpstr>Problem Description: Public Bus Scheduling Challenges</vt:lpstr>
      <vt:lpstr>Methodology: Optimization Model</vt:lpstr>
      <vt:lpstr>Mathematical Model for Bus Scheduling</vt:lpstr>
      <vt:lpstr>Python Implementation Using Google OR-Tools</vt:lpstr>
      <vt:lpstr>Project Findings: Key Observations</vt:lpstr>
      <vt:lpstr>Results &amp; Visualizations</vt:lpstr>
      <vt:lpstr>Results &amp; Visualizations</vt:lpstr>
      <vt:lpstr>Results &amp; Visualizations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Setu Chaudhari</dc:creator>
  <cp:keywords/>
  <dc:description>generated using python-pptx</dc:description>
  <cp:lastModifiedBy>Setuben Bharatkumar Chaudhari</cp:lastModifiedBy>
  <cp:revision>2</cp:revision>
  <dcterms:created xsi:type="dcterms:W3CDTF">2013-01-27T09:14:16Z</dcterms:created>
  <dcterms:modified xsi:type="dcterms:W3CDTF">2025-03-24T10:42:53Z</dcterms:modified>
  <cp:category/>
</cp:coreProperties>
</file>