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8" r:id="rId4"/>
    <p:sldMasterId id="214748369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Inter SemiBold"/>
      <p:regular r:id="rId32"/>
      <p:bold r:id="rId33"/>
      <p:italic r:id="rId34"/>
      <p:boldItalic r:id="rId35"/>
    </p:embeddedFont>
    <p:embeddedFont>
      <p:font typeface="Inter Light"/>
      <p:regular r:id="rId36"/>
      <p:bold r:id="rId37"/>
      <p:italic r:id="rId38"/>
      <p:boldItalic r:id="rId39"/>
    </p:embeddedFont>
    <p:embeddedFont>
      <p:font typeface="Inter"/>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Inter-regular.fntdata"/><Relationship Id="rId20" Type="http://schemas.openxmlformats.org/officeDocument/2006/relationships/slide" Target="slides/slide14.xml"/><Relationship Id="rId42" Type="http://schemas.openxmlformats.org/officeDocument/2006/relationships/font" Target="fonts/Inter-italic.fntdata"/><Relationship Id="rId41" Type="http://schemas.openxmlformats.org/officeDocument/2006/relationships/font" Target="fonts/Inter-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Inter-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InterSemiBold-bold.fntdata"/><Relationship Id="rId10" Type="http://schemas.openxmlformats.org/officeDocument/2006/relationships/slide" Target="slides/slide4.xml"/><Relationship Id="rId32" Type="http://schemas.openxmlformats.org/officeDocument/2006/relationships/font" Target="fonts/InterSemiBold-regular.fntdata"/><Relationship Id="rId13" Type="http://schemas.openxmlformats.org/officeDocument/2006/relationships/slide" Target="slides/slide7.xml"/><Relationship Id="rId35" Type="http://schemas.openxmlformats.org/officeDocument/2006/relationships/font" Target="fonts/InterSemiBold-boldItalic.fntdata"/><Relationship Id="rId12" Type="http://schemas.openxmlformats.org/officeDocument/2006/relationships/slide" Target="slides/slide6.xml"/><Relationship Id="rId34" Type="http://schemas.openxmlformats.org/officeDocument/2006/relationships/font" Target="fonts/InterSemiBold-italic.fntdata"/><Relationship Id="rId15" Type="http://schemas.openxmlformats.org/officeDocument/2006/relationships/slide" Target="slides/slide9.xml"/><Relationship Id="rId37" Type="http://schemas.openxmlformats.org/officeDocument/2006/relationships/font" Target="fonts/InterLight-bold.fntdata"/><Relationship Id="rId14" Type="http://schemas.openxmlformats.org/officeDocument/2006/relationships/slide" Target="slides/slide8.xml"/><Relationship Id="rId36" Type="http://schemas.openxmlformats.org/officeDocument/2006/relationships/font" Target="fonts/InterLight-regular.fntdata"/><Relationship Id="rId17" Type="http://schemas.openxmlformats.org/officeDocument/2006/relationships/slide" Target="slides/slide11.xml"/><Relationship Id="rId39" Type="http://schemas.openxmlformats.org/officeDocument/2006/relationships/font" Target="fonts/InterLight-boldItalic.fntdata"/><Relationship Id="rId16" Type="http://schemas.openxmlformats.org/officeDocument/2006/relationships/slide" Target="slides/slide10.xml"/><Relationship Id="rId38" Type="http://schemas.openxmlformats.org/officeDocument/2006/relationships/font" Target="fonts/InterLight-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d621beba9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d621beba9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d621beba97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d621beba97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d621beba97_2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2d621beba97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d621beba97_2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2d621beba97_2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2d621beba97_1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2d621beba97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d621beba97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2d621beba97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d621beba97_1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2d621beba97_1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2d621beba97_2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2d621beba97_2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d621beba97_2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2d621beba97_2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d621beba97_2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d621beba97_2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2d621beba97_2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2d621beba97_2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d621beba97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d621beba9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d621beba97_2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2d621beba97_2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d621beba97_2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2d621beba97_2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d621beba97_2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2d621beba97_2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2d621beba97_2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2d621beba97_2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d621beba97_2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2d621beba97_2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2d621beba97_2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2d621beba97_2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d621beba9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d621beba9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d621beba97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d621beba97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d621beba97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d621beba97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d621beba97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d621beba97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d621beba97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d621beba97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d621beba97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d621beba97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d621beba97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2d621beba97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dk1"/>
        </a:solidFill>
      </p:bgPr>
    </p:bg>
    <p:spTree>
      <p:nvGrpSpPr>
        <p:cNvPr id="54" name="Shape 54"/>
        <p:cNvGrpSpPr/>
        <p:nvPr/>
      </p:nvGrpSpPr>
      <p:grpSpPr>
        <a:xfrm>
          <a:off x="0" y="0"/>
          <a:ext cx="0" cy="0"/>
          <a:chOff x="0" y="0"/>
          <a:chExt cx="0" cy="0"/>
        </a:xfrm>
      </p:grpSpPr>
      <p:sp>
        <p:nvSpPr>
          <p:cNvPr id="55" name="Google Shape;55;p14"/>
          <p:cNvSpPr txBox="1"/>
          <p:nvPr>
            <p:ph type="title"/>
          </p:nvPr>
        </p:nvSpPr>
        <p:spPr>
          <a:xfrm>
            <a:off x="420875" y="1402000"/>
            <a:ext cx="4324800" cy="2432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56" name="Google Shape;56;p14"/>
          <p:cNvSpPr txBox="1"/>
          <p:nvPr>
            <p:ph idx="2" type="title"/>
          </p:nvPr>
        </p:nvSpPr>
        <p:spPr>
          <a:xfrm>
            <a:off x="474350" y="3793500"/>
            <a:ext cx="4036500" cy="1153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a:buNone/>
              <a:defRPr sz="1800">
                <a:solidFill>
                  <a:schemeClr val="lt2"/>
                </a:solidFill>
              </a:defRPr>
            </a:lvl2pPr>
            <a:lvl3pPr lvl="2">
              <a:spcBef>
                <a:spcPts val="0"/>
              </a:spcBef>
              <a:spcAft>
                <a:spcPts val="0"/>
              </a:spcAft>
              <a:buClr>
                <a:schemeClr val="lt2"/>
              </a:buClr>
              <a:buSzPts val="1800"/>
              <a:buFont typeface="Inter"/>
              <a:buNone/>
              <a:defRPr sz="1800">
                <a:solidFill>
                  <a:schemeClr val="lt2"/>
                </a:solidFill>
              </a:defRPr>
            </a:lvl3pPr>
            <a:lvl4pPr lvl="3">
              <a:spcBef>
                <a:spcPts val="0"/>
              </a:spcBef>
              <a:spcAft>
                <a:spcPts val="0"/>
              </a:spcAft>
              <a:buClr>
                <a:schemeClr val="lt2"/>
              </a:buClr>
              <a:buSzPts val="1800"/>
              <a:buFont typeface="Inter"/>
              <a:buNone/>
              <a:defRPr sz="1800">
                <a:solidFill>
                  <a:schemeClr val="lt2"/>
                </a:solidFill>
              </a:defRPr>
            </a:lvl4pPr>
            <a:lvl5pPr lvl="4">
              <a:spcBef>
                <a:spcPts val="0"/>
              </a:spcBef>
              <a:spcAft>
                <a:spcPts val="0"/>
              </a:spcAft>
              <a:buClr>
                <a:schemeClr val="lt2"/>
              </a:buClr>
              <a:buSzPts val="1800"/>
              <a:buFont typeface="Inter"/>
              <a:buNone/>
              <a:defRPr sz="1800">
                <a:solidFill>
                  <a:schemeClr val="lt2"/>
                </a:solidFill>
              </a:defRPr>
            </a:lvl5pPr>
            <a:lvl6pPr lvl="5">
              <a:spcBef>
                <a:spcPts val="0"/>
              </a:spcBef>
              <a:spcAft>
                <a:spcPts val="0"/>
              </a:spcAft>
              <a:buClr>
                <a:schemeClr val="lt2"/>
              </a:buClr>
              <a:buSzPts val="1800"/>
              <a:buFont typeface="Inter"/>
              <a:buNone/>
              <a:defRPr sz="1800">
                <a:solidFill>
                  <a:schemeClr val="lt2"/>
                </a:solidFill>
              </a:defRPr>
            </a:lvl6pPr>
            <a:lvl7pPr lvl="6">
              <a:spcBef>
                <a:spcPts val="0"/>
              </a:spcBef>
              <a:spcAft>
                <a:spcPts val="0"/>
              </a:spcAft>
              <a:buClr>
                <a:schemeClr val="lt2"/>
              </a:buClr>
              <a:buSzPts val="1800"/>
              <a:buFont typeface="Inter"/>
              <a:buNone/>
              <a:defRPr sz="1800">
                <a:solidFill>
                  <a:schemeClr val="lt2"/>
                </a:solidFill>
              </a:defRPr>
            </a:lvl7pPr>
            <a:lvl8pPr lvl="7">
              <a:spcBef>
                <a:spcPts val="0"/>
              </a:spcBef>
              <a:spcAft>
                <a:spcPts val="0"/>
              </a:spcAft>
              <a:buClr>
                <a:schemeClr val="lt2"/>
              </a:buClr>
              <a:buSzPts val="1800"/>
              <a:buFont typeface="Inter"/>
              <a:buNone/>
              <a:defRPr sz="1800">
                <a:solidFill>
                  <a:schemeClr val="lt2"/>
                </a:solidFill>
              </a:defRPr>
            </a:lvl8pPr>
            <a:lvl9pPr lvl="8">
              <a:spcBef>
                <a:spcPts val="0"/>
              </a:spcBef>
              <a:spcAft>
                <a:spcPts val="0"/>
              </a:spcAft>
              <a:buClr>
                <a:schemeClr val="lt2"/>
              </a:buClr>
              <a:buSzPts val="1800"/>
              <a:buFont typeface="Inter"/>
              <a:buNone/>
              <a:defRPr sz="1800">
                <a:solidFill>
                  <a:schemeClr val="lt2"/>
                </a:solidFill>
              </a:defRPr>
            </a:lvl9pPr>
          </a:lstStyle>
          <a:p/>
        </p:txBody>
      </p:sp>
      <p:cxnSp>
        <p:nvCxnSpPr>
          <p:cNvPr id="57" name="Google Shape;57;p14"/>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58" name="Google Shape;58;p14"/>
          <p:cNvSpPr/>
          <p:nvPr>
            <p:ph idx="3" type="pic"/>
          </p:nvPr>
        </p:nvSpPr>
        <p:spPr>
          <a:xfrm>
            <a:off x="5039775" y="196800"/>
            <a:ext cx="3905400" cy="4749900"/>
          </a:xfrm>
          <a:prstGeom prst="roundRect">
            <a:avLst>
              <a:gd fmla="val 2053" name="adj"/>
            </a:avLst>
          </a:prstGeom>
          <a:noFill/>
          <a:ln>
            <a:noFill/>
          </a:ln>
        </p:spPr>
      </p:sp>
      <p:sp>
        <p:nvSpPr>
          <p:cNvPr id="59" name="Google Shape;59;p14"/>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60" name="Google Shape;60;p14"/>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None/>
            </a:pPr>
            <a:r>
              <a:rPr lang="en" sz="700">
                <a:solidFill>
                  <a:schemeClr val="lt2"/>
                </a:solidFill>
                <a:latin typeface="Inter"/>
                <a:ea typeface="Inter"/>
                <a:cs typeface="Inter"/>
                <a:sym typeface="Inter"/>
              </a:rPr>
              <a:t>Copyright </a:t>
            </a:r>
            <a:r>
              <a:rPr lang="en" sz="700">
                <a:solidFill>
                  <a:schemeClr val="lt2"/>
                </a:solidFill>
                <a:latin typeface="Inter"/>
                <a:ea typeface="Inter"/>
                <a:cs typeface="Inter"/>
                <a:sym typeface="Inter"/>
              </a:rPr>
              <a:t>©</a:t>
            </a:r>
            <a:endParaRPr sz="700">
              <a:solidFill>
                <a:schemeClr val="lt2"/>
              </a:solidFill>
              <a:latin typeface="Inter"/>
              <a:ea typeface="Inter"/>
              <a:cs typeface="Inter"/>
              <a:sym typeface="Inter"/>
            </a:endParaRPr>
          </a:p>
        </p:txBody>
      </p:sp>
      <p:sp>
        <p:nvSpPr>
          <p:cNvPr id="61" name="Google Shape;61;p14"/>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spTree>
  </p:cSld>
  <p:clrMapOvr>
    <a:masterClrMapping/>
  </p:clrMapOvr>
  <p:extLst>
    <p:ext uri="{DCECCB84-F9BA-43D5-87BE-67443E8EF086}">
      <p15:sldGuideLst>
        <p15:guide id="1" pos="35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Divider Slide">
  <p:cSld name="CUSTOM_3">
    <p:bg>
      <p:bgPr>
        <a:solidFill>
          <a:schemeClr val="dk1"/>
        </a:solidFill>
      </p:bgPr>
    </p:bg>
    <p:spTree>
      <p:nvGrpSpPr>
        <p:cNvPr id="62" name="Shape 62"/>
        <p:cNvGrpSpPr/>
        <p:nvPr/>
      </p:nvGrpSpPr>
      <p:grpSpPr>
        <a:xfrm>
          <a:off x="0" y="0"/>
          <a:ext cx="0" cy="0"/>
          <a:chOff x="0" y="0"/>
          <a:chExt cx="0" cy="0"/>
        </a:xfrm>
      </p:grpSpPr>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5"/>
          <p:cNvSpPr txBox="1"/>
          <p:nvPr>
            <p:ph type="title"/>
          </p:nvPr>
        </p:nvSpPr>
        <p:spPr>
          <a:xfrm>
            <a:off x="420875" y="1402000"/>
            <a:ext cx="4324800" cy="2432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65" name="Google Shape;65;p15"/>
          <p:cNvSpPr txBox="1"/>
          <p:nvPr>
            <p:ph idx="2" type="title"/>
          </p:nvPr>
        </p:nvSpPr>
        <p:spPr>
          <a:xfrm>
            <a:off x="474350" y="3793500"/>
            <a:ext cx="4036500" cy="1153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2pPr>
            <a:lvl3pPr lvl="2">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3pPr>
            <a:lvl4pPr lvl="3">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4pPr>
            <a:lvl5pPr lvl="4">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5pPr>
            <a:lvl6pPr lvl="5">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6pPr>
            <a:lvl7pPr lvl="6">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7pPr>
            <a:lvl8pPr lvl="7">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8pPr>
            <a:lvl9pPr lvl="8">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9pPr>
          </a:lstStyle>
          <a:p/>
        </p:txBody>
      </p:sp>
      <p:cxnSp>
        <p:nvCxnSpPr>
          <p:cNvPr id="66" name="Google Shape;66;p15"/>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67" name="Google Shape;67;p15"/>
          <p:cNvSpPr/>
          <p:nvPr>
            <p:ph idx="3" type="pic"/>
          </p:nvPr>
        </p:nvSpPr>
        <p:spPr>
          <a:xfrm>
            <a:off x="5039775" y="196800"/>
            <a:ext cx="3905400" cy="4749900"/>
          </a:xfrm>
          <a:prstGeom prst="roundRect">
            <a:avLst>
              <a:gd fmla="val 2053" name="adj"/>
            </a:avLst>
          </a:prstGeom>
          <a:noFill/>
          <a:ln>
            <a:noFill/>
          </a:ln>
        </p:spPr>
      </p:sp>
      <p:sp>
        <p:nvSpPr>
          <p:cNvPr id="68" name="Google Shape;68;p15"/>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69" name="Google Shape;69;p15"/>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sp>
        <p:nvSpPr>
          <p:cNvPr id="70" name="Google Shape;70;p15"/>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sion / Mission" type="secHead">
  <p:cSld name="SECTION_HEADER">
    <p:bg>
      <p:bgPr>
        <a:solidFill>
          <a:schemeClr val="lt1"/>
        </a:solidFill>
      </p:bgPr>
    </p:bg>
    <p:spTree>
      <p:nvGrpSpPr>
        <p:cNvPr id="71" name="Shape 71"/>
        <p:cNvGrpSpPr/>
        <p:nvPr/>
      </p:nvGrpSpPr>
      <p:grpSpPr>
        <a:xfrm>
          <a:off x="0" y="0"/>
          <a:ext cx="0" cy="0"/>
          <a:chOff x="0" y="0"/>
          <a:chExt cx="0" cy="0"/>
        </a:xfrm>
      </p:grpSpPr>
      <p:sp>
        <p:nvSpPr>
          <p:cNvPr id="72" name="Google Shape;72;p16"/>
          <p:cNvSpPr/>
          <p:nvPr>
            <p:ph idx="2" type="pic"/>
          </p:nvPr>
        </p:nvSpPr>
        <p:spPr>
          <a:xfrm>
            <a:off x="5039775" y="203250"/>
            <a:ext cx="3905400" cy="2298600"/>
          </a:xfrm>
          <a:prstGeom prst="roundRect">
            <a:avLst>
              <a:gd fmla="val 2053" name="adj"/>
            </a:avLst>
          </a:prstGeom>
          <a:noFill/>
          <a:ln>
            <a:noFill/>
          </a:ln>
        </p:spPr>
      </p:sp>
      <p:cxnSp>
        <p:nvCxnSpPr>
          <p:cNvPr id="73" name="Google Shape;73;p16"/>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74" name="Google Shape;74;p16"/>
          <p:cNvSpPr txBox="1"/>
          <p:nvPr>
            <p:ph idx="1" type="body"/>
          </p:nvPr>
        </p:nvSpPr>
        <p:spPr>
          <a:xfrm>
            <a:off x="452575" y="1853525"/>
            <a:ext cx="2965500" cy="2440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Char char="●"/>
              <a:defRPr/>
            </a:lvl1pPr>
            <a:lvl2pPr indent="-304800" lvl="1" marL="914400">
              <a:spcBef>
                <a:spcPts val="0"/>
              </a:spcBef>
              <a:spcAft>
                <a:spcPts val="0"/>
              </a:spcAft>
              <a:buClr>
                <a:schemeClr val="dk2"/>
              </a:buClr>
              <a:buSzPts val="1200"/>
              <a:buChar char="○"/>
              <a:defRPr/>
            </a:lvl2pPr>
            <a:lvl3pPr indent="-304800" lvl="2" marL="1371600">
              <a:spcBef>
                <a:spcPts val="0"/>
              </a:spcBef>
              <a:spcAft>
                <a:spcPts val="0"/>
              </a:spcAft>
              <a:buClr>
                <a:schemeClr val="dk2"/>
              </a:buClr>
              <a:buSzPts val="1200"/>
              <a:buChar char="■"/>
              <a:defRPr/>
            </a:lvl3pPr>
            <a:lvl4pPr indent="-304800" lvl="3" marL="1828800">
              <a:spcBef>
                <a:spcPts val="0"/>
              </a:spcBef>
              <a:spcAft>
                <a:spcPts val="0"/>
              </a:spcAft>
              <a:buClr>
                <a:schemeClr val="dk2"/>
              </a:buClr>
              <a:buSzPts val="1200"/>
              <a:buChar char="●"/>
              <a:defRPr/>
            </a:lvl4pPr>
            <a:lvl5pPr indent="-304800" lvl="4" marL="2286000">
              <a:spcBef>
                <a:spcPts val="0"/>
              </a:spcBef>
              <a:spcAft>
                <a:spcPts val="0"/>
              </a:spcAft>
              <a:buClr>
                <a:schemeClr val="dk2"/>
              </a:buClr>
              <a:buSzPts val="1200"/>
              <a:buChar char="○"/>
              <a:defRPr/>
            </a:lvl5pPr>
            <a:lvl6pPr indent="-304800" lvl="5" marL="2743200">
              <a:spcBef>
                <a:spcPts val="0"/>
              </a:spcBef>
              <a:spcAft>
                <a:spcPts val="0"/>
              </a:spcAft>
              <a:buClr>
                <a:schemeClr val="dk2"/>
              </a:buClr>
              <a:buSzPts val="1200"/>
              <a:buChar char="■"/>
              <a:defRPr/>
            </a:lvl6pPr>
            <a:lvl7pPr indent="-304800" lvl="6" marL="3200400">
              <a:spcBef>
                <a:spcPts val="0"/>
              </a:spcBef>
              <a:spcAft>
                <a:spcPts val="0"/>
              </a:spcAft>
              <a:buClr>
                <a:schemeClr val="dk2"/>
              </a:buClr>
              <a:buSzPts val="1200"/>
              <a:buChar char="●"/>
              <a:defRPr/>
            </a:lvl7pPr>
            <a:lvl8pPr indent="-304800" lvl="7" marL="3657600">
              <a:spcBef>
                <a:spcPts val="0"/>
              </a:spcBef>
              <a:spcAft>
                <a:spcPts val="0"/>
              </a:spcAft>
              <a:buClr>
                <a:schemeClr val="dk2"/>
              </a:buClr>
              <a:buSzPts val="1200"/>
              <a:buChar char="○"/>
              <a:defRPr/>
            </a:lvl8pPr>
            <a:lvl9pPr indent="-304800" lvl="8" marL="4114800">
              <a:spcBef>
                <a:spcPts val="0"/>
              </a:spcBef>
              <a:spcAft>
                <a:spcPts val="0"/>
              </a:spcAft>
              <a:buClr>
                <a:schemeClr val="dk2"/>
              </a:buClr>
              <a:buSzPts val="1200"/>
              <a:buChar char="■"/>
              <a:defRPr/>
            </a:lvl9pPr>
          </a:lstStyle>
          <a:p/>
        </p:txBody>
      </p:sp>
      <p:sp>
        <p:nvSpPr>
          <p:cNvPr id="75" name="Google Shape;75;p16"/>
          <p:cNvSpPr/>
          <p:nvPr>
            <p:ph idx="3" type="pic"/>
          </p:nvPr>
        </p:nvSpPr>
        <p:spPr>
          <a:xfrm>
            <a:off x="5039775" y="2624675"/>
            <a:ext cx="3905400" cy="2298600"/>
          </a:xfrm>
          <a:prstGeom prst="roundRect">
            <a:avLst>
              <a:gd fmla="val 2053" name="adj"/>
            </a:avLst>
          </a:prstGeom>
          <a:noFill/>
          <a:ln>
            <a:noFill/>
          </a:ln>
        </p:spPr>
      </p:sp>
      <p:sp>
        <p:nvSpPr>
          <p:cNvPr id="76" name="Google Shape;76;p16"/>
          <p:cNvSpPr txBox="1"/>
          <p:nvPr>
            <p:ph type="title"/>
          </p:nvPr>
        </p:nvSpPr>
        <p:spPr>
          <a:xfrm>
            <a:off x="452575" y="596800"/>
            <a:ext cx="4263600" cy="13392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4200"/>
              <a:buFont typeface="Inter"/>
              <a:buNone/>
              <a:defRPr/>
            </a:lvl1pPr>
            <a:lvl2pPr lvl="1">
              <a:lnSpc>
                <a:spcPct val="80000"/>
              </a:lnSpc>
              <a:spcBef>
                <a:spcPts val="0"/>
              </a:spcBef>
              <a:spcAft>
                <a:spcPts val="0"/>
              </a:spcAft>
              <a:buClr>
                <a:schemeClr val="dk2"/>
              </a:buClr>
              <a:buSzPts val="4800"/>
              <a:buFont typeface="Inter"/>
              <a:buNone/>
              <a:defRPr b="1" sz="4800"/>
            </a:lvl2pPr>
            <a:lvl3pPr lvl="2">
              <a:lnSpc>
                <a:spcPct val="80000"/>
              </a:lnSpc>
              <a:spcBef>
                <a:spcPts val="0"/>
              </a:spcBef>
              <a:spcAft>
                <a:spcPts val="0"/>
              </a:spcAft>
              <a:buClr>
                <a:schemeClr val="dk2"/>
              </a:buClr>
              <a:buSzPts val="4800"/>
              <a:buFont typeface="Inter"/>
              <a:buNone/>
              <a:defRPr b="1" sz="4800"/>
            </a:lvl3pPr>
            <a:lvl4pPr lvl="3">
              <a:lnSpc>
                <a:spcPct val="80000"/>
              </a:lnSpc>
              <a:spcBef>
                <a:spcPts val="0"/>
              </a:spcBef>
              <a:spcAft>
                <a:spcPts val="0"/>
              </a:spcAft>
              <a:buClr>
                <a:schemeClr val="dk2"/>
              </a:buClr>
              <a:buSzPts val="4800"/>
              <a:buFont typeface="Inter"/>
              <a:buNone/>
              <a:defRPr b="1" sz="4800"/>
            </a:lvl4pPr>
            <a:lvl5pPr lvl="4">
              <a:lnSpc>
                <a:spcPct val="80000"/>
              </a:lnSpc>
              <a:spcBef>
                <a:spcPts val="0"/>
              </a:spcBef>
              <a:spcAft>
                <a:spcPts val="0"/>
              </a:spcAft>
              <a:buClr>
                <a:schemeClr val="dk2"/>
              </a:buClr>
              <a:buSzPts val="4800"/>
              <a:buFont typeface="Inter"/>
              <a:buNone/>
              <a:defRPr b="1" sz="4800"/>
            </a:lvl5pPr>
            <a:lvl6pPr lvl="5">
              <a:lnSpc>
                <a:spcPct val="80000"/>
              </a:lnSpc>
              <a:spcBef>
                <a:spcPts val="0"/>
              </a:spcBef>
              <a:spcAft>
                <a:spcPts val="0"/>
              </a:spcAft>
              <a:buClr>
                <a:schemeClr val="dk2"/>
              </a:buClr>
              <a:buSzPts val="4800"/>
              <a:buFont typeface="Inter"/>
              <a:buNone/>
              <a:defRPr b="1" sz="4800"/>
            </a:lvl6pPr>
            <a:lvl7pPr lvl="6">
              <a:lnSpc>
                <a:spcPct val="80000"/>
              </a:lnSpc>
              <a:spcBef>
                <a:spcPts val="0"/>
              </a:spcBef>
              <a:spcAft>
                <a:spcPts val="0"/>
              </a:spcAft>
              <a:buClr>
                <a:schemeClr val="dk2"/>
              </a:buClr>
              <a:buSzPts val="4800"/>
              <a:buFont typeface="Inter"/>
              <a:buNone/>
              <a:defRPr b="1" sz="4800"/>
            </a:lvl7pPr>
            <a:lvl8pPr lvl="7">
              <a:lnSpc>
                <a:spcPct val="80000"/>
              </a:lnSpc>
              <a:spcBef>
                <a:spcPts val="0"/>
              </a:spcBef>
              <a:spcAft>
                <a:spcPts val="0"/>
              </a:spcAft>
              <a:buClr>
                <a:schemeClr val="dk2"/>
              </a:buClr>
              <a:buSzPts val="4800"/>
              <a:buFont typeface="Inter"/>
              <a:buNone/>
              <a:defRPr b="1" sz="4800"/>
            </a:lvl8pPr>
            <a:lvl9pPr lvl="8">
              <a:lnSpc>
                <a:spcPct val="80000"/>
              </a:lnSpc>
              <a:spcBef>
                <a:spcPts val="0"/>
              </a:spcBef>
              <a:spcAft>
                <a:spcPts val="0"/>
              </a:spcAft>
              <a:buClr>
                <a:schemeClr val="dk2"/>
              </a:buClr>
              <a:buSzPts val="4800"/>
              <a:buFont typeface="Inter"/>
              <a:buNone/>
              <a:defRPr b="1" sz="4800"/>
            </a:lvl9pPr>
          </a:lstStyle>
          <a:p/>
        </p:txBody>
      </p:sp>
      <p:sp>
        <p:nvSpPr>
          <p:cNvPr id="77" name="Google Shape;77;p16"/>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78" name="Google Shape;78;p16"/>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79" name="Google Shape;79;p16"/>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extLst>
    <p:ext uri="{DCECCB84-F9BA-43D5-87BE-67443E8EF086}">
      <p15:sldGuideLst>
        <p15:guide id="1" orient="horz" pos="432">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ivider" type="tx">
  <p:cSld name="TITLE_AND_BODY">
    <p:bg>
      <p:bgPr>
        <a:solidFill>
          <a:schemeClr val="dk2"/>
        </a:solidFill>
      </p:bgPr>
    </p:bg>
    <p:spTree>
      <p:nvGrpSpPr>
        <p:cNvPr id="80" name="Shape 80"/>
        <p:cNvGrpSpPr/>
        <p:nvPr/>
      </p:nvGrpSpPr>
      <p:grpSpPr>
        <a:xfrm>
          <a:off x="0" y="0"/>
          <a:ext cx="0" cy="0"/>
          <a:chOff x="0" y="0"/>
          <a:chExt cx="0" cy="0"/>
        </a:xfrm>
      </p:grpSpPr>
      <p:cxnSp>
        <p:nvCxnSpPr>
          <p:cNvPr id="81" name="Google Shape;81;p17"/>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82" name="Google Shape;82;p17"/>
          <p:cNvSpPr txBox="1"/>
          <p:nvPr>
            <p:ph type="title"/>
          </p:nvPr>
        </p:nvSpPr>
        <p:spPr>
          <a:xfrm>
            <a:off x="420875" y="1552350"/>
            <a:ext cx="6231300" cy="1688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83" name="Google Shape;83;p17"/>
          <p:cNvSpPr txBox="1"/>
          <p:nvPr>
            <p:ph idx="2" type="title"/>
          </p:nvPr>
        </p:nvSpPr>
        <p:spPr>
          <a:xfrm>
            <a:off x="472350" y="3144800"/>
            <a:ext cx="2965500" cy="164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2pPr>
            <a:lvl3pPr lvl="2">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3pPr>
            <a:lvl4pPr lvl="3">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4pPr>
            <a:lvl5pPr lvl="4">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5pPr>
            <a:lvl6pPr lvl="5">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6pPr>
            <a:lvl7pPr lvl="6">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7pPr>
            <a:lvl8pPr lvl="7">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8pPr>
            <a:lvl9pPr lvl="8">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9pPr>
          </a:lstStyle>
          <a:p/>
        </p:txBody>
      </p:sp>
      <p:sp>
        <p:nvSpPr>
          <p:cNvPr id="84" name="Google Shape;84;p17"/>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85" name="Google Shape;85;p17"/>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86" name="Google Shape;86;p17"/>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extLst>
    <p:ext uri="{DCECCB84-F9BA-43D5-87BE-67443E8EF086}">
      <p15:sldGuideLst>
        <p15:guide id="1" pos="353">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Model" type="twoColTx">
  <p:cSld name="TITLE_AND_TWO_COLUMNS">
    <p:bg>
      <p:bgPr>
        <a:solidFill>
          <a:schemeClr val="dk1"/>
        </a:solidFill>
      </p:bgPr>
    </p:bg>
    <p:spTree>
      <p:nvGrpSpPr>
        <p:cNvPr id="87" name="Shape 87"/>
        <p:cNvGrpSpPr/>
        <p:nvPr/>
      </p:nvGrpSpPr>
      <p:grpSpPr>
        <a:xfrm>
          <a:off x="0" y="0"/>
          <a:ext cx="0" cy="0"/>
          <a:chOff x="0" y="0"/>
          <a:chExt cx="0" cy="0"/>
        </a:xfrm>
      </p:grpSpPr>
      <p:sp>
        <p:nvSpPr>
          <p:cNvPr id="88" name="Google Shape;8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89" name="Google Shape;89;p18"/>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90" name="Google Shape;90;p18"/>
          <p:cNvSpPr txBox="1"/>
          <p:nvPr>
            <p:ph type="title"/>
          </p:nvPr>
        </p:nvSpPr>
        <p:spPr>
          <a:xfrm>
            <a:off x="450850" y="596800"/>
            <a:ext cx="6767700" cy="1431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91" name="Google Shape;91;p18"/>
          <p:cNvSpPr txBox="1"/>
          <p:nvPr>
            <p:ph idx="1" type="body"/>
          </p:nvPr>
        </p:nvSpPr>
        <p:spPr>
          <a:xfrm>
            <a:off x="560525" y="37189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92" name="Google Shape;92;p18"/>
          <p:cNvSpPr txBox="1"/>
          <p:nvPr>
            <p:ph idx="2" type="body"/>
          </p:nvPr>
        </p:nvSpPr>
        <p:spPr>
          <a:xfrm>
            <a:off x="4113125" y="37189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93" name="Google Shape;93;p18"/>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94" name="Google Shape;94;p18"/>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95" name="Google Shape;95;p18"/>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Timeline" type="titleOnly">
  <p:cSld name="TITLE_ONLY">
    <p:bg>
      <p:bgPr>
        <a:solidFill>
          <a:schemeClr val="lt1"/>
        </a:solidFill>
      </p:bgPr>
    </p:bg>
    <p:spTree>
      <p:nvGrpSpPr>
        <p:cNvPr id="96" name="Shape 96"/>
        <p:cNvGrpSpPr/>
        <p:nvPr/>
      </p:nvGrpSpPr>
      <p:grpSpPr>
        <a:xfrm>
          <a:off x="0" y="0"/>
          <a:ext cx="0" cy="0"/>
          <a:chOff x="0" y="0"/>
          <a:chExt cx="0" cy="0"/>
        </a:xfrm>
      </p:grpSpPr>
      <p:sp>
        <p:nvSpPr>
          <p:cNvPr id="97" name="Google Shape;9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98" name="Google Shape;98;p19"/>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99" name="Google Shape;99;p19"/>
          <p:cNvSpPr txBox="1"/>
          <p:nvPr>
            <p:ph type="title"/>
          </p:nvPr>
        </p:nvSpPr>
        <p:spPr>
          <a:xfrm>
            <a:off x="452575" y="596800"/>
            <a:ext cx="6868800" cy="13392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4200"/>
              <a:buFont typeface="Inter"/>
              <a:buNone/>
              <a:defRPr/>
            </a:lvl1pPr>
            <a:lvl2pPr lvl="1">
              <a:lnSpc>
                <a:spcPct val="80000"/>
              </a:lnSpc>
              <a:spcBef>
                <a:spcPts val="0"/>
              </a:spcBef>
              <a:spcAft>
                <a:spcPts val="0"/>
              </a:spcAft>
              <a:buClr>
                <a:schemeClr val="dk2"/>
              </a:buClr>
              <a:buSzPts val="4800"/>
              <a:buFont typeface="Inter"/>
              <a:buNone/>
              <a:defRPr b="1" sz="4800"/>
            </a:lvl2pPr>
            <a:lvl3pPr lvl="2">
              <a:lnSpc>
                <a:spcPct val="80000"/>
              </a:lnSpc>
              <a:spcBef>
                <a:spcPts val="0"/>
              </a:spcBef>
              <a:spcAft>
                <a:spcPts val="0"/>
              </a:spcAft>
              <a:buClr>
                <a:schemeClr val="dk2"/>
              </a:buClr>
              <a:buSzPts val="4800"/>
              <a:buFont typeface="Inter"/>
              <a:buNone/>
              <a:defRPr b="1" sz="4800"/>
            </a:lvl3pPr>
            <a:lvl4pPr lvl="3">
              <a:lnSpc>
                <a:spcPct val="80000"/>
              </a:lnSpc>
              <a:spcBef>
                <a:spcPts val="0"/>
              </a:spcBef>
              <a:spcAft>
                <a:spcPts val="0"/>
              </a:spcAft>
              <a:buClr>
                <a:schemeClr val="dk2"/>
              </a:buClr>
              <a:buSzPts val="4800"/>
              <a:buFont typeface="Inter"/>
              <a:buNone/>
              <a:defRPr b="1" sz="4800"/>
            </a:lvl4pPr>
            <a:lvl5pPr lvl="4">
              <a:lnSpc>
                <a:spcPct val="80000"/>
              </a:lnSpc>
              <a:spcBef>
                <a:spcPts val="0"/>
              </a:spcBef>
              <a:spcAft>
                <a:spcPts val="0"/>
              </a:spcAft>
              <a:buClr>
                <a:schemeClr val="dk2"/>
              </a:buClr>
              <a:buSzPts val="4800"/>
              <a:buFont typeface="Inter"/>
              <a:buNone/>
              <a:defRPr b="1" sz="4800"/>
            </a:lvl5pPr>
            <a:lvl6pPr lvl="5">
              <a:lnSpc>
                <a:spcPct val="80000"/>
              </a:lnSpc>
              <a:spcBef>
                <a:spcPts val="0"/>
              </a:spcBef>
              <a:spcAft>
                <a:spcPts val="0"/>
              </a:spcAft>
              <a:buClr>
                <a:schemeClr val="dk2"/>
              </a:buClr>
              <a:buSzPts val="4800"/>
              <a:buFont typeface="Inter"/>
              <a:buNone/>
              <a:defRPr b="1" sz="4800"/>
            </a:lvl6pPr>
            <a:lvl7pPr lvl="6">
              <a:lnSpc>
                <a:spcPct val="80000"/>
              </a:lnSpc>
              <a:spcBef>
                <a:spcPts val="0"/>
              </a:spcBef>
              <a:spcAft>
                <a:spcPts val="0"/>
              </a:spcAft>
              <a:buClr>
                <a:schemeClr val="dk2"/>
              </a:buClr>
              <a:buSzPts val="4800"/>
              <a:buFont typeface="Inter"/>
              <a:buNone/>
              <a:defRPr b="1" sz="4800"/>
            </a:lvl7pPr>
            <a:lvl8pPr lvl="7">
              <a:lnSpc>
                <a:spcPct val="80000"/>
              </a:lnSpc>
              <a:spcBef>
                <a:spcPts val="0"/>
              </a:spcBef>
              <a:spcAft>
                <a:spcPts val="0"/>
              </a:spcAft>
              <a:buClr>
                <a:schemeClr val="dk2"/>
              </a:buClr>
              <a:buSzPts val="4800"/>
              <a:buFont typeface="Inter"/>
              <a:buNone/>
              <a:defRPr b="1" sz="4800"/>
            </a:lvl8pPr>
            <a:lvl9pPr lvl="8">
              <a:lnSpc>
                <a:spcPct val="80000"/>
              </a:lnSpc>
              <a:spcBef>
                <a:spcPts val="0"/>
              </a:spcBef>
              <a:spcAft>
                <a:spcPts val="0"/>
              </a:spcAft>
              <a:buClr>
                <a:schemeClr val="dk2"/>
              </a:buClr>
              <a:buSzPts val="4800"/>
              <a:buFont typeface="Inter"/>
              <a:buNone/>
              <a:defRPr b="1" sz="4800"/>
            </a:lvl9pPr>
          </a:lstStyle>
          <a:p/>
        </p:txBody>
      </p:sp>
      <p:sp>
        <p:nvSpPr>
          <p:cNvPr id="100" name="Google Shape;100;p19"/>
          <p:cNvSpPr txBox="1"/>
          <p:nvPr>
            <p:ph idx="1" type="body"/>
          </p:nvPr>
        </p:nvSpPr>
        <p:spPr>
          <a:xfrm>
            <a:off x="589475"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101" name="Google Shape;101;p19"/>
          <p:cNvSpPr txBox="1"/>
          <p:nvPr>
            <p:ph idx="2" type="body"/>
          </p:nvPr>
        </p:nvSpPr>
        <p:spPr>
          <a:xfrm>
            <a:off x="260185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102" name="Google Shape;102;p19"/>
          <p:cNvSpPr txBox="1"/>
          <p:nvPr>
            <p:ph idx="3" type="body"/>
          </p:nvPr>
        </p:nvSpPr>
        <p:spPr>
          <a:xfrm>
            <a:off x="460145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103" name="Google Shape;103;p19"/>
          <p:cNvSpPr txBox="1"/>
          <p:nvPr>
            <p:ph idx="4" type="body"/>
          </p:nvPr>
        </p:nvSpPr>
        <p:spPr>
          <a:xfrm>
            <a:off x="660280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104" name="Google Shape;104;p19"/>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05" name="Google Shape;105;p19"/>
          <p:cNvSpPr txBox="1"/>
          <p:nvPr>
            <p:ph idx="5"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06" name="Google Shape;106;p19"/>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Advantage">
  <p:cSld name="ONE_COLUMN_TEXT">
    <p:bg>
      <p:bgPr>
        <a:solidFill>
          <a:schemeClr val="lt1"/>
        </a:solidFill>
      </p:bgPr>
    </p:bg>
    <p:spTree>
      <p:nvGrpSpPr>
        <p:cNvPr id="107" name="Shape 107"/>
        <p:cNvGrpSpPr/>
        <p:nvPr/>
      </p:nvGrpSpPr>
      <p:grpSpPr>
        <a:xfrm>
          <a:off x="0" y="0"/>
          <a:ext cx="0" cy="0"/>
          <a:chOff x="0" y="0"/>
          <a:chExt cx="0" cy="0"/>
        </a:xfrm>
      </p:grpSpPr>
      <p:sp>
        <p:nvSpPr>
          <p:cNvPr id="108" name="Google Shape;10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09" name="Google Shape;109;p20"/>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10" name="Google Shape;110;p20"/>
          <p:cNvSpPr txBox="1"/>
          <p:nvPr>
            <p:ph type="title"/>
          </p:nvPr>
        </p:nvSpPr>
        <p:spPr>
          <a:xfrm>
            <a:off x="452575" y="596800"/>
            <a:ext cx="4418100" cy="29655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111" name="Google Shape;111;p20"/>
          <p:cNvSpPr/>
          <p:nvPr>
            <p:ph idx="2" type="pic"/>
          </p:nvPr>
        </p:nvSpPr>
        <p:spPr>
          <a:xfrm>
            <a:off x="5039775" y="196800"/>
            <a:ext cx="3905400" cy="4749900"/>
          </a:xfrm>
          <a:prstGeom prst="roundRect">
            <a:avLst>
              <a:gd fmla="val 2053" name="adj"/>
            </a:avLst>
          </a:prstGeom>
          <a:noFill/>
          <a:ln>
            <a:noFill/>
          </a:ln>
        </p:spPr>
      </p:sp>
      <p:sp>
        <p:nvSpPr>
          <p:cNvPr id="112" name="Google Shape;112;p20"/>
          <p:cNvSpPr txBox="1"/>
          <p:nvPr>
            <p:ph idx="1" type="body"/>
          </p:nvPr>
        </p:nvSpPr>
        <p:spPr>
          <a:xfrm>
            <a:off x="45257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113" name="Google Shape;113;p20"/>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14" name="Google Shape;114;p20"/>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15" name="Google Shape;115;p20"/>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p:cSld name="MAIN_POINT">
    <p:bg>
      <p:bgPr>
        <a:solidFill>
          <a:schemeClr val="dk1"/>
        </a:solidFill>
      </p:bgPr>
    </p:bg>
    <p:spTree>
      <p:nvGrpSpPr>
        <p:cNvPr id="116" name="Shape 116"/>
        <p:cNvGrpSpPr/>
        <p:nvPr/>
      </p:nvGrpSpPr>
      <p:grpSpPr>
        <a:xfrm>
          <a:off x="0" y="0"/>
          <a:ext cx="0" cy="0"/>
          <a:chOff x="0" y="0"/>
          <a:chExt cx="0" cy="0"/>
        </a:xfrm>
      </p:grpSpPr>
      <p:sp>
        <p:nvSpPr>
          <p:cNvPr id="117" name="Google Shape;117;p21"/>
          <p:cNvSpPr/>
          <p:nvPr>
            <p:ph idx="2" type="pic"/>
          </p:nvPr>
        </p:nvSpPr>
        <p:spPr>
          <a:xfrm>
            <a:off x="566350" y="1569300"/>
            <a:ext cx="1466400" cy="1570200"/>
          </a:xfrm>
          <a:prstGeom prst="roundRect">
            <a:avLst>
              <a:gd fmla="val 6320" name="adj"/>
            </a:avLst>
          </a:prstGeom>
          <a:noFill/>
          <a:ln>
            <a:noFill/>
          </a:ln>
        </p:spPr>
      </p:sp>
      <p:sp>
        <p:nvSpPr>
          <p:cNvPr id="118" name="Google Shape;118;p21"/>
          <p:cNvSpPr/>
          <p:nvPr>
            <p:ph idx="3" type="pic"/>
          </p:nvPr>
        </p:nvSpPr>
        <p:spPr>
          <a:xfrm>
            <a:off x="2588275" y="1569300"/>
            <a:ext cx="1466400" cy="1570200"/>
          </a:xfrm>
          <a:prstGeom prst="roundRect">
            <a:avLst>
              <a:gd fmla="val 6320" name="adj"/>
            </a:avLst>
          </a:prstGeom>
          <a:noFill/>
          <a:ln>
            <a:noFill/>
          </a:ln>
        </p:spPr>
      </p:sp>
      <p:sp>
        <p:nvSpPr>
          <p:cNvPr id="119" name="Google Shape;119;p21"/>
          <p:cNvSpPr/>
          <p:nvPr>
            <p:ph idx="4" type="pic"/>
          </p:nvPr>
        </p:nvSpPr>
        <p:spPr>
          <a:xfrm>
            <a:off x="4613113" y="1569300"/>
            <a:ext cx="1466400" cy="1570200"/>
          </a:xfrm>
          <a:prstGeom prst="roundRect">
            <a:avLst>
              <a:gd fmla="val 6320" name="adj"/>
            </a:avLst>
          </a:prstGeom>
          <a:noFill/>
          <a:ln>
            <a:noFill/>
          </a:ln>
        </p:spPr>
      </p:sp>
      <p:sp>
        <p:nvSpPr>
          <p:cNvPr id="120" name="Google Shape;120;p21"/>
          <p:cNvSpPr/>
          <p:nvPr>
            <p:ph idx="5" type="pic"/>
          </p:nvPr>
        </p:nvSpPr>
        <p:spPr>
          <a:xfrm>
            <a:off x="6637950" y="1569300"/>
            <a:ext cx="1466400" cy="1570200"/>
          </a:xfrm>
          <a:prstGeom prst="roundRect">
            <a:avLst>
              <a:gd fmla="val 6320" name="adj"/>
            </a:avLst>
          </a:prstGeom>
          <a:noFill/>
          <a:ln>
            <a:noFill/>
          </a:ln>
        </p:spPr>
      </p:sp>
      <p:cxnSp>
        <p:nvCxnSpPr>
          <p:cNvPr id="121" name="Google Shape;121;p21"/>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22" name="Google Shape;122;p21"/>
          <p:cNvSpPr txBox="1"/>
          <p:nvPr>
            <p:ph type="title"/>
          </p:nvPr>
        </p:nvSpPr>
        <p:spPr>
          <a:xfrm>
            <a:off x="450850" y="596800"/>
            <a:ext cx="6767700" cy="1828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23" name="Google Shape;123;p21"/>
          <p:cNvSpPr txBox="1"/>
          <p:nvPr>
            <p:ph idx="1" type="subTitle"/>
          </p:nvPr>
        </p:nvSpPr>
        <p:spPr>
          <a:xfrm>
            <a:off x="566350"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124" name="Google Shape;124;p21"/>
          <p:cNvSpPr txBox="1"/>
          <p:nvPr>
            <p:ph idx="6" type="subTitle"/>
          </p:nvPr>
        </p:nvSpPr>
        <p:spPr>
          <a:xfrm>
            <a:off x="2588275"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125" name="Google Shape;125;p21"/>
          <p:cNvSpPr txBox="1"/>
          <p:nvPr>
            <p:ph idx="7" type="subTitle"/>
          </p:nvPr>
        </p:nvSpPr>
        <p:spPr>
          <a:xfrm>
            <a:off x="4613113"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126" name="Google Shape;126;p21"/>
          <p:cNvSpPr txBox="1"/>
          <p:nvPr>
            <p:ph idx="8" type="subTitle"/>
          </p:nvPr>
        </p:nvSpPr>
        <p:spPr>
          <a:xfrm>
            <a:off x="6637950"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127" name="Google Shape;127;p21"/>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28" name="Google Shape;128;p21"/>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29" name="Google Shape;129;p21"/>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rrent Market / Market Size">
  <p:cSld name="SECTION_TITLE_AND_DESCRIPTION">
    <p:bg>
      <p:bgPr>
        <a:solidFill>
          <a:schemeClr val="dk2"/>
        </a:solidFill>
      </p:bgPr>
    </p:bg>
    <p:spTree>
      <p:nvGrpSpPr>
        <p:cNvPr id="130" name="Shape 130"/>
        <p:cNvGrpSpPr/>
        <p:nvPr/>
      </p:nvGrpSpPr>
      <p:grpSpPr>
        <a:xfrm>
          <a:off x="0" y="0"/>
          <a:ext cx="0" cy="0"/>
          <a:chOff x="0" y="0"/>
          <a:chExt cx="0" cy="0"/>
        </a:xfrm>
      </p:grpSpPr>
      <p:sp>
        <p:nvSpPr>
          <p:cNvPr id="131" name="Google Shape;131;p22"/>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132" name="Google Shape;132;p22"/>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33" name="Google Shape;133;p22"/>
          <p:cNvSpPr txBox="1"/>
          <p:nvPr>
            <p:ph idx="1" type="subTitle"/>
          </p:nvPr>
        </p:nvSpPr>
        <p:spPr>
          <a:xfrm>
            <a:off x="675475"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134" name="Google Shape;134;p22"/>
          <p:cNvSpPr txBox="1"/>
          <p:nvPr>
            <p:ph idx="2" type="body"/>
          </p:nvPr>
        </p:nvSpPr>
        <p:spPr>
          <a:xfrm>
            <a:off x="604925"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35" name="Google Shape;135;p22"/>
          <p:cNvSpPr txBox="1"/>
          <p:nvPr>
            <p:ph idx="3" type="subTitle"/>
          </p:nvPr>
        </p:nvSpPr>
        <p:spPr>
          <a:xfrm>
            <a:off x="3885400"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136" name="Google Shape;136;p22"/>
          <p:cNvSpPr txBox="1"/>
          <p:nvPr>
            <p:ph idx="4" type="body"/>
          </p:nvPr>
        </p:nvSpPr>
        <p:spPr>
          <a:xfrm>
            <a:off x="3814850"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37" name="Google Shape;137;p22"/>
          <p:cNvSpPr txBox="1"/>
          <p:nvPr>
            <p:ph idx="5" type="subTitle"/>
          </p:nvPr>
        </p:nvSpPr>
        <p:spPr>
          <a:xfrm>
            <a:off x="7024719"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138" name="Google Shape;138;p22"/>
          <p:cNvSpPr txBox="1"/>
          <p:nvPr>
            <p:ph idx="6" type="body"/>
          </p:nvPr>
        </p:nvSpPr>
        <p:spPr>
          <a:xfrm>
            <a:off x="6954219"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39" name="Google Shape;139;p22"/>
          <p:cNvSpPr txBox="1"/>
          <p:nvPr>
            <p:ph type="title"/>
          </p:nvPr>
        </p:nvSpPr>
        <p:spPr>
          <a:xfrm>
            <a:off x="450850" y="596800"/>
            <a:ext cx="6767700" cy="1287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40" name="Google Shape;140;p22"/>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41" name="Google Shape;141;p22"/>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ncial Breakdown">
  <p:cSld name="SECTION_TITLE_AND_DESCRIPTION_1">
    <p:bg>
      <p:bgPr>
        <a:solidFill>
          <a:schemeClr val="dk2"/>
        </a:solidFill>
      </p:bgPr>
    </p:bg>
    <p:spTree>
      <p:nvGrpSpPr>
        <p:cNvPr id="142" name="Shape 142"/>
        <p:cNvGrpSpPr/>
        <p:nvPr/>
      </p:nvGrpSpPr>
      <p:grpSpPr>
        <a:xfrm>
          <a:off x="0" y="0"/>
          <a:ext cx="0" cy="0"/>
          <a:chOff x="0" y="0"/>
          <a:chExt cx="0" cy="0"/>
        </a:xfrm>
      </p:grpSpPr>
      <p:sp>
        <p:nvSpPr>
          <p:cNvPr id="143" name="Google Shape;143;p23"/>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144" name="Google Shape;144;p23"/>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45" name="Google Shape;145;p23"/>
          <p:cNvSpPr txBox="1"/>
          <p:nvPr>
            <p:ph idx="1" type="subTitle"/>
          </p:nvPr>
        </p:nvSpPr>
        <p:spPr>
          <a:xfrm>
            <a:off x="348657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146" name="Google Shape;146;p23"/>
          <p:cNvSpPr txBox="1"/>
          <p:nvPr>
            <p:ph idx="2" type="body"/>
          </p:nvPr>
        </p:nvSpPr>
        <p:spPr>
          <a:xfrm>
            <a:off x="341607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cxnSp>
        <p:nvCxnSpPr>
          <p:cNvPr id="147" name="Google Shape;147;p23"/>
          <p:cNvCxnSpPr>
            <a:endCxn id="148" idx="2"/>
          </p:cNvCxnSpPr>
          <p:nvPr/>
        </p:nvCxnSpPr>
        <p:spPr>
          <a:xfrm>
            <a:off x="2904275" y="2048466"/>
            <a:ext cx="771900" cy="0"/>
          </a:xfrm>
          <a:prstGeom prst="straightConnector1">
            <a:avLst/>
          </a:prstGeom>
          <a:noFill/>
          <a:ln cap="flat" cmpd="sng" w="19050">
            <a:solidFill>
              <a:schemeClr val="lt1"/>
            </a:solidFill>
            <a:prstDash val="solid"/>
            <a:round/>
            <a:headEnd len="med" w="med" type="none"/>
            <a:tailEnd len="med" w="med" type="none"/>
          </a:ln>
        </p:spPr>
      </p:cxnSp>
      <p:cxnSp>
        <p:nvCxnSpPr>
          <p:cNvPr id="149" name="Google Shape;149;p23"/>
          <p:cNvCxnSpPr/>
          <p:nvPr/>
        </p:nvCxnSpPr>
        <p:spPr>
          <a:xfrm>
            <a:off x="4765924" y="2048466"/>
            <a:ext cx="771900" cy="0"/>
          </a:xfrm>
          <a:prstGeom prst="straightConnector1">
            <a:avLst/>
          </a:prstGeom>
          <a:noFill/>
          <a:ln cap="flat" cmpd="sng" w="19050">
            <a:solidFill>
              <a:schemeClr val="lt1"/>
            </a:solidFill>
            <a:prstDash val="solid"/>
            <a:round/>
            <a:headEnd len="med" w="med" type="none"/>
            <a:tailEnd len="med" w="med" type="none"/>
          </a:ln>
        </p:spPr>
      </p:cxnSp>
      <p:cxnSp>
        <p:nvCxnSpPr>
          <p:cNvPr id="150" name="Google Shape;150;p23"/>
          <p:cNvCxnSpPr/>
          <p:nvPr/>
        </p:nvCxnSpPr>
        <p:spPr>
          <a:xfrm>
            <a:off x="6635736" y="2048466"/>
            <a:ext cx="771900" cy="0"/>
          </a:xfrm>
          <a:prstGeom prst="straightConnector1">
            <a:avLst/>
          </a:prstGeom>
          <a:noFill/>
          <a:ln cap="flat" cmpd="sng" w="19050">
            <a:solidFill>
              <a:schemeClr val="lt1"/>
            </a:solidFill>
            <a:prstDash val="solid"/>
            <a:round/>
            <a:headEnd len="med" w="med" type="none"/>
            <a:tailEnd len="med" w="med" type="none"/>
          </a:ln>
        </p:spPr>
      </p:cxnSp>
      <p:sp>
        <p:nvSpPr>
          <p:cNvPr id="148" name="Google Shape;148;p23"/>
          <p:cNvSpPr/>
          <p:nvPr/>
        </p:nvSpPr>
        <p:spPr>
          <a:xfrm>
            <a:off x="3676175"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151" name="Google Shape;151;p23"/>
          <p:cNvSpPr/>
          <p:nvPr/>
        </p:nvSpPr>
        <p:spPr>
          <a:xfrm>
            <a:off x="5548513"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152" name="Google Shape;152;p23"/>
          <p:cNvSpPr/>
          <p:nvPr/>
        </p:nvSpPr>
        <p:spPr>
          <a:xfrm>
            <a:off x="7417725"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153" name="Google Shape;153;p23"/>
          <p:cNvSpPr txBox="1"/>
          <p:nvPr>
            <p:ph idx="3" type="subTitle"/>
          </p:nvPr>
        </p:nvSpPr>
        <p:spPr>
          <a:xfrm>
            <a:off x="535892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154" name="Google Shape;154;p23"/>
          <p:cNvSpPr txBox="1"/>
          <p:nvPr>
            <p:ph idx="4" type="body"/>
          </p:nvPr>
        </p:nvSpPr>
        <p:spPr>
          <a:xfrm>
            <a:off x="528842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55" name="Google Shape;155;p23"/>
          <p:cNvSpPr txBox="1"/>
          <p:nvPr>
            <p:ph idx="5" type="subTitle"/>
          </p:nvPr>
        </p:nvSpPr>
        <p:spPr>
          <a:xfrm>
            <a:off x="723127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156" name="Google Shape;156;p23"/>
          <p:cNvSpPr txBox="1"/>
          <p:nvPr>
            <p:ph idx="6" type="body"/>
          </p:nvPr>
        </p:nvSpPr>
        <p:spPr>
          <a:xfrm>
            <a:off x="716077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57" name="Google Shape;157;p23"/>
          <p:cNvSpPr/>
          <p:nvPr/>
        </p:nvSpPr>
        <p:spPr>
          <a:xfrm>
            <a:off x="603475" y="2706950"/>
            <a:ext cx="2313300" cy="1413600"/>
          </a:xfrm>
          <a:prstGeom prst="roundRect">
            <a:avLst>
              <a:gd fmla="val 741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None/>
            </a:pPr>
            <a:r>
              <a:t/>
            </a:r>
            <a:endParaRPr>
              <a:solidFill>
                <a:srgbClr val="F6F5EC"/>
              </a:solidFill>
            </a:endParaRPr>
          </a:p>
        </p:txBody>
      </p:sp>
      <p:sp>
        <p:nvSpPr>
          <p:cNvPr id="158" name="Google Shape;158;p23"/>
          <p:cNvSpPr txBox="1"/>
          <p:nvPr>
            <p:ph type="title"/>
          </p:nvPr>
        </p:nvSpPr>
        <p:spPr>
          <a:xfrm>
            <a:off x="450850" y="596800"/>
            <a:ext cx="6767700" cy="1431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59" name="Google Shape;159;p23"/>
          <p:cNvSpPr txBox="1"/>
          <p:nvPr>
            <p:ph idx="7" type="body"/>
          </p:nvPr>
        </p:nvSpPr>
        <p:spPr>
          <a:xfrm>
            <a:off x="603475" y="2758400"/>
            <a:ext cx="2313300" cy="13107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Clr>
                <a:schemeClr val="lt1"/>
              </a:buClr>
              <a:buSzPts val="1200"/>
              <a:buFont typeface="Inter"/>
              <a:buChar char="●"/>
              <a:defRPr>
                <a:solidFill>
                  <a:schemeClr val="lt1"/>
                </a:solidFill>
              </a:defRPr>
            </a:lvl1pPr>
            <a:lvl2pPr indent="-304800" lvl="1" marL="914400" algn="ctr">
              <a:spcBef>
                <a:spcPts val="0"/>
              </a:spcBef>
              <a:spcAft>
                <a:spcPts val="0"/>
              </a:spcAft>
              <a:buClr>
                <a:schemeClr val="lt1"/>
              </a:buClr>
              <a:buSzPts val="1200"/>
              <a:buFont typeface="Inter"/>
              <a:buChar char="○"/>
              <a:defRPr>
                <a:solidFill>
                  <a:schemeClr val="lt1"/>
                </a:solidFill>
              </a:defRPr>
            </a:lvl2pPr>
            <a:lvl3pPr indent="-304800" lvl="2" marL="1371600" algn="ctr">
              <a:spcBef>
                <a:spcPts val="0"/>
              </a:spcBef>
              <a:spcAft>
                <a:spcPts val="0"/>
              </a:spcAft>
              <a:buClr>
                <a:schemeClr val="lt1"/>
              </a:buClr>
              <a:buSzPts val="1200"/>
              <a:buFont typeface="Inter"/>
              <a:buChar char="■"/>
              <a:defRPr>
                <a:solidFill>
                  <a:schemeClr val="lt1"/>
                </a:solidFill>
              </a:defRPr>
            </a:lvl3pPr>
            <a:lvl4pPr indent="-304800" lvl="3" marL="1828800" algn="ctr">
              <a:spcBef>
                <a:spcPts val="0"/>
              </a:spcBef>
              <a:spcAft>
                <a:spcPts val="0"/>
              </a:spcAft>
              <a:buClr>
                <a:schemeClr val="lt1"/>
              </a:buClr>
              <a:buSzPts val="1200"/>
              <a:buFont typeface="Inter"/>
              <a:buChar char="●"/>
              <a:defRPr>
                <a:solidFill>
                  <a:schemeClr val="lt1"/>
                </a:solidFill>
              </a:defRPr>
            </a:lvl4pPr>
            <a:lvl5pPr indent="-304800" lvl="4" marL="2286000" algn="ctr">
              <a:spcBef>
                <a:spcPts val="0"/>
              </a:spcBef>
              <a:spcAft>
                <a:spcPts val="0"/>
              </a:spcAft>
              <a:buClr>
                <a:schemeClr val="lt1"/>
              </a:buClr>
              <a:buSzPts val="1200"/>
              <a:buFont typeface="Inter"/>
              <a:buChar char="○"/>
              <a:defRPr>
                <a:solidFill>
                  <a:schemeClr val="lt1"/>
                </a:solidFill>
              </a:defRPr>
            </a:lvl5pPr>
            <a:lvl6pPr indent="-304800" lvl="5" marL="2743200" algn="ctr">
              <a:spcBef>
                <a:spcPts val="0"/>
              </a:spcBef>
              <a:spcAft>
                <a:spcPts val="0"/>
              </a:spcAft>
              <a:buClr>
                <a:schemeClr val="lt1"/>
              </a:buClr>
              <a:buSzPts val="1200"/>
              <a:buFont typeface="Inter"/>
              <a:buChar char="■"/>
              <a:defRPr>
                <a:solidFill>
                  <a:schemeClr val="lt1"/>
                </a:solidFill>
              </a:defRPr>
            </a:lvl6pPr>
            <a:lvl7pPr indent="-304800" lvl="6" marL="3200400" algn="ctr">
              <a:spcBef>
                <a:spcPts val="0"/>
              </a:spcBef>
              <a:spcAft>
                <a:spcPts val="0"/>
              </a:spcAft>
              <a:buClr>
                <a:schemeClr val="lt1"/>
              </a:buClr>
              <a:buSzPts val="1200"/>
              <a:buFont typeface="Inter"/>
              <a:buChar char="●"/>
              <a:defRPr>
                <a:solidFill>
                  <a:schemeClr val="lt1"/>
                </a:solidFill>
              </a:defRPr>
            </a:lvl7pPr>
            <a:lvl8pPr indent="-304800" lvl="7" marL="3657600" algn="ctr">
              <a:spcBef>
                <a:spcPts val="0"/>
              </a:spcBef>
              <a:spcAft>
                <a:spcPts val="0"/>
              </a:spcAft>
              <a:buClr>
                <a:schemeClr val="lt1"/>
              </a:buClr>
              <a:buSzPts val="1200"/>
              <a:buFont typeface="Inter"/>
              <a:buChar char="○"/>
              <a:defRPr>
                <a:solidFill>
                  <a:schemeClr val="lt1"/>
                </a:solidFill>
              </a:defRPr>
            </a:lvl8pPr>
            <a:lvl9pPr indent="-304800" lvl="8" marL="4114800" algn="ctr">
              <a:spcBef>
                <a:spcPts val="0"/>
              </a:spcBef>
              <a:spcAft>
                <a:spcPts val="0"/>
              </a:spcAft>
              <a:buClr>
                <a:schemeClr val="lt1"/>
              </a:buClr>
              <a:buSzPts val="1200"/>
              <a:buFont typeface="Inter"/>
              <a:buChar char="■"/>
              <a:defRPr>
                <a:solidFill>
                  <a:schemeClr val="lt1"/>
                </a:solidFill>
              </a:defRPr>
            </a:lvl9pPr>
          </a:lstStyle>
          <a:p/>
        </p:txBody>
      </p:sp>
      <p:sp>
        <p:nvSpPr>
          <p:cNvPr id="160" name="Google Shape;160;p23"/>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61" name="Google Shape;161;p23"/>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Graph">
  <p:cSld name="CAPTION_ONLY">
    <p:bg>
      <p:bgPr>
        <a:solidFill>
          <a:schemeClr val="lt1"/>
        </a:solidFill>
      </p:bgPr>
    </p:bg>
    <p:spTree>
      <p:nvGrpSpPr>
        <p:cNvPr id="162" name="Shape 162"/>
        <p:cNvGrpSpPr/>
        <p:nvPr/>
      </p:nvGrpSpPr>
      <p:grpSpPr>
        <a:xfrm>
          <a:off x="0" y="0"/>
          <a:ext cx="0" cy="0"/>
          <a:chOff x="0" y="0"/>
          <a:chExt cx="0" cy="0"/>
        </a:xfrm>
      </p:grpSpPr>
      <p:cxnSp>
        <p:nvCxnSpPr>
          <p:cNvPr id="163" name="Google Shape;163;p24"/>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64" name="Google Shape;164;p24"/>
          <p:cNvSpPr txBox="1"/>
          <p:nvPr>
            <p:ph type="title"/>
          </p:nvPr>
        </p:nvSpPr>
        <p:spPr>
          <a:xfrm>
            <a:off x="452575" y="596800"/>
            <a:ext cx="4418100" cy="1370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165" name="Google Shape;165;p24"/>
          <p:cNvSpPr txBox="1"/>
          <p:nvPr>
            <p:ph idx="1" type="body"/>
          </p:nvPr>
        </p:nvSpPr>
        <p:spPr>
          <a:xfrm>
            <a:off x="56052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166" name="Google Shape;166;p24"/>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67" name="Google Shape;167;p24"/>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accent2"/>
                </a:solidFill>
                <a:latin typeface="Inter Light"/>
                <a:ea typeface="Inter Light"/>
                <a:cs typeface="Inter Light"/>
                <a:sym typeface="Inter Light"/>
              </a:defRPr>
            </a:lvl1pPr>
            <a:lvl2pPr lvl="1" rtl="0" algn="ctr">
              <a:buNone/>
              <a:defRPr sz="800">
                <a:solidFill>
                  <a:schemeClr val="accent2"/>
                </a:solidFill>
                <a:latin typeface="Inter Light"/>
                <a:ea typeface="Inter Light"/>
                <a:cs typeface="Inter Light"/>
                <a:sym typeface="Inter Light"/>
              </a:defRPr>
            </a:lvl2pPr>
            <a:lvl3pPr lvl="2" rtl="0" algn="ctr">
              <a:buNone/>
              <a:defRPr sz="800">
                <a:solidFill>
                  <a:schemeClr val="accent2"/>
                </a:solidFill>
                <a:latin typeface="Inter Light"/>
                <a:ea typeface="Inter Light"/>
                <a:cs typeface="Inter Light"/>
                <a:sym typeface="Inter Light"/>
              </a:defRPr>
            </a:lvl3pPr>
            <a:lvl4pPr lvl="3" rtl="0" algn="ctr">
              <a:buNone/>
              <a:defRPr sz="800">
                <a:solidFill>
                  <a:schemeClr val="accent2"/>
                </a:solidFill>
                <a:latin typeface="Inter Light"/>
                <a:ea typeface="Inter Light"/>
                <a:cs typeface="Inter Light"/>
                <a:sym typeface="Inter Light"/>
              </a:defRPr>
            </a:lvl4pPr>
            <a:lvl5pPr lvl="4" rtl="0" algn="ctr">
              <a:buNone/>
              <a:defRPr sz="800">
                <a:solidFill>
                  <a:schemeClr val="accent2"/>
                </a:solidFill>
                <a:latin typeface="Inter Light"/>
                <a:ea typeface="Inter Light"/>
                <a:cs typeface="Inter Light"/>
                <a:sym typeface="Inter Light"/>
              </a:defRPr>
            </a:lvl5pPr>
            <a:lvl6pPr lvl="5" rtl="0" algn="ctr">
              <a:buNone/>
              <a:defRPr sz="800">
                <a:solidFill>
                  <a:schemeClr val="accent2"/>
                </a:solidFill>
                <a:latin typeface="Inter Light"/>
                <a:ea typeface="Inter Light"/>
                <a:cs typeface="Inter Light"/>
                <a:sym typeface="Inter Light"/>
              </a:defRPr>
            </a:lvl6pPr>
            <a:lvl7pPr lvl="6" rtl="0" algn="ctr">
              <a:buNone/>
              <a:defRPr sz="800">
                <a:solidFill>
                  <a:schemeClr val="accent2"/>
                </a:solidFill>
                <a:latin typeface="Inter Light"/>
                <a:ea typeface="Inter Light"/>
                <a:cs typeface="Inter Light"/>
                <a:sym typeface="Inter Light"/>
              </a:defRPr>
            </a:lvl7pPr>
            <a:lvl8pPr lvl="7" rtl="0" algn="ctr">
              <a:buNone/>
              <a:defRPr sz="800">
                <a:solidFill>
                  <a:schemeClr val="accent2"/>
                </a:solidFill>
                <a:latin typeface="Inter Light"/>
                <a:ea typeface="Inter Light"/>
                <a:cs typeface="Inter Light"/>
                <a:sym typeface="Inter Light"/>
              </a:defRPr>
            </a:lvl8pPr>
            <a:lvl9pPr lvl="8" rtl="0" algn="ctr">
              <a:buNone/>
              <a:defRPr sz="800">
                <a:solidFill>
                  <a:schemeClr val="accen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68" name="Google Shape;168;p24"/>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Header">
  <p:cSld name="BIG_NUMBER">
    <p:bg>
      <p:bgPr>
        <a:solidFill>
          <a:schemeClr val="dk2"/>
        </a:solidFill>
      </p:bgPr>
    </p:bg>
    <p:spTree>
      <p:nvGrpSpPr>
        <p:cNvPr id="169" name="Shape 169"/>
        <p:cNvGrpSpPr/>
        <p:nvPr/>
      </p:nvGrpSpPr>
      <p:grpSpPr>
        <a:xfrm>
          <a:off x="0" y="0"/>
          <a:ext cx="0" cy="0"/>
          <a:chOff x="0" y="0"/>
          <a:chExt cx="0" cy="0"/>
        </a:xfrm>
      </p:grpSpPr>
      <p:sp>
        <p:nvSpPr>
          <p:cNvPr id="170" name="Google Shape;170;p25"/>
          <p:cNvSpPr/>
          <p:nvPr>
            <p:ph idx="2" type="pic"/>
          </p:nvPr>
        </p:nvSpPr>
        <p:spPr>
          <a:xfrm>
            <a:off x="213750" y="586950"/>
            <a:ext cx="8701800" cy="2327100"/>
          </a:xfrm>
          <a:prstGeom prst="roundRect">
            <a:avLst>
              <a:gd fmla="val 3913" name="adj"/>
            </a:avLst>
          </a:prstGeom>
          <a:noFill/>
          <a:ln>
            <a:noFill/>
          </a:ln>
        </p:spPr>
      </p:sp>
      <p:sp>
        <p:nvSpPr>
          <p:cNvPr id="171" name="Google Shape;171;p25"/>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172" name="Google Shape;172;p25"/>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73" name="Google Shape;173;p25"/>
          <p:cNvSpPr txBox="1"/>
          <p:nvPr>
            <p:ph idx="1" type="body"/>
          </p:nvPr>
        </p:nvSpPr>
        <p:spPr>
          <a:xfrm>
            <a:off x="5362800" y="30712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74" name="Google Shape;174;p25"/>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75" name="Google Shape;175;p25"/>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to-Market Strategy" type="blank">
  <p:cSld name="BLANK">
    <p:bg>
      <p:bgPr>
        <a:solidFill>
          <a:schemeClr val="dk1"/>
        </a:solidFill>
      </p:bgPr>
    </p:bg>
    <p:spTree>
      <p:nvGrpSpPr>
        <p:cNvPr id="176" name="Shape 176"/>
        <p:cNvGrpSpPr/>
        <p:nvPr/>
      </p:nvGrpSpPr>
      <p:grpSpPr>
        <a:xfrm>
          <a:off x="0" y="0"/>
          <a:ext cx="0" cy="0"/>
          <a:chOff x="0" y="0"/>
          <a:chExt cx="0" cy="0"/>
        </a:xfrm>
      </p:grpSpPr>
      <p:sp>
        <p:nvSpPr>
          <p:cNvPr id="177" name="Google Shape;177;p26"/>
          <p:cNvSpPr/>
          <p:nvPr>
            <p:ph idx="2" type="pic"/>
          </p:nvPr>
        </p:nvSpPr>
        <p:spPr>
          <a:xfrm>
            <a:off x="6445900" y="626975"/>
            <a:ext cx="1932900" cy="2070000"/>
          </a:xfrm>
          <a:prstGeom prst="roundRect">
            <a:avLst>
              <a:gd fmla="val 5387" name="adj"/>
            </a:avLst>
          </a:prstGeom>
          <a:noFill/>
          <a:ln>
            <a:noFill/>
          </a:ln>
        </p:spPr>
      </p:sp>
      <p:sp>
        <p:nvSpPr>
          <p:cNvPr id="178" name="Google Shape;178;p26"/>
          <p:cNvSpPr/>
          <p:nvPr>
            <p:ph idx="3" type="pic"/>
          </p:nvPr>
        </p:nvSpPr>
        <p:spPr>
          <a:xfrm>
            <a:off x="4210025" y="626975"/>
            <a:ext cx="1932900" cy="2070000"/>
          </a:xfrm>
          <a:prstGeom prst="roundRect">
            <a:avLst>
              <a:gd fmla="val 5387" name="adj"/>
            </a:avLst>
          </a:prstGeom>
          <a:noFill/>
          <a:ln>
            <a:noFill/>
          </a:ln>
        </p:spPr>
      </p:sp>
      <p:cxnSp>
        <p:nvCxnSpPr>
          <p:cNvPr id="179" name="Google Shape;179;p26"/>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80" name="Google Shape;180;p26"/>
          <p:cNvSpPr txBox="1"/>
          <p:nvPr>
            <p:ph type="title"/>
          </p:nvPr>
        </p:nvSpPr>
        <p:spPr>
          <a:xfrm>
            <a:off x="450850" y="596800"/>
            <a:ext cx="4083000" cy="1828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81" name="Google Shape;181;p26"/>
          <p:cNvSpPr txBox="1"/>
          <p:nvPr>
            <p:ph idx="1" type="subTitle"/>
          </p:nvPr>
        </p:nvSpPr>
        <p:spPr>
          <a:xfrm>
            <a:off x="4210025" y="2802675"/>
            <a:ext cx="1906800" cy="772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600"/>
              <a:buFont typeface="Inter SemiBold"/>
              <a:buNone/>
              <a:defRPr sz="1600">
                <a:solidFill>
                  <a:schemeClr val="lt1"/>
                </a:solidFill>
              </a:defRPr>
            </a:lvl1pPr>
            <a:lvl2pPr lvl="1">
              <a:spcBef>
                <a:spcPts val="0"/>
              </a:spcBef>
              <a:spcAft>
                <a:spcPts val="0"/>
              </a:spcAft>
              <a:buClr>
                <a:schemeClr val="lt1"/>
              </a:buClr>
              <a:buSzPts val="1600"/>
              <a:buFont typeface="Inter SemiBold"/>
              <a:buNone/>
              <a:defRPr sz="1600">
                <a:solidFill>
                  <a:schemeClr val="lt1"/>
                </a:solidFill>
              </a:defRPr>
            </a:lvl2pPr>
            <a:lvl3pPr lvl="2">
              <a:spcBef>
                <a:spcPts val="0"/>
              </a:spcBef>
              <a:spcAft>
                <a:spcPts val="0"/>
              </a:spcAft>
              <a:buClr>
                <a:schemeClr val="lt1"/>
              </a:buClr>
              <a:buSzPts val="1600"/>
              <a:buFont typeface="Inter SemiBold"/>
              <a:buNone/>
              <a:defRPr sz="1600">
                <a:solidFill>
                  <a:schemeClr val="lt1"/>
                </a:solidFill>
              </a:defRPr>
            </a:lvl3pPr>
            <a:lvl4pPr lvl="3">
              <a:spcBef>
                <a:spcPts val="0"/>
              </a:spcBef>
              <a:spcAft>
                <a:spcPts val="0"/>
              </a:spcAft>
              <a:buClr>
                <a:schemeClr val="lt1"/>
              </a:buClr>
              <a:buSzPts val="1600"/>
              <a:buFont typeface="Inter SemiBold"/>
              <a:buNone/>
              <a:defRPr sz="1600">
                <a:solidFill>
                  <a:schemeClr val="lt1"/>
                </a:solidFill>
              </a:defRPr>
            </a:lvl4pPr>
            <a:lvl5pPr lvl="4">
              <a:spcBef>
                <a:spcPts val="0"/>
              </a:spcBef>
              <a:spcAft>
                <a:spcPts val="0"/>
              </a:spcAft>
              <a:buClr>
                <a:schemeClr val="lt1"/>
              </a:buClr>
              <a:buSzPts val="1600"/>
              <a:buFont typeface="Inter SemiBold"/>
              <a:buNone/>
              <a:defRPr sz="1600">
                <a:solidFill>
                  <a:schemeClr val="lt1"/>
                </a:solidFill>
              </a:defRPr>
            </a:lvl5pPr>
            <a:lvl6pPr lvl="5">
              <a:spcBef>
                <a:spcPts val="0"/>
              </a:spcBef>
              <a:spcAft>
                <a:spcPts val="0"/>
              </a:spcAft>
              <a:buClr>
                <a:schemeClr val="lt1"/>
              </a:buClr>
              <a:buSzPts val="1600"/>
              <a:buFont typeface="Inter SemiBold"/>
              <a:buNone/>
              <a:defRPr sz="1600">
                <a:solidFill>
                  <a:schemeClr val="lt1"/>
                </a:solidFill>
              </a:defRPr>
            </a:lvl6pPr>
            <a:lvl7pPr lvl="6">
              <a:spcBef>
                <a:spcPts val="0"/>
              </a:spcBef>
              <a:spcAft>
                <a:spcPts val="0"/>
              </a:spcAft>
              <a:buClr>
                <a:schemeClr val="lt1"/>
              </a:buClr>
              <a:buSzPts val="1600"/>
              <a:buFont typeface="Inter SemiBold"/>
              <a:buNone/>
              <a:defRPr sz="1600">
                <a:solidFill>
                  <a:schemeClr val="lt1"/>
                </a:solidFill>
              </a:defRPr>
            </a:lvl7pPr>
            <a:lvl8pPr lvl="7">
              <a:spcBef>
                <a:spcPts val="0"/>
              </a:spcBef>
              <a:spcAft>
                <a:spcPts val="0"/>
              </a:spcAft>
              <a:buClr>
                <a:schemeClr val="lt1"/>
              </a:buClr>
              <a:buSzPts val="1600"/>
              <a:buFont typeface="Inter SemiBold"/>
              <a:buNone/>
              <a:defRPr sz="1600">
                <a:solidFill>
                  <a:schemeClr val="lt1"/>
                </a:solidFill>
              </a:defRPr>
            </a:lvl8pPr>
            <a:lvl9pPr lvl="8">
              <a:spcBef>
                <a:spcPts val="0"/>
              </a:spcBef>
              <a:spcAft>
                <a:spcPts val="0"/>
              </a:spcAft>
              <a:buClr>
                <a:schemeClr val="lt1"/>
              </a:buClr>
              <a:buSzPts val="1600"/>
              <a:buFont typeface="Inter SemiBold"/>
              <a:buNone/>
              <a:defRPr sz="1600">
                <a:solidFill>
                  <a:schemeClr val="lt1"/>
                </a:solidFill>
              </a:defRPr>
            </a:lvl9pPr>
          </a:lstStyle>
          <a:p/>
        </p:txBody>
      </p:sp>
      <p:sp>
        <p:nvSpPr>
          <p:cNvPr id="182" name="Google Shape;182;p26"/>
          <p:cNvSpPr txBox="1"/>
          <p:nvPr>
            <p:ph idx="4" type="body"/>
          </p:nvPr>
        </p:nvSpPr>
        <p:spPr>
          <a:xfrm>
            <a:off x="4210025" y="3441550"/>
            <a:ext cx="1607400" cy="1068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83" name="Google Shape;183;p26"/>
          <p:cNvSpPr txBox="1"/>
          <p:nvPr>
            <p:ph idx="5" type="subTitle"/>
          </p:nvPr>
        </p:nvSpPr>
        <p:spPr>
          <a:xfrm>
            <a:off x="6458950" y="2802675"/>
            <a:ext cx="1906800" cy="772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600"/>
              <a:buFont typeface="Inter SemiBold"/>
              <a:buNone/>
              <a:defRPr sz="1600">
                <a:solidFill>
                  <a:schemeClr val="lt1"/>
                </a:solidFill>
              </a:defRPr>
            </a:lvl1pPr>
            <a:lvl2pPr lvl="1">
              <a:spcBef>
                <a:spcPts val="0"/>
              </a:spcBef>
              <a:spcAft>
                <a:spcPts val="0"/>
              </a:spcAft>
              <a:buClr>
                <a:schemeClr val="lt1"/>
              </a:buClr>
              <a:buSzPts val="1600"/>
              <a:buFont typeface="Inter SemiBold"/>
              <a:buNone/>
              <a:defRPr sz="1600">
                <a:solidFill>
                  <a:schemeClr val="lt1"/>
                </a:solidFill>
              </a:defRPr>
            </a:lvl2pPr>
            <a:lvl3pPr lvl="2">
              <a:spcBef>
                <a:spcPts val="0"/>
              </a:spcBef>
              <a:spcAft>
                <a:spcPts val="0"/>
              </a:spcAft>
              <a:buClr>
                <a:schemeClr val="lt1"/>
              </a:buClr>
              <a:buSzPts val="1600"/>
              <a:buFont typeface="Inter SemiBold"/>
              <a:buNone/>
              <a:defRPr sz="1600">
                <a:solidFill>
                  <a:schemeClr val="lt1"/>
                </a:solidFill>
              </a:defRPr>
            </a:lvl3pPr>
            <a:lvl4pPr lvl="3">
              <a:spcBef>
                <a:spcPts val="0"/>
              </a:spcBef>
              <a:spcAft>
                <a:spcPts val="0"/>
              </a:spcAft>
              <a:buClr>
                <a:schemeClr val="lt1"/>
              </a:buClr>
              <a:buSzPts val="1600"/>
              <a:buFont typeface="Inter SemiBold"/>
              <a:buNone/>
              <a:defRPr sz="1600">
                <a:solidFill>
                  <a:schemeClr val="lt1"/>
                </a:solidFill>
              </a:defRPr>
            </a:lvl4pPr>
            <a:lvl5pPr lvl="4">
              <a:spcBef>
                <a:spcPts val="0"/>
              </a:spcBef>
              <a:spcAft>
                <a:spcPts val="0"/>
              </a:spcAft>
              <a:buClr>
                <a:schemeClr val="lt1"/>
              </a:buClr>
              <a:buSzPts val="1600"/>
              <a:buFont typeface="Inter SemiBold"/>
              <a:buNone/>
              <a:defRPr sz="1600">
                <a:solidFill>
                  <a:schemeClr val="lt1"/>
                </a:solidFill>
              </a:defRPr>
            </a:lvl5pPr>
            <a:lvl6pPr lvl="5">
              <a:spcBef>
                <a:spcPts val="0"/>
              </a:spcBef>
              <a:spcAft>
                <a:spcPts val="0"/>
              </a:spcAft>
              <a:buClr>
                <a:schemeClr val="lt1"/>
              </a:buClr>
              <a:buSzPts val="1600"/>
              <a:buFont typeface="Inter SemiBold"/>
              <a:buNone/>
              <a:defRPr sz="1600">
                <a:solidFill>
                  <a:schemeClr val="lt1"/>
                </a:solidFill>
              </a:defRPr>
            </a:lvl6pPr>
            <a:lvl7pPr lvl="6">
              <a:spcBef>
                <a:spcPts val="0"/>
              </a:spcBef>
              <a:spcAft>
                <a:spcPts val="0"/>
              </a:spcAft>
              <a:buClr>
                <a:schemeClr val="lt1"/>
              </a:buClr>
              <a:buSzPts val="1600"/>
              <a:buFont typeface="Inter SemiBold"/>
              <a:buNone/>
              <a:defRPr sz="1600">
                <a:solidFill>
                  <a:schemeClr val="lt1"/>
                </a:solidFill>
              </a:defRPr>
            </a:lvl7pPr>
            <a:lvl8pPr lvl="7">
              <a:spcBef>
                <a:spcPts val="0"/>
              </a:spcBef>
              <a:spcAft>
                <a:spcPts val="0"/>
              </a:spcAft>
              <a:buClr>
                <a:schemeClr val="lt1"/>
              </a:buClr>
              <a:buSzPts val="1600"/>
              <a:buFont typeface="Inter SemiBold"/>
              <a:buNone/>
              <a:defRPr sz="1600">
                <a:solidFill>
                  <a:schemeClr val="lt1"/>
                </a:solidFill>
              </a:defRPr>
            </a:lvl8pPr>
            <a:lvl9pPr lvl="8">
              <a:spcBef>
                <a:spcPts val="0"/>
              </a:spcBef>
              <a:spcAft>
                <a:spcPts val="0"/>
              </a:spcAft>
              <a:buClr>
                <a:schemeClr val="lt1"/>
              </a:buClr>
              <a:buSzPts val="1600"/>
              <a:buFont typeface="Inter SemiBold"/>
              <a:buNone/>
              <a:defRPr sz="1600">
                <a:solidFill>
                  <a:schemeClr val="lt1"/>
                </a:solidFill>
              </a:defRPr>
            </a:lvl9pPr>
          </a:lstStyle>
          <a:p/>
        </p:txBody>
      </p:sp>
      <p:sp>
        <p:nvSpPr>
          <p:cNvPr id="184" name="Google Shape;184;p26"/>
          <p:cNvSpPr txBox="1"/>
          <p:nvPr>
            <p:ph idx="6" type="body"/>
          </p:nvPr>
        </p:nvSpPr>
        <p:spPr>
          <a:xfrm>
            <a:off x="6458950" y="3441550"/>
            <a:ext cx="1607400" cy="1068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85" name="Google Shape;185;p26"/>
          <p:cNvSpPr txBox="1"/>
          <p:nvPr>
            <p:ph idx="7" type="body"/>
          </p:nvPr>
        </p:nvSpPr>
        <p:spPr>
          <a:xfrm>
            <a:off x="450850" y="2399275"/>
            <a:ext cx="3048000" cy="211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Inter"/>
              <a:buChar char="●"/>
              <a:defRPr>
                <a:solidFill>
                  <a:schemeClr val="lt1"/>
                </a:solidFill>
              </a:defRPr>
            </a:lvl1pPr>
            <a:lvl2pPr indent="-304800" lvl="1" marL="914400">
              <a:spcBef>
                <a:spcPts val="0"/>
              </a:spcBef>
              <a:spcAft>
                <a:spcPts val="0"/>
              </a:spcAft>
              <a:buClr>
                <a:schemeClr val="lt1"/>
              </a:buClr>
              <a:buSzPts val="1200"/>
              <a:buFont typeface="Inter"/>
              <a:buChar char="○"/>
              <a:defRPr>
                <a:solidFill>
                  <a:schemeClr val="lt1"/>
                </a:solidFill>
              </a:defRPr>
            </a:lvl2pPr>
            <a:lvl3pPr indent="-304800" lvl="2" marL="1371600">
              <a:spcBef>
                <a:spcPts val="0"/>
              </a:spcBef>
              <a:spcAft>
                <a:spcPts val="0"/>
              </a:spcAft>
              <a:buClr>
                <a:schemeClr val="lt1"/>
              </a:buClr>
              <a:buSzPts val="1200"/>
              <a:buFont typeface="Inter"/>
              <a:buChar char="■"/>
              <a:defRPr>
                <a:solidFill>
                  <a:schemeClr val="lt1"/>
                </a:solidFill>
              </a:defRPr>
            </a:lvl3pPr>
            <a:lvl4pPr indent="-304800" lvl="3" marL="1828800">
              <a:spcBef>
                <a:spcPts val="0"/>
              </a:spcBef>
              <a:spcAft>
                <a:spcPts val="0"/>
              </a:spcAft>
              <a:buClr>
                <a:schemeClr val="lt1"/>
              </a:buClr>
              <a:buSzPts val="1200"/>
              <a:buFont typeface="Inter"/>
              <a:buChar char="●"/>
              <a:defRPr>
                <a:solidFill>
                  <a:schemeClr val="lt1"/>
                </a:solidFill>
              </a:defRPr>
            </a:lvl4pPr>
            <a:lvl5pPr indent="-304800" lvl="4" marL="2286000">
              <a:spcBef>
                <a:spcPts val="0"/>
              </a:spcBef>
              <a:spcAft>
                <a:spcPts val="0"/>
              </a:spcAft>
              <a:buClr>
                <a:schemeClr val="lt1"/>
              </a:buClr>
              <a:buSzPts val="1200"/>
              <a:buFont typeface="Inter"/>
              <a:buChar char="○"/>
              <a:defRPr>
                <a:solidFill>
                  <a:schemeClr val="lt1"/>
                </a:solidFill>
              </a:defRPr>
            </a:lvl5pPr>
            <a:lvl6pPr indent="-304800" lvl="5" marL="2743200">
              <a:spcBef>
                <a:spcPts val="0"/>
              </a:spcBef>
              <a:spcAft>
                <a:spcPts val="0"/>
              </a:spcAft>
              <a:buClr>
                <a:schemeClr val="lt1"/>
              </a:buClr>
              <a:buSzPts val="1200"/>
              <a:buFont typeface="Inter"/>
              <a:buChar char="■"/>
              <a:defRPr>
                <a:solidFill>
                  <a:schemeClr val="lt1"/>
                </a:solidFill>
              </a:defRPr>
            </a:lvl6pPr>
            <a:lvl7pPr indent="-304800" lvl="6" marL="3200400">
              <a:spcBef>
                <a:spcPts val="0"/>
              </a:spcBef>
              <a:spcAft>
                <a:spcPts val="0"/>
              </a:spcAft>
              <a:buClr>
                <a:schemeClr val="lt1"/>
              </a:buClr>
              <a:buSzPts val="1200"/>
              <a:buFont typeface="Inter"/>
              <a:buChar char="●"/>
              <a:defRPr>
                <a:solidFill>
                  <a:schemeClr val="lt1"/>
                </a:solidFill>
              </a:defRPr>
            </a:lvl7pPr>
            <a:lvl8pPr indent="-304800" lvl="7" marL="3657600">
              <a:spcBef>
                <a:spcPts val="0"/>
              </a:spcBef>
              <a:spcAft>
                <a:spcPts val="0"/>
              </a:spcAft>
              <a:buClr>
                <a:schemeClr val="lt1"/>
              </a:buClr>
              <a:buSzPts val="1200"/>
              <a:buFont typeface="Inter"/>
              <a:buChar char="○"/>
              <a:defRPr>
                <a:solidFill>
                  <a:schemeClr val="lt1"/>
                </a:solidFill>
              </a:defRPr>
            </a:lvl8pPr>
            <a:lvl9pPr indent="-304800" lvl="8" marL="4114800">
              <a:spcBef>
                <a:spcPts val="0"/>
              </a:spcBef>
              <a:spcAft>
                <a:spcPts val="0"/>
              </a:spcAft>
              <a:buClr>
                <a:schemeClr val="lt1"/>
              </a:buClr>
              <a:buSzPts val="1200"/>
              <a:buFont typeface="Inter"/>
              <a:buChar char="■"/>
              <a:defRPr>
                <a:solidFill>
                  <a:schemeClr val="lt1"/>
                </a:solidFill>
              </a:defRPr>
            </a:lvl9pPr>
          </a:lstStyle>
          <a:p/>
        </p:txBody>
      </p:sp>
      <p:sp>
        <p:nvSpPr>
          <p:cNvPr id="186" name="Google Shape;186;p26"/>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87" name="Google Shape;187;p26"/>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88" name="Google Shape;188;p26"/>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lestones">
  <p:cSld name="TITLE_1">
    <p:bg>
      <p:bgPr>
        <a:solidFill>
          <a:schemeClr val="lt1"/>
        </a:solidFill>
      </p:bgPr>
    </p:bg>
    <p:spTree>
      <p:nvGrpSpPr>
        <p:cNvPr id="189" name="Shape 189"/>
        <p:cNvGrpSpPr/>
        <p:nvPr/>
      </p:nvGrpSpPr>
      <p:grpSpPr>
        <a:xfrm>
          <a:off x="0" y="0"/>
          <a:ext cx="0" cy="0"/>
          <a:chOff x="0" y="0"/>
          <a:chExt cx="0" cy="0"/>
        </a:xfrm>
      </p:grpSpPr>
      <p:cxnSp>
        <p:nvCxnSpPr>
          <p:cNvPr id="190" name="Google Shape;190;p27"/>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91" name="Google Shape;191;p27"/>
          <p:cNvSpPr txBox="1"/>
          <p:nvPr>
            <p:ph type="title"/>
          </p:nvPr>
        </p:nvSpPr>
        <p:spPr>
          <a:xfrm>
            <a:off x="452575" y="596800"/>
            <a:ext cx="4418100" cy="1359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192" name="Google Shape;192;p27"/>
          <p:cNvSpPr txBox="1"/>
          <p:nvPr>
            <p:ph idx="1" type="subTitle"/>
          </p:nvPr>
        </p:nvSpPr>
        <p:spPr>
          <a:xfrm>
            <a:off x="467825"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93" name="Google Shape;193;p27"/>
          <p:cNvSpPr txBox="1"/>
          <p:nvPr>
            <p:ph idx="2" type="body"/>
          </p:nvPr>
        </p:nvSpPr>
        <p:spPr>
          <a:xfrm>
            <a:off x="391625"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94" name="Google Shape;194;p27"/>
          <p:cNvSpPr txBox="1"/>
          <p:nvPr>
            <p:ph idx="3" type="subTitle"/>
          </p:nvPr>
        </p:nvSpPr>
        <p:spPr>
          <a:xfrm>
            <a:off x="3052450"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95" name="Google Shape;195;p27"/>
          <p:cNvSpPr txBox="1"/>
          <p:nvPr>
            <p:ph idx="4" type="body"/>
          </p:nvPr>
        </p:nvSpPr>
        <p:spPr>
          <a:xfrm>
            <a:off x="2976250"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96" name="Google Shape;196;p27"/>
          <p:cNvSpPr txBox="1"/>
          <p:nvPr>
            <p:ph idx="5" type="subTitle"/>
          </p:nvPr>
        </p:nvSpPr>
        <p:spPr>
          <a:xfrm>
            <a:off x="5637075"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97" name="Google Shape;197;p27"/>
          <p:cNvSpPr txBox="1"/>
          <p:nvPr>
            <p:ph idx="6" type="body"/>
          </p:nvPr>
        </p:nvSpPr>
        <p:spPr>
          <a:xfrm>
            <a:off x="5560875"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98" name="Google Shape;198;p27"/>
          <p:cNvSpPr txBox="1"/>
          <p:nvPr>
            <p:ph idx="7" type="subTitle"/>
          </p:nvPr>
        </p:nvSpPr>
        <p:spPr>
          <a:xfrm>
            <a:off x="467825"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99" name="Google Shape;199;p27"/>
          <p:cNvSpPr txBox="1"/>
          <p:nvPr>
            <p:ph idx="8" type="body"/>
          </p:nvPr>
        </p:nvSpPr>
        <p:spPr>
          <a:xfrm>
            <a:off x="391625"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200" name="Google Shape;200;p27"/>
          <p:cNvSpPr txBox="1"/>
          <p:nvPr>
            <p:ph idx="9" type="subTitle"/>
          </p:nvPr>
        </p:nvSpPr>
        <p:spPr>
          <a:xfrm>
            <a:off x="3052450"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201" name="Google Shape;201;p27"/>
          <p:cNvSpPr txBox="1"/>
          <p:nvPr>
            <p:ph idx="13" type="body"/>
          </p:nvPr>
        </p:nvSpPr>
        <p:spPr>
          <a:xfrm>
            <a:off x="2976250"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202" name="Google Shape;202;p27"/>
          <p:cNvSpPr txBox="1"/>
          <p:nvPr>
            <p:ph idx="14" type="subTitle"/>
          </p:nvPr>
        </p:nvSpPr>
        <p:spPr>
          <a:xfrm>
            <a:off x="5637075"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203" name="Google Shape;203;p27"/>
          <p:cNvSpPr txBox="1"/>
          <p:nvPr>
            <p:ph idx="15" type="body"/>
          </p:nvPr>
        </p:nvSpPr>
        <p:spPr>
          <a:xfrm>
            <a:off x="5560875"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204" name="Google Shape;204;p27"/>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205" name="Google Shape;205;p27"/>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206" name="Google Shape;206;p27"/>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 Benefits">
  <p:cSld name="CUSTOM">
    <p:bg>
      <p:bgPr>
        <a:solidFill>
          <a:schemeClr val="lt1"/>
        </a:solidFill>
      </p:bgPr>
    </p:bg>
    <p:spTree>
      <p:nvGrpSpPr>
        <p:cNvPr id="207" name="Shape 207"/>
        <p:cNvGrpSpPr/>
        <p:nvPr/>
      </p:nvGrpSpPr>
      <p:grpSpPr>
        <a:xfrm>
          <a:off x="0" y="0"/>
          <a:ext cx="0" cy="0"/>
          <a:chOff x="0" y="0"/>
          <a:chExt cx="0" cy="0"/>
        </a:xfrm>
      </p:grpSpPr>
      <p:sp>
        <p:nvSpPr>
          <p:cNvPr id="208" name="Google Shape;208;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09" name="Google Shape;209;p28"/>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210" name="Google Shape;210;p28"/>
          <p:cNvSpPr txBox="1"/>
          <p:nvPr>
            <p:ph type="title"/>
          </p:nvPr>
        </p:nvSpPr>
        <p:spPr>
          <a:xfrm>
            <a:off x="452575" y="633600"/>
            <a:ext cx="3954600" cy="1316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200"/>
              <a:buFont typeface="Inter"/>
              <a:buNone/>
              <a:defRPr b="1"/>
            </a:lvl2pPr>
            <a:lvl3pPr lvl="2">
              <a:lnSpc>
                <a:spcPct val="80000"/>
              </a:lnSpc>
              <a:spcBef>
                <a:spcPts val="0"/>
              </a:spcBef>
              <a:spcAft>
                <a:spcPts val="0"/>
              </a:spcAft>
              <a:buSzPts val="4200"/>
              <a:buFont typeface="Inter"/>
              <a:buNone/>
              <a:defRPr b="1"/>
            </a:lvl3pPr>
            <a:lvl4pPr lvl="3">
              <a:lnSpc>
                <a:spcPct val="80000"/>
              </a:lnSpc>
              <a:spcBef>
                <a:spcPts val="0"/>
              </a:spcBef>
              <a:spcAft>
                <a:spcPts val="0"/>
              </a:spcAft>
              <a:buSzPts val="4200"/>
              <a:buFont typeface="Inter"/>
              <a:buNone/>
              <a:defRPr b="1"/>
            </a:lvl4pPr>
            <a:lvl5pPr lvl="4">
              <a:lnSpc>
                <a:spcPct val="80000"/>
              </a:lnSpc>
              <a:spcBef>
                <a:spcPts val="0"/>
              </a:spcBef>
              <a:spcAft>
                <a:spcPts val="0"/>
              </a:spcAft>
              <a:buSzPts val="4200"/>
              <a:buFont typeface="Inter"/>
              <a:buNone/>
              <a:defRPr b="1"/>
            </a:lvl5pPr>
            <a:lvl6pPr lvl="5">
              <a:lnSpc>
                <a:spcPct val="80000"/>
              </a:lnSpc>
              <a:spcBef>
                <a:spcPts val="0"/>
              </a:spcBef>
              <a:spcAft>
                <a:spcPts val="0"/>
              </a:spcAft>
              <a:buSzPts val="4200"/>
              <a:buFont typeface="Inter"/>
              <a:buNone/>
              <a:defRPr b="1"/>
            </a:lvl6pPr>
            <a:lvl7pPr lvl="6">
              <a:lnSpc>
                <a:spcPct val="80000"/>
              </a:lnSpc>
              <a:spcBef>
                <a:spcPts val="0"/>
              </a:spcBef>
              <a:spcAft>
                <a:spcPts val="0"/>
              </a:spcAft>
              <a:buSzPts val="4200"/>
              <a:buFont typeface="Inter"/>
              <a:buNone/>
              <a:defRPr b="1"/>
            </a:lvl7pPr>
            <a:lvl8pPr lvl="7">
              <a:lnSpc>
                <a:spcPct val="80000"/>
              </a:lnSpc>
              <a:spcBef>
                <a:spcPts val="0"/>
              </a:spcBef>
              <a:spcAft>
                <a:spcPts val="0"/>
              </a:spcAft>
              <a:buSzPts val="4200"/>
              <a:buFont typeface="Inter"/>
              <a:buNone/>
              <a:defRPr b="1"/>
            </a:lvl8pPr>
            <a:lvl9pPr lvl="8">
              <a:lnSpc>
                <a:spcPct val="80000"/>
              </a:lnSpc>
              <a:spcBef>
                <a:spcPts val="0"/>
              </a:spcBef>
              <a:spcAft>
                <a:spcPts val="0"/>
              </a:spcAft>
              <a:buSzPts val="4200"/>
              <a:buFont typeface="Inter"/>
              <a:buNone/>
              <a:defRPr b="1"/>
            </a:lvl9pPr>
          </a:lstStyle>
          <a:p/>
        </p:txBody>
      </p:sp>
      <p:sp>
        <p:nvSpPr>
          <p:cNvPr id="211" name="Google Shape;211;p28"/>
          <p:cNvSpPr txBox="1"/>
          <p:nvPr>
            <p:ph idx="1" type="body"/>
          </p:nvPr>
        </p:nvSpPr>
        <p:spPr>
          <a:xfrm>
            <a:off x="56052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212" name="Google Shape;212;p28"/>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213" name="Google Shape;213;p28"/>
          <p:cNvSpPr txBox="1"/>
          <p:nvPr>
            <p:ph idx="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accent2"/>
                </a:solidFill>
                <a:latin typeface="Inter Light"/>
                <a:ea typeface="Inter Light"/>
                <a:cs typeface="Inter Light"/>
                <a:sym typeface="Inter Light"/>
              </a:defRPr>
            </a:lvl1pPr>
            <a:lvl2pPr lvl="1" rtl="0" algn="ctr">
              <a:buNone/>
              <a:defRPr sz="800">
                <a:solidFill>
                  <a:schemeClr val="accent2"/>
                </a:solidFill>
                <a:latin typeface="Inter Light"/>
                <a:ea typeface="Inter Light"/>
                <a:cs typeface="Inter Light"/>
                <a:sym typeface="Inter Light"/>
              </a:defRPr>
            </a:lvl2pPr>
            <a:lvl3pPr lvl="2" rtl="0" algn="ctr">
              <a:buNone/>
              <a:defRPr sz="800">
                <a:solidFill>
                  <a:schemeClr val="accent2"/>
                </a:solidFill>
                <a:latin typeface="Inter Light"/>
                <a:ea typeface="Inter Light"/>
                <a:cs typeface="Inter Light"/>
                <a:sym typeface="Inter Light"/>
              </a:defRPr>
            </a:lvl3pPr>
            <a:lvl4pPr lvl="3" rtl="0" algn="ctr">
              <a:buNone/>
              <a:defRPr sz="800">
                <a:solidFill>
                  <a:schemeClr val="accent2"/>
                </a:solidFill>
                <a:latin typeface="Inter Light"/>
                <a:ea typeface="Inter Light"/>
                <a:cs typeface="Inter Light"/>
                <a:sym typeface="Inter Light"/>
              </a:defRPr>
            </a:lvl4pPr>
            <a:lvl5pPr lvl="4" rtl="0" algn="ctr">
              <a:buNone/>
              <a:defRPr sz="800">
                <a:solidFill>
                  <a:schemeClr val="accent2"/>
                </a:solidFill>
                <a:latin typeface="Inter Light"/>
                <a:ea typeface="Inter Light"/>
                <a:cs typeface="Inter Light"/>
                <a:sym typeface="Inter Light"/>
              </a:defRPr>
            </a:lvl5pPr>
            <a:lvl6pPr lvl="5" rtl="0" algn="ctr">
              <a:buNone/>
              <a:defRPr sz="800">
                <a:solidFill>
                  <a:schemeClr val="accent2"/>
                </a:solidFill>
                <a:latin typeface="Inter Light"/>
                <a:ea typeface="Inter Light"/>
                <a:cs typeface="Inter Light"/>
                <a:sym typeface="Inter Light"/>
              </a:defRPr>
            </a:lvl6pPr>
            <a:lvl7pPr lvl="6" rtl="0" algn="ctr">
              <a:buNone/>
              <a:defRPr sz="800">
                <a:solidFill>
                  <a:schemeClr val="accent2"/>
                </a:solidFill>
                <a:latin typeface="Inter Light"/>
                <a:ea typeface="Inter Light"/>
                <a:cs typeface="Inter Light"/>
                <a:sym typeface="Inter Light"/>
              </a:defRPr>
            </a:lvl7pPr>
            <a:lvl8pPr lvl="7" rtl="0" algn="ctr">
              <a:buNone/>
              <a:defRPr sz="800">
                <a:solidFill>
                  <a:schemeClr val="accent2"/>
                </a:solidFill>
                <a:latin typeface="Inter Light"/>
                <a:ea typeface="Inter Light"/>
                <a:cs typeface="Inter Light"/>
                <a:sym typeface="Inter Light"/>
              </a:defRPr>
            </a:lvl8pPr>
            <a:lvl9pPr lvl="8" rtl="0" algn="ctr">
              <a:buNone/>
              <a:defRPr sz="800">
                <a:solidFill>
                  <a:schemeClr val="accen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214" name="Google Shape;214;p28"/>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p:cSld name="CUSTOM_1">
    <p:bg>
      <p:bgPr>
        <a:solidFill>
          <a:schemeClr val="dk2"/>
        </a:solidFill>
      </p:bgPr>
    </p:bg>
    <p:spTree>
      <p:nvGrpSpPr>
        <p:cNvPr id="215" name="Shape 215"/>
        <p:cNvGrpSpPr/>
        <p:nvPr/>
      </p:nvGrpSpPr>
      <p:grpSpPr>
        <a:xfrm>
          <a:off x="0" y="0"/>
          <a:ext cx="0" cy="0"/>
          <a:chOff x="0" y="0"/>
          <a:chExt cx="0" cy="0"/>
        </a:xfrm>
      </p:grpSpPr>
      <p:sp>
        <p:nvSpPr>
          <p:cNvPr id="216" name="Google Shape;216;p29"/>
          <p:cNvSpPr/>
          <p:nvPr>
            <p:ph idx="2" type="pic"/>
          </p:nvPr>
        </p:nvSpPr>
        <p:spPr>
          <a:xfrm>
            <a:off x="211850" y="203250"/>
            <a:ext cx="4292400" cy="4737000"/>
          </a:xfrm>
          <a:prstGeom prst="roundRect">
            <a:avLst>
              <a:gd fmla="val 3358" name="adj"/>
            </a:avLst>
          </a:prstGeom>
          <a:noFill/>
          <a:ln>
            <a:noFill/>
          </a:ln>
        </p:spPr>
      </p:sp>
      <p:sp>
        <p:nvSpPr>
          <p:cNvPr id="217" name="Google Shape;217;p29"/>
          <p:cNvSpPr/>
          <p:nvPr>
            <p:ph idx="3" type="pic"/>
          </p:nvPr>
        </p:nvSpPr>
        <p:spPr>
          <a:xfrm>
            <a:off x="4639750" y="203250"/>
            <a:ext cx="4292400" cy="4737000"/>
          </a:xfrm>
          <a:prstGeom prst="roundRect">
            <a:avLst>
              <a:gd fmla="val 3358" name="adj"/>
            </a:avLst>
          </a:prstGeom>
          <a:no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 Competition">
  <p:cSld name="CUSTOM_2">
    <p:bg>
      <p:bgPr>
        <a:solidFill>
          <a:schemeClr val="lt1"/>
        </a:solidFill>
      </p:bgPr>
    </p:bg>
    <p:spTree>
      <p:nvGrpSpPr>
        <p:cNvPr id="218" name="Shape 218"/>
        <p:cNvGrpSpPr/>
        <p:nvPr/>
      </p:nvGrpSpPr>
      <p:grpSpPr>
        <a:xfrm>
          <a:off x="0" y="0"/>
          <a:ext cx="0" cy="0"/>
          <a:chOff x="0" y="0"/>
          <a:chExt cx="0" cy="0"/>
        </a:xfrm>
      </p:grpSpPr>
      <p:sp>
        <p:nvSpPr>
          <p:cNvPr id="219" name="Google Shape;219;p30"/>
          <p:cNvSpPr/>
          <p:nvPr>
            <p:ph idx="2" type="pic"/>
          </p:nvPr>
        </p:nvSpPr>
        <p:spPr>
          <a:xfrm>
            <a:off x="4014725" y="557375"/>
            <a:ext cx="1374300" cy="1471500"/>
          </a:xfrm>
          <a:prstGeom prst="roundRect">
            <a:avLst>
              <a:gd fmla="val 7582" name="adj"/>
            </a:avLst>
          </a:prstGeom>
          <a:noFill/>
          <a:ln>
            <a:noFill/>
          </a:ln>
        </p:spPr>
      </p:sp>
      <p:sp>
        <p:nvSpPr>
          <p:cNvPr id="220" name="Google Shape;220;p30"/>
          <p:cNvSpPr/>
          <p:nvPr>
            <p:ph idx="3" type="pic"/>
          </p:nvPr>
        </p:nvSpPr>
        <p:spPr>
          <a:xfrm>
            <a:off x="5688575" y="557375"/>
            <a:ext cx="1374300" cy="1471500"/>
          </a:xfrm>
          <a:prstGeom prst="roundRect">
            <a:avLst>
              <a:gd fmla="val 7582" name="adj"/>
            </a:avLst>
          </a:prstGeom>
          <a:noFill/>
          <a:ln>
            <a:noFill/>
          </a:ln>
        </p:spPr>
      </p:sp>
      <p:sp>
        <p:nvSpPr>
          <p:cNvPr id="221" name="Google Shape;221;p30"/>
          <p:cNvSpPr/>
          <p:nvPr>
            <p:ph idx="4" type="pic"/>
          </p:nvPr>
        </p:nvSpPr>
        <p:spPr>
          <a:xfrm>
            <a:off x="7362425" y="557375"/>
            <a:ext cx="1374300" cy="1471500"/>
          </a:xfrm>
          <a:prstGeom prst="roundRect">
            <a:avLst>
              <a:gd fmla="val 7582" name="adj"/>
            </a:avLst>
          </a:prstGeom>
          <a:noFill/>
          <a:ln>
            <a:noFill/>
          </a:ln>
        </p:spPr>
      </p:sp>
      <p:sp>
        <p:nvSpPr>
          <p:cNvPr id="222" name="Google Shape;222;p30"/>
          <p:cNvSpPr/>
          <p:nvPr>
            <p:ph idx="5" type="pic"/>
          </p:nvPr>
        </p:nvSpPr>
        <p:spPr>
          <a:xfrm>
            <a:off x="4014725" y="2644475"/>
            <a:ext cx="1374300" cy="1471500"/>
          </a:xfrm>
          <a:prstGeom prst="roundRect">
            <a:avLst>
              <a:gd fmla="val 7582" name="adj"/>
            </a:avLst>
          </a:prstGeom>
          <a:noFill/>
          <a:ln>
            <a:noFill/>
          </a:ln>
        </p:spPr>
      </p:sp>
      <p:sp>
        <p:nvSpPr>
          <p:cNvPr id="223" name="Google Shape;223;p30"/>
          <p:cNvSpPr/>
          <p:nvPr>
            <p:ph idx="6" type="pic"/>
          </p:nvPr>
        </p:nvSpPr>
        <p:spPr>
          <a:xfrm>
            <a:off x="5688575" y="2644475"/>
            <a:ext cx="1374300" cy="1471500"/>
          </a:xfrm>
          <a:prstGeom prst="roundRect">
            <a:avLst>
              <a:gd fmla="val 7582" name="adj"/>
            </a:avLst>
          </a:prstGeom>
          <a:noFill/>
          <a:ln>
            <a:noFill/>
          </a:ln>
        </p:spPr>
      </p:sp>
      <p:sp>
        <p:nvSpPr>
          <p:cNvPr id="224" name="Google Shape;224;p30"/>
          <p:cNvSpPr/>
          <p:nvPr>
            <p:ph idx="7" type="pic"/>
          </p:nvPr>
        </p:nvSpPr>
        <p:spPr>
          <a:xfrm>
            <a:off x="7362425" y="2644475"/>
            <a:ext cx="1374300" cy="1471500"/>
          </a:xfrm>
          <a:prstGeom prst="roundRect">
            <a:avLst>
              <a:gd fmla="val 7582" name="adj"/>
            </a:avLst>
          </a:prstGeom>
          <a:noFill/>
          <a:ln>
            <a:noFill/>
          </a:ln>
        </p:spPr>
      </p:sp>
      <p:cxnSp>
        <p:nvCxnSpPr>
          <p:cNvPr id="225" name="Google Shape;225;p30"/>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226" name="Google Shape;226;p30"/>
          <p:cNvSpPr txBox="1"/>
          <p:nvPr>
            <p:ph type="title"/>
          </p:nvPr>
        </p:nvSpPr>
        <p:spPr>
          <a:xfrm>
            <a:off x="452575" y="596800"/>
            <a:ext cx="3262500" cy="1359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227" name="Google Shape;227;p30"/>
          <p:cNvSpPr txBox="1"/>
          <p:nvPr>
            <p:ph idx="1" type="subTitle"/>
          </p:nvPr>
        </p:nvSpPr>
        <p:spPr>
          <a:xfrm>
            <a:off x="452575" y="1956400"/>
            <a:ext cx="2616000" cy="627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228" name="Google Shape;228;p30"/>
          <p:cNvSpPr txBox="1"/>
          <p:nvPr>
            <p:ph idx="8" type="body"/>
          </p:nvPr>
        </p:nvSpPr>
        <p:spPr>
          <a:xfrm>
            <a:off x="467825" y="2583700"/>
            <a:ext cx="32472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229" name="Google Shape;229;p30"/>
          <p:cNvSpPr txBox="1"/>
          <p:nvPr>
            <p:ph idx="9" type="subTitle"/>
          </p:nvPr>
        </p:nvSpPr>
        <p:spPr>
          <a:xfrm>
            <a:off x="401472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0" name="Google Shape;230;p30"/>
          <p:cNvSpPr txBox="1"/>
          <p:nvPr>
            <p:ph idx="13" type="subTitle"/>
          </p:nvPr>
        </p:nvSpPr>
        <p:spPr>
          <a:xfrm>
            <a:off x="568857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1" name="Google Shape;231;p30"/>
          <p:cNvSpPr txBox="1"/>
          <p:nvPr>
            <p:ph idx="14" type="subTitle"/>
          </p:nvPr>
        </p:nvSpPr>
        <p:spPr>
          <a:xfrm>
            <a:off x="736242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2" name="Google Shape;232;p30"/>
          <p:cNvSpPr txBox="1"/>
          <p:nvPr>
            <p:ph idx="15" type="subTitle"/>
          </p:nvPr>
        </p:nvSpPr>
        <p:spPr>
          <a:xfrm>
            <a:off x="401472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3" name="Google Shape;233;p30"/>
          <p:cNvSpPr txBox="1"/>
          <p:nvPr>
            <p:ph idx="16" type="subTitle"/>
          </p:nvPr>
        </p:nvSpPr>
        <p:spPr>
          <a:xfrm>
            <a:off x="568857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4" name="Google Shape;234;p30"/>
          <p:cNvSpPr txBox="1"/>
          <p:nvPr>
            <p:ph idx="17" type="subTitle"/>
          </p:nvPr>
        </p:nvSpPr>
        <p:spPr>
          <a:xfrm>
            <a:off x="736242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5" name="Google Shape;235;p30"/>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236" name="Google Shape;236;p30"/>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237" name="Google Shape;237;p30"/>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allery">
  <p:cSld name="CUSTOM_1_1">
    <p:bg>
      <p:bgPr>
        <a:solidFill>
          <a:schemeClr val="dk2"/>
        </a:solidFill>
      </p:bgPr>
    </p:bg>
    <p:spTree>
      <p:nvGrpSpPr>
        <p:cNvPr id="238" name="Shape 238"/>
        <p:cNvGrpSpPr/>
        <p:nvPr/>
      </p:nvGrpSpPr>
      <p:grpSpPr>
        <a:xfrm>
          <a:off x="0" y="0"/>
          <a:ext cx="0" cy="0"/>
          <a:chOff x="0" y="0"/>
          <a:chExt cx="0" cy="0"/>
        </a:xfrm>
      </p:grpSpPr>
      <p:sp>
        <p:nvSpPr>
          <p:cNvPr id="239" name="Google Shape;239;p31"/>
          <p:cNvSpPr/>
          <p:nvPr>
            <p:ph idx="2" type="pic"/>
          </p:nvPr>
        </p:nvSpPr>
        <p:spPr>
          <a:xfrm>
            <a:off x="228625" y="592625"/>
            <a:ext cx="2205000" cy="1215600"/>
          </a:xfrm>
          <a:prstGeom prst="roundRect">
            <a:avLst>
              <a:gd fmla="val 3655" name="adj"/>
            </a:avLst>
          </a:prstGeom>
          <a:noFill/>
          <a:ln>
            <a:noFill/>
          </a:ln>
        </p:spPr>
      </p:sp>
      <p:sp>
        <p:nvSpPr>
          <p:cNvPr id="240" name="Google Shape;240;p31"/>
          <p:cNvSpPr/>
          <p:nvPr>
            <p:ph idx="3" type="pic"/>
          </p:nvPr>
        </p:nvSpPr>
        <p:spPr>
          <a:xfrm>
            <a:off x="3931925" y="592625"/>
            <a:ext cx="2205000" cy="1215600"/>
          </a:xfrm>
          <a:prstGeom prst="roundRect">
            <a:avLst>
              <a:gd fmla="val 3655" name="adj"/>
            </a:avLst>
          </a:prstGeom>
          <a:noFill/>
          <a:ln>
            <a:noFill/>
          </a:ln>
        </p:spPr>
      </p:sp>
      <p:sp>
        <p:nvSpPr>
          <p:cNvPr id="241" name="Google Shape;241;p31"/>
          <p:cNvSpPr/>
          <p:nvPr>
            <p:ph idx="4" type="pic"/>
          </p:nvPr>
        </p:nvSpPr>
        <p:spPr>
          <a:xfrm>
            <a:off x="7635600" y="592625"/>
            <a:ext cx="1135200" cy="1215600"/>
          </a:xfrm>
          <a:prstGeom prst="roundRect">
            <a:avLst>
              <a:gd fmla="val 3655" name="adj"/>
            </a:avLst>
          </a:prstGeom>
          <a:noFill/>
          <a:ln>
            <a:noFill/>
          </a:ln>
        </p:spPr>
      </p:sp>
      <p:sp>
        <p:nvSpPr>
          <p:cNvPr id="242" name="Google Shape;242;p31"/>
          <p:cNvSpPr/>
          <p:nvPr>
            <p:ph idx="5" type="pic"/>
          </p:nvPr>
        </p:nvSpPr>
        <p:spPr>
          <a:xfrm>
            <a:off x="2575300" y="593225"/>
            <a:ext cx="1215000" cy="1215000"/>
          </a:xfrm>
          <a:prstGeom prst="ellipse">
            <a:avLst/>
          </a:prstGeom>
          <a:noFill/>
          <a:ln>
            <a:noFill/>
          </a:ln>
        </p:spPr>
      </p:sp>
      <p:sp>
        <p:nvSpPr>
          <p:cNvPr id="243" name="Google Shape;243;p31"/>
          <p:cNvSpPr/>
          <p:nvPr>
            <p:ph idx="6" type="pic"/>
          </p:nvPr>
        </p:nvSpPr>
        <p:spPr>
          <a:xfrm>
            <a:off x="6278800" y="593225"/>
            <a:ext cx="1215000" cy="1215000"/>
          </a:xfrm>
          <a:prstGeom prst="ellipse">
            <a:avLst/>
          </a:prstGeom>
          <a:noFill/>
          <a:ln>
            <a:noFill/>
          </a:ln>
        </p:spPr>
      </p:sp>
      <p:sp>
        <p:nvSpPr>
          <p:cNvPr id="244" name="Google Shape;244;p31"/>
          <p:cNvSpPr/>
          <p:nvPr>
            <p:ph idx="7" type="pic"/>
          </p:nvPr>
        </p:nvSpPr>
        <p:spPr>
          <a:xfrm>
            <a:off x="228613" y="1964250"/>
            <a:ext cx="1215000" cy="1215000"/>
          </a:xfrm>
          <a:prstGeom prst="ellipse">
            <a:avLst/>
          </a:prstGeom>
          <a:noFill/>
          <a:ln>
            <a:noFill/>
          </a:ln>
        </p:spPr>
      </p:sp>
      <p:sp>
        <p:nvSpPr>
          <p:cNvPr id="245" name="Google Shape;245;p31"/>
          <p:cNvSpPr/>
          <p:nvPr>
            <p:ph idx="8" type="pic"/>
          </p:nvPr>
        </p:nvSpPr>
        <p:spPr>
          <a:xfrm>
            <a:off x="1545425" y="1963950"/>
            <a:ext cx="2205000" cy="1215600"/>
          </a:xfrm>
          <a:prstGeom prst="roundRect">
            <a:avLst>
              <a:gd fmla="val 3655" name="adj"/>
            </a:avLst>
          </a:prstGeom>
          <a:noFill/>
          <a:ln>
            <a:noFill/>
          </a:ln>
        </p:spPr>
      </p:sp>
      <p:sp>
        <p:nvSpPr>
          <p:cNvPr id="246" name="Google Shape;246;p31"/>
          <p:cNvSpPr/>
          <p:nvPr>
            <p:ph idx="9" type="pic"/>
          </p:nvPr>
        </p:nvSpPr>
        <p:spPr>
          <a:xfrm>
            <a:off x="3932063" y="1963950"/>
            <a:ext cx="1135200" cy="1215600"/>
          </a:xfrm>
          <a:prstGeom prst="roundRect">
            <a:avLst>
              <a:gd fmla="val 3655" name="adj"/>
            </a:avLst>
          </a:prstGeom>
          <a:noFill/>
          <a:ln>
            <a:noFill/>
          </a:ln>
        </p:spPr>
      </p:sp>
      <p:sp>
        <p:nvSpPr>
          <p:cNvPr id="247" name="Google Shape;247;p31"/>
          <p:cNvSpPr/>
          <p:nvPr>
            <p:ph idx="13" type="pic"/>
          </p:nvPr>
        </p:nvSpPr>
        <p:spPr>
          <a:xfrm>
            <a:off x="5248888" y="1963950"/>
            <a:ext cx="2205000" cy="1215600"/>
          </a:xfrm>
          <a:prstGeom prst="roundRect">
            <a:avLst>
              <a:gd fmla="val 3655" name="adj"/>
            </a:avLst>
          </a:prstGeom>
          <a:noFill/>
          <a:ln>
            <a:noFill/>
          </a:ln>
        </p:spPr>
      </p:sp>
      <p:sp>
        <p:nvSpPr>
          <p:cNvPr id="248" name="Google Shape;248;p31"/>
          <p:cNvSpPr/>
          <p:nvPr>
            <p:ph idx="14" type="pic"/>
          </p:nvPr>
        </p:nvSpPr>
        <p:spPr>
          <a:xfrm>
            <a:off x="7555713" y="1964250"/>
            <a:ext cx="1215000" cy="1215000"/>
          </a:xfrm>
          <a:prstGeom prst="ellipse">
            <a:avLst/>
          </a:prstGeom>
          <a:noFill/>
          <a:ln>
            <a:noFill/>
          </a:ln>
        </p:spPr>
      </p:sp>
      <p:sp>
        <p:nvSpPr>
          <p:cNvPr id="249" name="Google Shape;249;p31"/>
          <p:cNvSpPr/>
          <p:nvPr>
            <p:ph idx="15" type="pic"/>
          </p:nvPr>
        </p:nvSpPr>
        <p:spPr>
          <a:xfrm>
            <a:off x="228625" y="3335275"/>
            <a:ext cx="2205000" cy="1215600"/>
          </a:xfrm>
          <a:prstGeom prst="roundRect">
            <a:avLst>
              <a:gd fmla="val 3655" name="adj"/>
            </a:avLst>
          </a:prstGeom>
          <a:noFill/>
          <a:ln>
            <a:noFill/>
          </a:ln>
        </p:spPr>
      </p:sp>
      <p:sp>
        <p:nvSpPr>
          <p:cNvPr id="250" name="Google Shape;250;p31"/>
          <p:cNvSpPr/>
          <p:nvPr>
            <p:ph idx="16" type="pic"/>
          </p:nvPr>
        </p:nvSpPr>
        <p:spPr>
          <a:xfrm>
            <a:off x="3931925" y="3335275"/>
            <a:ext cx="2205000" cy="1215600"/>
          </a:xfrm>
          <a:prstGeom prst="roundRect">
            <a:avLst>
              <a:gd fmla="val 3655" name="adj"/>
            </a:avLst>
          </a:prstGeom>
          <a:noFill/>
          <a:ln>
            <a:noFill/>
          </a:ln>
        </p:spPr>
      </p:sp>
      <p:sp>
        <p:nvSpPr>
          <p:cNvPr id="251" name="Google Shape;251;p31"/>
          <p:cNvSpPr/>
          <p:nvPr>
            <p:ph idx="17" type="pic"/>
          </p:nvPr>
        </p:nvSpPr>
        <p:spPr>
          <a:xfrm>
            <a:off x="7635600" y="3335275"/>
            <a:ext cx="1135200" cy="1215600"/>
          </a:xfrm>
          <a:prstGeom prst="roundRect">
            <a:avLst>
              <a:gd fmla="val 3655" name="adj"/>
            </a:avLst>
          </a:prstGeom>
          <a:noFill/>
          <a:ln>
            <a:noFill/>
          </a:ln>
        </p:spPr>
      </p:sp>
      <p:sp>
        <p:nvSpPr>
          <p:cNvPr id="252" name="Google Shape;252;p31"/>
          <p:cNvSpPr/>
          <p:nvPr>
            <p:ph idx="18" type="pic"/>
          </p:nvPr>
        </p:nvSpPr>
        <p:spPr>
          <a:xfrm>
            <a:off x="2575300" y="3335875"/>
            <a:ext cx="1215000" cy="1215000"/>
          </a:xfrm>
          <a:prstGeom prst="ellipse">
            <a:avLst/>
          </a:prstGeom>
          <a:noFill/>
          <a:ln>
            <a:noFill/>
          </a:ln>
        </p:spPr>
      </p:sp>
      <p:sp>
        <p:nvSpPr>
          <p:cNvPr id="253" name="Google Shape;253;p31"/>
          <p:cNvSpPr/>
          <p:nvPr>
            <p:ph idx="19" type="pic"/>
          </p:nvPr>
        </p:nvSpPr>
        <p:spPr>
          <a:xfrm>
            <a:off x="6278800" y="3335875"/>
            <a:ext cx="1215000" cy="1215000"/>
          </a:xfrm>
          <a:prstGeom prst="ellipse">
            <a:avLst/>
          </a:prstGeom>
          <a:noFill/>
          <a:ln>
            <a:noFill/>
          </a:ln>
        </p:spPr>
      </p:sp>
      <p:sp>
        <p:nvSpPr>
          <p:cNvPr id="254" name="Google Shape;254;p31"/>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255" name="Google Shape;255;p31"/>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256" name="Google Shape;256;p31"/>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257" name="Google Shape;257;p31"/>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258" name="Shape 258"/>
        <p:cNvGrpSpPr/>
        <p:nvPr/>
      </p:nvGrpSpPr>
      <p:grpSpPr>
        <a:xfrm>
          <a:off x="0" y="0"/>
          <a:ext cx="0" cy="0"/>
          <a:chOff x="0" y="0"/>
          <a:chExt cx="0" cy="0"/>
        </a:xfrm>
      </p:grpSpPr>
      <p:sp>
        <p:nvSpPr>
          <p:cNvPr id="259" name="Google Shape;259;p3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60" name="Google Shape;260;p3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261" name="Google Shape;261;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262" name="Shape 262"/>
        <p:cNvGrpSpPr/>
        <p:nvPr/>
      </p:nvGrpSpPr>
      <p:grpSpPr>
        <a:xfrm>
          <a:off x="0" y="0"/>
          <a:ext cx="0" cy="0"/>
          <a:chOff x="0" y="0"/>
          <a:chExt cx="0" cy="0"/>
        </a:xfrm>
      </p:grpSpPr>
      <p:sp>
        <p:nvSpPr>
          <p:cNvPr id="263" name="Google Shape;263;p3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64" name="Google Shape;264;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265" name="Shape 265"/>
        <p:cNvGrpSpPr/>
        <p:nvPr/>
      </p:nvGrpSpPr>
      <p:grpSpPr>
        <a:xfrm>
          <a:off x="0" y="0"/>
          <a:ext cx="0" cy="0"/>
          <a:chOff x="0" y="0"/>
          <a:chExt cx="0" cy="0"/>
        </a:xfrm>
      </p:grpSpPr>
      <p:sp>
        <p:nvSpPr>
          <p:cNvPr id="266" name="Google Shape;26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67" name="Google Shape;267;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68" name="Google Shape;268;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69" name="Shape 269"/>
        <p:cNvGrpSpPr/>
        <p:nvPr/>
      </p:nvGrpSpPr>
      <p:grpSpPr>
        <a:xfrm>
          <a:off x="0" y="0"/>
          <a:ext cx="0" cy="0"/>
          <a:chOff x="0" y="0"/>
          <a:chExt cx="0" cy="0"/>
        </a:xfrm>
      </p:grpSpPr>
      <p:sp>
        <p:nvSpPr>
          <p:cNvPr id="270" name="Google Shape;27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1" name="Google Shape;271;p3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2" name="Google Shape;272;p3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3" name="Google Shape;273;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74" name="Shape 274"/>
        <p:cNvGrpSpPr/>
        <p:nvPr/>
      </p:nvGrpSpPr>
      <p:grpSpPr>
        <a:xfrm>
          <a:off x="0" y="0"/>
          <a:ext cx="0" cy="0"/>
          <a:chOff x="0" y="0"/>
          <a:chExt cx="0" cy="0"/>
        </a:xfrm>
      </p:grpSpPr>
      <p:sp>
        <p:nvSpPr>
          <p:cNvPr id="275" name="Google Shape;275;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6" name="Google Shape;276;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77" name="Shape 277"/>
        <p:cNvGrpSpPr/>
        <p:nvPr/>
      </p:nvGrpSpPr>
      <p:grpSpPr>
        <a:xfrm>
          <a:off x="0" y="0"/>
          <a:ext cx="0" cy="0"/>
          <a:chOff x="0" y="0"/>
          <a:chExt cx="0" cy="0"/>
        </a:xfrm>
      </p:grpSpPr>
      <p:sp>
        <p:nvSpPr>
          <p:cNvPr id="278" name="Google Shape;278;p3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9" name="Google Shape;279;p3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0" name="Google Shape;280;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281" name="Shape 281"/>
        <p:cNvGrpSpPr/>
        <p:nvPr/>
      </p:nvGrpSpPr>
      <p:grpSpPr>
        <a:xfrm>
          <a:off x="0" y="0"/>
          <a:ext cx="0" cy="0"/>
          <a:chOff x="0" y="0"/>
          <a:chExt cx="0" cy="0"/>
        </a:xfrm>
      </p:grpSpPr>
      <p:sp>
        <p:nvSpPr>
          <p:cNvPr id="282" name="Google Shape;282;p3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83" name="Google Shape;283;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_1">
    <p:spTree>
      <p:nvGrpSpPr>
        <p:cNvPr id="284" name="Shape 284"/>
        <p:cNvGrpSpPr/>
        <p:nvPr/>
      </p:nvGrpSpPr>
      <p:grpSpPr>
        <a:xfrm>
          <a:off x="0" y="0"/>
          <a:ext cx="0" cy="0"/>
          <a:chOff x="0" y="0"/>
          <a:chExt cx="0" cy="0"/>
        </a:xfrm>
      </p:grpSpPr>
      <p:sp>
        <p:nvSpPr>
          <p:cNvPr id="285" name="Google Shape;285;p3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287" name="Google Shape;287;p3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288" name="Google Shape;288;p3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9" name="Google Shape;289;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290" name="Shape 290"/>
        <p:cNvGrpSpPr/>
        <p:nvPr/>
      </p:nvGrpSpPr>
      <p:grpSpPr>
        <a:xfrm>
          <a:off x="0" y="0"/>
          <a:ext cx="0" cy="0"/>
          <a:chOff x="0" y="0"/>
          <a:chExt cx="0" cy="0"/>
        </a:xfrm>
      </p:grpSpPr>
      <p:sp>
        <p:nvSpPr>
          <p:cNvPr id="291" name="Google Shape;291;p4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200"/>
              <a:buNone/>
              <a:defRPr/>
            </a:lvl1pPr>
          </a:lstStyle>
          <a:p/>
        </p:txBody>
      </p:sp>
      <p:sp>
        <p:nvSpPr>
          <p:cNvPr id="292" name="Google Shape;292;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293" name="Shape 293"/>
        <p:cNvGrpSpPr/>
        <p:nvPr/>
      </p:nvGrpSpPr>
      <p:grpSpPr>
        <a:xfrm>
          <a:off x="0" y="0"/>
          <a:ext cx="0" cy="0"/>
          <a:chOff x="0" y="0"/>
          <a:chExt cx="0" cy="0"/>
        </a:xfrm>
      </p:grpSpPr>
      <p:sp>
        <p:nvSpPr>
          <p:cNvPr id="294" name="Google Shape;294;p4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95" name="Google Shape;295;p4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296" name="Google Shape;296;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
  <p:cSld name="BLANK_1">
    <p:spTree>
      <p:nvGrpSpPr>
        <p:cNvPr id="297" name="Shape 297"/>
        <p:cNvGrpSpPr/>
        <p:nvPr/>
      </p:nvGrpSpPr>
      <p:grpSpPr>
        <a:xfrm>
          <a:off x="0" y="0"/>
          <a:ext cx="0" cy="0"/>
          <a:chOff x="0" y="0"/>
          <a:chExt cx="0" cy="0"/>
        </a:xfrm>
      </p:grpSpPr>
      <p:sp>
        <p:nvSpPr>
          <p:cNvPr id="298" name="Google Shape;298;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299" name="Shape 299"/>
        <p:cNvGrpSpPr/>
        <p:nvPr/>
      </p:nvGrpSpPr>
      <p:grpSpPr>
        <a:xfrm>
          <a:off x="0" y="0"/>
          <a:ext cx="0" cy="0"/>
          <a:chOff x="0" y="0"/>
          <a:chExt cx="0" cy="0"/>
        </a:xfrm>
      </p:grpSpPr>
      <p:sp>
        <p:nvSpPr>
          <p:cNvPr id="300" name="Google Shape;300;p43"/>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01" name="Google Shape;301;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02" name="Google Shape;302;p4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3" name="Google Shape;303;p4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4" name="Google Shape;304;p4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5" name="Google Shape;305;p4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6" name="Google Shape;306;p4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7" name="Google Shape;307;p4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308" name="Shape 308"/>
        <p:cNvGrpSpPr/>
        <p:nvPr/>
      </p:nvGrpSpPr>
      <p:grpSpPr>
        <a:xfrm>
          <a:off x="0" y="0"/>
          <a:ext cx="0" cy="0"/>
          <a:chOff x="0" y="0"/>
          <a:chExt cx="0" cy="0"/>
        </a:xfrm>
      </p:grpSpPr>
      <p:sp>
        <p:nvSpPr>
          <p:cNvPr id="309" name="Google Shape;309;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10" name="Google Shape;310;p44"/>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1" name="Google Shape;311;p44"/>
          <p:cNvSpPr/>
          <p:nvPr>
            <p:ph idx="2" type="pic"/>
          </p:nvPr>
        </p:nvSpPr>
        <p:spPr>
          <a:xfrm>
            <a:off x="4992024" y="1152775"/>
            <a:ext cx="3840300" cy="3416400"/>
          </a:xfrm>
          <a:prstGeom prst="rect">
            <a:avLst/>
          </a:prstGeom>
          <a:noFill/>
          <a:ln>
            <a:noFill/>
          </a:ln>
        </p:spPr>
      </p:sp>
      <p:sp>
        <p:nvSpPr>
          <p:cNvPr id="312" name="Google Shape;312;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2">
    <p:spTree>
      <p:nvGrpSpPr>
        <p:cNvPr id="313" name="Shape 313"/>
        <p:cNvGrpSpPr/>
        <p:nvPr/>
      </p:nvGrpSpPr>
      <p:grpSpPr>
        <a:xfrm>
          <a:off x="0" y="0"/>
          <a:ext cx="0" cy="0"/>
          <a:chOff x="0" y="0"/>
          <a:chExt cx="0" cy="0"/>
        </a:xfrm>
      </p:grpSpPr>
      <p:sp>
        <p:nvSpPr>
          <p:cNvPr id="314" name="Google Shape;314;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15" name="Google Shape;315;p45"/>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16" name="Google Shape;316;p45"/>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7" name="Google Shape;317;p45"/>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8" name="Google Shape;318;p4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19" name="Google Shape;319;p4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320" name="Shape 320"/>
        <p:cNvGrpSpPr/>
        <p:nvPr/>
      </p:nvGrpSpPr>
      <p:grpSpPr>
        <a:xfrm>
          <a:off x="0" y="0"/>
          <a:ext cx="0" cy="0"/>
          <a:chOff x="0" y="0"/>
          <a:chExt cx="0" cy="0"/>
        </a:xfrm>
      </p:grpSpPr>
      <p:sp>
        <p:nvSpPr>
          <p:cNvPr id="321" name="Google Shape;321;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22" name="Google Shape;322;p46"/>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23" name="Google Shape;323;p46"/>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24" name="Google Shape;324;p46"/>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25" name="Google Shape;325;p46"/>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26" name="Google Shape;326;p4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27" name="Google Shape;327;p4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28" name="Google Shape;328;p4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329" name="Shape 329"/>
        <p:cNvGrpSpPr/>
        <p:nvPr/>
      </p:nvGrpSpPr>
      <p:grpSpPr>
        <a:xfrm>
          <a:off x="0" y="0"/>
          <a:ext cx="0" cy="0"/>
          <a:chOff x="0" y="0"/>
          <a:chExt cx="0" cy="0"/>
        </a:xfrm>
      </p:grpSpPr>
      <p:sp>
        <p:nvSpPr>
          <p:cNvPr id="330" name="Google Shape;330;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31" name="Google Shape;331;p47"/>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2" name="Google Shape;332;p47"/>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3" name="Google Shape;333;p47"/>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4" name="Google Shape;334;p47"/>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5" name="Google Shape;335;p47"/>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36" name="Google Shape;336;p4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37" name="Google Shape;337;p4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38" name="Google Shape;338;p4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39" name="Google Shape;339;p4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340" name="Shape 340"/>
        <p:cNvGrpSpPr/>
        <p:nvPr/>
      </p:nvGrpSpPr>
      <p:grpSpPr>
        <a:xfrm>
          <a:off x="0" y="0"/>
          <a:ext cx="0" cy="0"/>
          <a:chOff x="0" y="0"/>
          <a:chExt cx="0" cy="0"/>
        </a:xfrm>
      </p:grpSpPr>
      <p:sp>
        <p:nvSpPr>
          <p:cNvPr id="341" name="Google Shape;341;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42" name="Google Shape;342;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43" name="Google Shape;343;p4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344" name="Shape 344"/>
        <p:cNvGrpSpPr/>
        <p:nvPr/>
      </p:nvGrpSpPr>
      <p:grpSpPr>
        <a:xfrm>
          <a:off x="0" y="0"/>
          <a:ext cx="0" cy="0"/>
          <a:chOff x="0" y="0"/>
          <a:chExt cx="0" cy="0"/>
        </a:xfrm>
      </p:grpSpPr>
      <p:sp>
        <p:nvSpPr>
          <p:cNvPr id="345" name="Google Shape;345;p49"/>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46" name="Google Shape;346;p49"/>
          <p:cNvSpPr/>
          <p:nvPr>
            <p:ph idx="2" type="pic"/>
          </p:nvPr>
        </p:nvSpPr>
        <p:spPr>
          <a:xfrm>
            <a:off x="4804825" y="1133300"/>
            <a:ext cx="4027500" cy="2392800"/>
          </a:xfrm>
          <a:prstGeom prst="rect">
            <a:avLst/>
          </a:prstGeom>
          <a:noFill/>
          <a:ln>
            <a:noFill/>
          </a:ln>
        </p:spPr>
      </p:sp>
      <p:sp>
        <p:nvSpPr>
          <p:cNvPr id="347" name="Google Shape;347;p49"/>
          <p:cNvSpPr/>
          <p:nvPr>
            <p:ph idx="3" type="pic"/>
          </p:nvPr>
        </p:nvSpPr>
        <p:spPr>
          <a:xfrm>
            <a:off x="311725" y="1133300"/>
            <a:ext cx="4027500" cy="2392800"/>
          </a:xfrm>
          <a:prstGeom prst="rect">
            <a:avLst/>
          </a:prstGeom>
          <a:noFill/>
          <a:ln>
            <a:noFill/>
          </a:ln>
        </p:spPr>
      </p:sp>
      <p:sp>
        <p:nvSpPr>
          <p:cNvPr id="348" name="Google Shape;348;p49"/>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49" name="Google Shape;349;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50" name="Google Shape;350;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51" name="Google Shape;351;p4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52" name="Google Shape;352;p4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353" name="Shape 353"/>
        <p:cNvGrpSpPr/>
        <p:nvPr/>
      </p:nvGrpSpPr>
      <p:grpSpPr>
        <a:xfrm>
          <a:off x="0" y="0"/>
          <a:ext cx="0" cy="0"/>
          <a:chOff x="0" y="0"/>
          <a:chExt cx="0" cy="0"/>
        </a:xfrm>
      </p:grpSpPr>
      <p:sp>
        <p:nvSpPr>
          <p:cNvPr id="354" name="Google Shape;354;p50"/>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55" name="Google Shape;355;p50"/>
          <p:cNvSpPr/>
          <p:nvPr>
            <p:ph idx="2" type="pic"/>
          </p:nvPr>
        </p:nvSpPr>
        <p:spPr>
          <a:xfrm>
            <a:off x="6205225" y="1128325"/>
            <a:ext cx="2627100" cy="2273100"/>
          </a:xfrm>
          <a:prstGeom prst="rect">
            <a:avLst/>
          </a:prstGeom>
          <a:noFill/>
          <a:ln>
            <a:noFill/>
          </a:ln>
        </p:spPr>
      </p:sp>
      <p:sp>
        <p:nvSpPr>
          <p:cNvPr id="356" name="Google Shape;356;p50"/>
          <p:cNvSpPr/>
          <p:nvPr>
            <p:ph idx="3" type="pic"/>
          </p:nvPr>
        </p:nvSpPr>
        <p:spPr>
          <a:xfrm>
            <a:off x="311725" y="1128325"/>
            <a:ext cx="2627100" cy="2273100"/>
          </a:xfrm>
          <a:prstGeom prst="rect">
            <a:avLst/>
          </a:prstGeom>
          <a:noFill/>
          <a:ln>
            <a:noFill/>
          </a:ln>
        </p:spPr>
      </p:sp>
      <p:sp>
        <p:nvSpPr>
          <p:cNvPr id="357" name="Google Shape;357;p50"/>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58" name="Google Shape;358;p50"/>
          <p:cNvSpPr/>
          <p:nvPr>
            <p:ph idx="5" type="pic"/>
          </p:nvPr>
        </p:nvSpPr>
        <p:spPr>
          <a:xfrm>
            <a:off x="3255250" y="1128325"/>
            <a:ext cx="2627100" cy="2273100"/>
          </a:xfrm>
          <a:prstGeom prst="rect">
            <a:avLst/>
          </a:prstGeom>
          <a:noFill/>
          <a:ln>
            <a:noFill/>
          </a:ln>
        </p:spPr>
      </p:sp>
      <p:sp>
        <p:nvSpPr>
          <p:cNvPr id="359" name="Google Shape;359;p50"/>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60" name="Google Shape;360;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61" name="Google Shape;361;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62" name="Google Shape;362;p5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63" name="Google Shape;363;p5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64" name="Google Shape;364;p5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365" name="Shape 365"/>
        <p:cNvGrpSpPr/>
        <p:nvPr/>
      </p:nvGrpSpPr>
      <p:grpSpPr>
        <a:xfrm>
          <a:off x="0" y="0"/>
          <a:ext cx="0" cy="0"/>
          <a:chOff x="0" y="0"/>
          <a:chExt cx="0" cy="0"/>
        </a:xfrm>
      </p:grpSpPr>
      <p:sp>
        <p:nvSpPr>
          <p:cNvPr id="366" name="Google Shape;366;p51"/>
          <p:cNvSpPr/>
          <p:nvPr>
            <p:ph idx="2" type="pic"/>
          </p:nvPr>
        </p:nvSpPr>
        <p:spPr>
          <a:xfrm>
            <a:off x="311700" y="445025"/>
            <a:ext cx="8520600" cy="4218300"/>
          </a:xfrm>
          <a:prstGeom prst="rect">
            <a:avLst/>
          </a:prstGeom>
          <a:noFill/>
          <a:ln>
            <a:noFill/>
          </a:ln>
        </p:spPr>
      </p:sp>
      <p:sp>
        <p:nvSpPr>
          <p:cNvPr id="367" name="Google Shape;367;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368" name="Shape 368"/>
        <p:cNvGrpSpPr/>
        <p:nvPr/>
      </p:nvGrpSpPr>
      <p:grpSpPr>
        <a:xfrm>
          <a:off x="0" y="0"/>
          <a:ext cx="0" cy="0"/>
          <a:chOff x="0" y="0"/>
          <a:chExt cx="0" cy="0"/>
        </a:xfrm>
      </p:grpSpPr>
      <p:sp>
        <p:nvSpPr>
          <p:cNvPr id="369" name="Google Shape;369;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70" name="Google Shape;370;p52"/>
          <p:cNvSpPr/>
          <p:nvPr>
            <p:ph idx="2" type="pic"/>
          </p:nvPr>
        </p:nvSpPr>
        <p:spPr>
          <a:xfrm>
            <a:off x="3389600" y="118913"/>
            <a:ext cx="1643700" cy="1535100"/>
          </a:xfrm>
          <a:prstGeom prst="rect">
            <a:avLst/>
          </a:prstGeom>
          <a:noFill/>
          <a:ln>
            <a:noFill/>
          </a:ln>
        </p:spPr>
      </p:sp>
      <p:sp>
        <p:nvSpPr>
          <p:cNvPr id="371" name="Google Shape;371;p52"/>
          <p:cNvSpPr/>
          <p:nvPr>
            <p:ph idx="3" type="pic"/>
          </p:nvPr>
        </p:nvSpPr>
        <p:spPr>
          <a:xfrm>
            <a:off x="5195935" y="118913"/>
            <a:ext cx="1643700" cy="1535100"/>
          </a:xfrm>
          <a:prstGeom prst="rect">
            <a:avLst/>
          </a:prstGeom>
          <a:noFill/>
          <a:ln>
            <a:noFill/>
          </a:ln>
        </p:spPr>
      </p:sp>
      <p:sp>
        <p:nvSpPr>
          <p:cNvPr id="372" name="Google Shape;372;p52"/>
          <p:cNvSpPr/>
          <p:nvPr>
            <p:ph idx="4" type="pic"/>
          </p:nvPr>
        </p:nvSpPr>
        <p:spPr>
          <a:xfrm>
            <a:off x="7002270" y="118913"/>
            <a:ext cx="1643700" cy="1535100"/>
          </a:xfrm>
          <a:prstGeom prst="rect">
            <a:avLst/>
          </a:prstGeom>
          <a:noFill/>
          <a:ln>
            <a:noFill/>
          </a:ln>
        </p:spPr>
      </p:sp>
      <p:sp>
        <p:nvSpPr>
          <p:cNvPr id="373" name="Google Shape;373;p52"/>
          <p:cNvSpPr/>
          <p:nvPr>
            <p:ph idx="5" type="pic"/>
          </p:nvPr>
        </p:nvSpPr>
        <p:spPr>
          <a:xfrm>
            <a:off x="3389588" y="1804212"/>
            <a:ext cx="1643700" cy="1535100"/>
          </a:xfrm>
          <a:prstGeom prst="rect">
            <a:avLst/>
          </a:prstGeom>
          <a:noFill/>
          <a:ln>
            <a:noFill/>
          </a:ln>
        </p:spPr>
      </p:sp>
      <p:sp>
        <p:nvSpPr>
          <p:cNvPr id="374" name="Google Shape;374;p52"/>
          <p:cNvSpPr/>
          <p:nvPr>
            <p:ph idx="6" type="pic"/>
          </p:nvPr>
        </p:nvSpPr>
        <p:spPr>
          <a:xfrm>
            <a:off x="5195922" y="1804212"/>
            <a:ext cx="1643700" cy="1535100"/>
          </a:xfrm>
          <a:prstGeom prst="rect">
            <a:avLst/>
          </a:prstGeom>
          <a:noFill/>
          <a:ln>
            <a:noFill/>
          </a:ln>
        </p:spPr>
      </p:sp>
      <p:sp>
        <p:nvSpPr>
          <p:cNvPr id="375" name="Google Shape;375;p52"/>
          <p:cNvSpPr/>
          <p:nvPr>
            <p:ph idx="7" type="pic"/>
          </p:nvPr>
        </p:nvSpPr>
        <p:spPr>
          <a:xfrm>
            <a:off x="7002257" y="1804212"/>
            <a:ext cx="1643700" cy="1535100"/>
          </a:xfrm>
          <a:prstGeom prst="rect">
            <a:avLst/>
          </a:prstGeom>
          <a:noFill/>
          <a:ln>
            <a:noFill/>
          </a:ln>
        </p:spPr>
      </p:sp>
      <p:sp>
        <p:nvSpPr>
          <p:cNvPr id="376" name="Google Shape;376;p5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77" name="Google Shape;377;p52"/>
          <p:cNvSpPr/>
          <p:nvPr>
            <p:ph idx="8" type="pic"/>
          </p:nvPr>
        </p:nvSpPr>
        <p:spPr>
          <a:xfrm>
            <a:off x="3389588" y="3489487"/>
            <a:ext cx="1643700" cy="1535100"/>
          </a:xfrm>
          <a:prstGeom prst="rect">
            <a:avLst/>
          </a:prstGeom>
          <a:noFill/>
          <a:ln>
            <a:noFill/>
          </a:ln>
        </p:spPr>
      </p:sp>
      <p:sp>
        <p:nvSpPr>
          <p:cNvPr id="378" name="Google Shape;378;p52"/>
          <p:cNvSpPr/>
          <p:nvPr>
            <p:ph idx="9" type="pic"/>
          </p:nvPr>
        </p:nvSpPr>
        <p:spPr>
          <a:xfrm>
            <a:off x="5195922" y="3489487"/>
            <a:ext cx="1643700" cy="1535100"/>
          </a:xfrm>
          <a:prstGeom prst="rect">
            <a:avLst/>
          </a:prstGeom>
          <a:noFill/>
          <a:ln>
            <a:noFill/>
          </a:ln>
        </p:spPr>
      </p:sp>
      <p:sp>
        <p:nvSpPr>
          <p:cNvPr id="379" name="Google Shape;379;p5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theme" Target="../theme/theme1.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2" name="Google Shape;52;p13"/>
          <p:cNvSpPr txBox="1"/>
          <p:nvPr>
            <p:ph type="title"/>
          </p:nvPr>
        </p:nvSpPr>
        <p:spPr>
          <a:xfrm>
            <a:off x="308925" y="278025"/>
            <a:ext cx="4448400" cy="2965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4200"/>
              <a:buFont typeface="Inter"/>
              <a:buNone/>
              <a:defRPr b="1" sz="4200">
                <a:solidFill>
                  <a:schemeClr val="dk2"/>
                </a:solidFill>
                <a:latin typeface="Inter"/>
                <a:ea typeface="Inter"/>
                <a:cs typeface="Inter"/>
                <a:sym typeface="Inter"/>
              </a:defRPr>
            </a:lvl1pPr>
            <a:lvl2pPr lvl="1">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2pPr>
            <a:lvl3pPr lvl="2">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3pPr>
            <a:lvl4pPr lvl="3">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4pPr>
            <a:lvl5pPr lvl="4">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5pPr>
            <a:lvl6pPr lvl="5">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6pPr>
            <a:lvl7pPr lvl="6">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7pPr>
            <a:lvl8pPr lvl="7">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8pPr>
            <a:lvl9pPr lvl="8">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9pPr>
          </a:lstStyle>
          <a:p/>
        </p:txBody>
      </p:sp>
      <p:sp>
        <p:nvSpPr>
          <p:cNvPr id="53" name="Google Shape;53;p13"/>
          <p:cNvSpPr txBox="1"/>
          <p:nvPr>
            <p:ph idx="1" type="body"/>
          </p:nvPr>
        </p:nvSpPr>
        <p:spPr>
          <a:xfrm>
            <a:off x="4613175" y="278025"/>
            <a:ext cx="2965500" cy="29655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1pPr>
            <a:lvl2pPr indent="-304800" lvl="1" marL="9144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2pPr>
            <a:lvl3pPr indent="-304800" lvl="2" marL="13716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3pPr>
            <a:lvl4pPr indent="-304800" lvl="3" marL="18288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4pPr>
            <a:lvl5pPr indent="-304800" lvl="4" marL="22860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5pPr>
            <a:lvl6pPr indent="-304800" lvl="5" marL="27432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6pPr>
            <a:lvl7pPr indent="-304800" lvl="6" marL="32004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7pPr>
            <a:lvl8pPr indent="-304800" lvl="7" marL="36576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8pPr>
            <a:lvl9pPr indent="-304800" lvl="8" marL="41148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383" name="Shape 383"/>
        <p:cNvGrpSpPr/>
        <p:nvPr/>
      </p:nvGrpSpPr>
      <p:grpSpPr>
        <a:xfrm>
          <a:off x="0" y="0"/>
          <a:ext cx="0" cy="0"/>
          <a:chOff x="0" y="0"/>
          <a:chExt cx="0" cy="0"/>
        </a:xfrm>
      </p:grpSpPr>
      <p:sp>
        <p:nvSpPr>
          <p:cNvPr id="384" name="Google Shape;384;p53"/>
          <p:cNvSpPr txBox="1"/>
          <p:nvPr>
            <p:ph type="title"/>
          </p:nvPr>
        </p:nvSpPr>
        <p:spPr>
          <a:xfrm>
            <a:off x="420875" y="1705496"/>
            <a:ext cx="4324800" cy="173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NYC Data Analysis</a:t>
            </a:r>
            <a:endParaRPr/>
          </a:p>
        </p:txBody>
      </p:sp>
      <p:sp>
        <p:nvSpPr>
          <p:cNvPr id="385" name="Google Shape;385;p53"/>
          <p:cNvSpPr txBox="1"/>
          <p:nvPr>
            <p:ph idx="2" type="title"/>
          </p:nvPr>
        </p:nvSpPr>
        <p:spPr>
          <a:xfrm>
            <a:off x="420875" y="3318675"/>
            <a:ext cx="1818300" cy="5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V&amp;G Analytics</a:t>
            </a:r>
            <a:endParaRPr/>
          </a:p>
        </p:txBody>
      </p:sp>
      <p:pic>
        <p:nvPicPr>
          <p:cNvPr id="386" name="Google Shape;386;p53"/>
          <p:cNvPicPr preferRelativeResize="0"/>
          <p:nvPr/>
        </p:nvPicPr>
        <p:blipFill>
          <a:blip r:embed="rId3">
            <a:alphaModFix/>
          </a:blip>
          <a:stretch>
            <a:fillRect/>
          </a:stretch>
        </p:blipFill>
        <p:spPr>
          <a:xfrm>
            <a:off x="5031775" y="723950"/>
            <a:ext cx="3695600" cy="3695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62"/>
          <p:cNvSpPr txBox="1"/>
          <p:nvPr>
            <p:ph idx="1" type="subTitle"/>
          </p:nvPr>
        </p:nvSpPr>
        <p:spPr>
          <a:xfrm>
            <a:off x="3486575" y="2706950"/>
            <a:ext cx="1466400" cy="275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a:t>Instalación y Configuración de Librerías</a:t>
            </a:r>
            <a:endParaRPr/>
          </a:p>
        </p:txBody>
      </p:sp>
      <p:sp>
        <p:nvSpPr>
          <p:cNvPr id="497" name="Google Shape;497;p62"/>
          <p:cNvSpPr txBox="1"/>
          <p:nvPr>
            <p:ph idx="2" type="body"/>
          </p:nvPr>
        </p:nvSpPr>
        <p:spPr>
          <a:xfrm>
            <a:off x="3416075" y="3501875"/>
            <a:ext cx="1607400" cy="10869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None/>
            </a:pPr>
            <a:r>
              <a:rPr lang="en"/>
              <a:t>‘</a:t>
            </a:r>
            <a:r>
              <a:rPr lang="en"/>
              <a:t>numpy’, `pandas`, `seaborn`, `matplotlib` y ‘wordcloud’</a:t>
            </a:r>
            <a:endParaRPr/>
          </a:p>
        </p:txBody>
      </p:sp>
      <p:sp>
        <p:nvSpPr>
          <p:cNvPr id="498" name="Google Shape;498;p62"/>
          <p:cNvSpPr txBox="1"/>
          <p:nvPr>
            <p:ph idx="3" type="subTitle"/>
          </p:nvPr>
        </p:nvSpPr>
        <p:spPr>
          <a:xfrm>
            <a:off x="5358925" y="2706950"/>
            <a:ext cx="1466400" cy="275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a:t>Carga e Inspección Inicial de los Datos</a:t>
            </a:r>
            <a:endParaRPr/>
          </a:p>
        </p:txBody>
      </p:sp>
      <p:sp>
        <p:nvSpPr>
          <p:cNvPr id="499" name="Google Shape;499;p62"/>
          <p:cNvSpPr txBox="1"/>
          <p:nvPr>
            <p:ph idx="4" type="body"/>
          </p:nvPr>
        </p:nvSpPr>
        <p:spPr>
          <a:xfrm>
            <a:off x="5288425" y="3492575"/>
            <a:ext cx="1607400" cy="10869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t>se cargó con `pandas` y se inspeccionó brevemente </a:t>
            </a:r>
            <a:endParaRPr/>
          </a:p>
          <a:p>
            <a:pPr indent="0" lvl="0" marL="0" rtl="0" algn="ctr">
              <a:spcBef>
                <a:spcPts val="0"/>
              </a:spcBef>
              <a:spcAft>
                <a:spcPts val="0"/>
              </a:spcAft>
              <a:buNone/>
            </a:pPr>
            <a:r>
              <a:t/>
            </a:r>
            <a:endParaRPr/>
          </a:p>
        </p:txBody>
      </p:sp>
      <p:sp>
        <p:nvSpPr>
          <p:cNvPr id="500" name="Google Shape;500;p62"/>
          <p:cNvSpPr txBox="1"/>
          <p:nvPr>
            <p:ph idx="5" type="subTitle"/>
          </p:nvPr>
        </p:nvSpPr>
        <p:spPr>
          <a:xfrm>
            <a:off x="7231275" y="2706950"/>
            <a:ext cx="1466400" cy="275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a:t>Eliminación de Duplicados</a:t>
            </a:r>
            <a:endParaRPr/>
          </a:p>
        </p:txBody>
      </p:sp>
      <p:sp>
        <p:nvSpPr>
          <p:cNvPr id="501" name="Google Shape;501;p62"/>
          <p:cNvSpPr txBox="1"/>
          <p:nvPr>
            <p:ph idx="6" type="body"/>
          </p:nvPr>
        </p:nvSpPr>
        <p:spPr>
          <a:xfrm>
            <a:off x="7147525" y="3267450"/>
            <a:ext cx="1607400" cy="1086900"/>
          </a:xfrm>
          <a:prstGeom prst="rect">
            <a:avLst/>
          </a:prstGeom>
        </p:spPr>
        <p:txBody>
          <a:bodyPr anchorCtr="0" anchor="t" bIns="91425" lIns="91425" spcFirstLastPara="1" rIns="91425" wrap="square" tIns="91425">
            <a:noAutofit/>
          </a:bodyPr>
          <a:lstStyle/>
          <a:p>
            <a:pPr indent="0" lvl="0" marL="0" rtl="0" algn="ctr">
              <a:spcBef>
                <a:spcPts val="1200"/>
              </a:spcBef>
              <a:spcAft>
                <a:spcPts val="1200"/>
              </a:spcAft>
              <a:buNone/>
            </a:pPr>
            <a:r>
              <a:rPr lang="en"/>
              <a:t>Se eliminaron las filas duplicadas para garantizar la integridad de los datos y reducir la redundancia.</a:t>
            </a:r>
            <a:endParaRPr/>
          </a:p>
        </p:txBody>
      </p:sp>
      <p:sp>
        <p:nvSpPr>
          <p:cNvPr id="502" name="Google Shape;502;p62"/>
          <p:cNvSpPr/>
          <p:nvPr/>
        </p:nvSpPr>
        <p:spPr>
          <a:xfrm>
            <a:off x="4005438" y="1791785"/>
            <a:ext cx="454682" cy="452738"/>
          </a:xfrm>
          <a:custGeom>
            <a:rect b="b" l="l" r="r" t="t"/>
            <a:pathLst>
              <a:path extrusionOk="0" h="163296" w="163997">
                <a:moveTo>
                  <a:pt x="74289" y="12615"/>
                </a:moveTo>
                <a:lnTo>
                  <a:pt x="77794" y="13316"/>
                </a:lnTo>
                <a:lnTo>
                  <a:pt x="79896" y="15419"/>
                </a:lnTo>
                <a:lnTo>
                  <a:pt x="81999" y="17521"/>
                </a:lnTo>
                <a:lnTo>
                  <a:pt x="81999" y="21025"/>
                </a:lnTo>
                <a:lnTo>
                  <a:pt x="81999" y="23829"/>
                </a:lnTo>
                <a:lnTo>
                  <a:pt x="79896" y="26632"/>
                </a:lnTo>
                <a:lnTo>
                  <a:pt x="77794" y="28034"/>
                </a:lnTo>
                <a:lnTo>
                  <a:pt x="74289" y="28735"/>
                </a:lnTo>
                <a:lnTo>
                  <a:pt x="70785" y="28034"/>
                </a:lnTo>
                <a:lnTo>
                  <a:pt x="68683" y="26632"/>
                </a:lnTo>
                <a:lnTo>
                  <a:pt x="66580" y="23829"/>
                </a:lnTo>
                <a:lnTo>
                  <a:pt x="66580" y="21025"/>
                </a:lnTo>
                <a:lnTo>
                  <a:pt x="66580" y="17521"/>
                </a:lnTo>
                <a:lnTo>
                  <a:pt x="68683" y="15419"/>
                </a:lnTo>
                <a:lnTo>
                  <a:pt x="70785" y="13316"/>
                </a:lnTo>
                <a:lnTo>
                  <a:pt x="74289" y="12615"/>
                </a:lnTo>
                <a:close/>
                <a:moveTo>
                  <a:pt x="154886" y="86904"/>
                </a:moveTo>
                <a:lnTo>
                  <a:pt x="105126" y="136663"/>
                </a:lnTo>
                <a:lnTo>
                  <a:pt x="79896" y="112134"/>
                </a:lnTo>
                <a:lnTo>
                  <a:pt x="70785" y="121245"/>
                </a:lnTo>
                <a:lnTo>
                  <a:pt x="105126" y="155586"/>
                </a:lnTo>
                <a:lnTo>
                  <a:pt x="163996" y="96716"/>
                </a:lnTo>
                <a:lnTo>
                  <a:pt x="154886" y="86904"/>
                </a:lnTo>
                <a:close/>
                <a:moveTo>
                  <a:pt x="74289" y="0"/>
                </a:moveTo>
                <a:lnTo>
                  <a:pt x="67281" y="701"/>
                </a:lnTo>
                <a:lnTo>
                  <a:pt x="61674" y="4205"/>
                </a:lnTo>
                <a:lnTo>
                  <a:pt x="56769" y="8410"/>
                </a:lnTo>
                <a:lnTo>
                  <a:pt x="53965" y="14718"/>
                </a:lnTo>
                <a:lnTo>
                  <a:pt x="15419" y="14718"/>
                </a:lnTo>
                <a:lnTo>
                  <a:pt x="9112" y="15419"/>
                </a:lnTo>
                <a:lnTo>
                  <a:pt x="4206" y="18923"/>
                </a:lnTo>
                <a:lnTo>
                  <a:pt x="702" y="23829"/>
                </a:lnTo>
                <a:lnTo>
                  <a:pt x="1" y="30136"/>
                </a:lnTo>
                <a:lnTo>
                  <a:pt x="1" y="147877"/>
                </a:lnTo>
                <a:lnTo>
                  <a:pt x="702" y="154184"/>
                </a:lnTo>
                <a:lnTo>
                  <a:pt x="4206" y="159090"/>
                </a:lnTo>
                <a:lnTo>
                  <a:pt x="9112" y="162594"/>
                </a:lnTo>
                <a:lnTo>
                  <a:pt x="15419" y="163295"/>
                </a:lnTo>
                <a:lnTo>
                  <a:pt x="65879" y="163295"/>
                </a:lnTo>
                <a:lnTo>
                  <a:pt x="65879" y="149979"/>
                </a:lnTo>
                <a:lnTo>
                  <a:pt x="14718" y="149979"/>
                </a:lnTo>
                <a:lnTo>
                  <a:pt x="14018" y="149278"/>
                </a:lnTo>
                <a:lnTo>
                  <a:pt x="13317" y="148577"/>
                </a:lnTo>
                <a:lnTo>
                  <a:pt x="13317" y="147877"/>
                </a:lnTo>
                <a:lnTo>
                  <a:pt x="13317" y="30136"/>
                </a:lnTo>
                <a:lnTo>
                  <a:pt x="13317" y="29435"/>
                </a:lnTo>
                <a:lnTo>
                  <a:pt x="14018" y="28735"/>
                </a:lnTo>
                <a:lnTo>
                  <a:pt x="14718" y="28034"/>
                </a:lnTo>
                <a:lnTo>
                  <a:pt x="35043" y="28034"/>
                </a:lnTo>
                <a:lnTo>
                  <a:pt x="35043" y="50460"/>
                </a:lnTo>
                <a:lnTo>
                  <a:pt x="113536" y="50460"/>
                </a:lnTo>
                <a:lnTo>
                  <a:pt x="113536" y="28034"/>
                </a:lnTo>
                <a:lnTo>
                  <a:pt x="133860" y="28034"/>
                </a:lnTo>
                <a:lnTo>
                  <a:pt x="134561" y="28735"/>
                </a:lnTo>
                <a:lnTo>
                  <a:pt x="135262" y="29435"/>
                </a:lnTo>
                <a:lnTo>
                  <a:pt x="135963" y="30136"/>
                </a:lnTo>
                <a:lnTo>
                  <a:pt x="135963" y="71486"/>
                </a:lnTo>
                <a:lnTo>
                  <a:pt x="148578" y="71486"/>
                </a:lnTo>
                <a:lnTo>
                  <a:pt x="148578" y="30136"/>
                </a:lnTo>
                <a:lnTo>
                  <a:pt x="147877" y="23829"/>
                </a:lnTo>
                <a:lnTo>
                  <a:pt x="144373" y="18923"/>
                </a:lnTo>
                <a:lnTo>
                  <a:pt x="139467" y="15419"/>
                </a:lnTo>
                <a:lnTo>
                  <a:pt x="133160" y="14718"/>
                </a:lnTo>
                <a:lnTo>
                  <a:pt x="94614" y="14718"/>
                </a:lnTo>
                <a:lnTo>
                  <a:pt x="91810" y="8410"/>
                </a:lnTo>
                <a:lnTo>
                  <a:pt x="86904" y="4205"/>
                </a:lnTo>
                <a:lnTo>
                  <a:pt x="81298" y="701"/>
                </a:lnTo>
                <a:lnTo>
                  <a:pt x="7428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62"/>
          <p:cNvSpPr/>
          <p:nvPr/>
        </p:nvSpPr>
        <p:spPr>
          <a:xfrm>
            <a:off x="5819362" y="1839580"/>
            <a:ext cx="545532" cy="357148"/>
          </a:xfrm>
          <a:custGeom>
            <a:rect b="b" l="l" r="r" t="t"/>
            <a:pathLst>
              <a:path extrusionOk="0" h="127553" w="194833">
                <a:moveTo>
                  <a:pt x="65178" y="12615"/>
                </a:moveTo>
                <a:lnTo>
                  <a:pt x="72186" y="14017"/>
                </a:lnTo>
                <a:lnTo>
                  <a:pt x="77793" y="18222"/>
                </a:lnTo>
                <a:lnTo>
                  <a:pt x="81998" y="23829"/>
                </a:lnTo>
                <a:lnTo>
                  <a:pt x="82699" y="30136"/>
                </a:lnTo>
                <a:lnTo>
                  <a:pt x="81998" y="37145"/>
                </a:lnTo>
                <a:lnTo>
                  <a:pt x="77793" y="42751"/>
                </a:lnTo>
                <a:lnTo>
                  <a:pt x="72186" y="46956"/>
                </a:lnTo>
                <a:lnTo>
                  <a:pt x="65178" y="47657"/>
                </a:lnTo>
                <a:lnTo>
                  <a:pt x="58870" y="46956"/>
                </a:lnTo>
                <a:lnTo>
                  <a:pt x="53264" y="42751"/>
                </a:lnTo>
                <a:lnTo>
                  <a:pt x="49059" y="37145"/>
                </a:lnTo>
                <a:lnTo>
                  <a:pt x="47657" y="30136"/>
                </a:lnTo>
                <a:lnTo>
                  <a:pt x="49059" y="23829"/>
                </a:lnTo>
                <a:lnTo>
                  <a:pt x="53264" y="18222"/>
                </a:lnTo>
                <a:lnTo>
                  <a:pt x="58870" y="14017"/>
                </a:lnTo>
                <a:lnTo>
                  <a:pt x="65178" y="12615"/>
                </a:lnTo>
                <a:close/>
                <a:moveTo>
                  <a:pt x="102322" y="0"/>
                </a:moveTo>
                <a:lnTo>
                  <a:pt x="107929" y="6308"/>
                </a:lnTo>
                <a:lnTo>
                  <a:pt x="110732" y="14017"/>
                </a:lnTo>
                <a:lnTo>
                  <a:pt x="112835" y="22427"/>
                </a:lnTo>
                <a:lnTo>
                  <a:pt x="113536" y="30136"/>
                </a:lnTo>
                <a:lnTo>
                  <a:pt x="112835" y="38546"/>
                </a:lnTo>
                <a:lnTo>
                  <a:pt x="110732" y="46956"/>
                </a:lnTo>
                <a:lnTo>
                  <a:pt x="107929" y="53965"/>
                </a:lnTo>
                <a:lnTo>
                  <a:pt x="102322" y="60973"/>
                </a:lnTo>
                <a:lnTo>
                  <a:pt x="102322" y="60973"/>
                </a:lnTo>
                <a:lnTo>
                  <a:pt x="107929" y="59571"/>
                </a:lnTo>
                <a:lnTo>
                  <a:pt x="117741" y="54666"/>
                </a:lnTo>
                <a:lnTo>
                  <a:pt x="121946" y="50461"/>
                </a:lnTo>
                <a:lnTo>
                  <a:pt x="125450" y="46256"/>
                </a:lnTo>
                <a:lnTo>
                  <a:pt x="128954" y="36444"/>
                </a:lnTo>
                <a:lnTo>
                  <a:pt x="129655" y="30136"/>
                </a:lnTo>
                <a:lnTo>
                  <a:pt x="128954" y="24530"/>
                </a:lnTo>
                <a:lnTo>
                  <a:pt x="125450" y="14718"/>
                </a:lnTo>
                <a:lnTo>
                  <a:pt x="121946" y="9812"/>
                </a:lnTo>
                <a:lnTo>
                  <a:pt x="117741" y="6308"/>
                </a:lnTo>
                <a:lnTo>
                  <a:pt x="107929" y="1402"/>
                </a:lnTo>
                <a:lnTo>
                  <a:pt x="102322" y="0"/>
                </a:lnTo>
                <a:close/>
                <a:moveTo>
                  <a:pt x="59571" y="0"/>
                </a:moveTo>
                <a:lnTo>
                  <a:pt x="48358" y="4906"/>
                </a:lnTo>
                <a:lnTo>
                  <a:pt x="43452" y="9111"/>
                </a:lnTo>
                <a:lnTo>
                  <a:pt x="39948" y="13316"/>
                </a:lnTo>
                <a:lnTo>
                  <a:pt x="35042" y="24530"/>
                </a:lnTo>
                <a:lnTo>
                  <a:pt x="35042" y="30136"/>
                </a:lnTo>
                <a:lnTo>
                  <a:pt x="35042" y="36444"/>
                </a:lnTo>
                <a:lnTo>
                  <a:pt x="39948" y="47657"/>
                </a:lnTo>
                <a:lnTo>
                  <a:pt x="43452" y="51862"/>
                </a:lnTo>
                <a:lnTo>
                  <a:pt x="48358" y="56067"/>
                </a:lnTo>
                <a:lnTo>
                  <a:pt x="59571" y="60973"/>
                </a:lnTo>
                <a:lnTo>
                  <a:pt x="71485" y="60973"/>
                </a:lnTo>
                <a:lnTo>
                  <a:pt x="82699" y="56067"/>
                </a:lnTo>
                <a:lnTo>
                  <a:pt x="86904" y="51862"/>
                </a:lnTo>
                <a:lnTo>
                  <a:pt x="91109" y="47657"/>
                </a:lnTo>
                <a:lnTo>
                  <a:pt x="96015" y="36444"/>
                </a:lnTo>
                <a:lnTo>
                  <a:pt x="96015" y="30136"/>
                </a:lnTo>
                <a:lnTo>
                  <a:pt x="96015" y="24530"/>
                </a:lnTo>
                <a:lnTo>
                  <a:pt x="91109" y="13316"/>
                </a:lnTo>
                <a:lnTo>
                  <a:pt x="86904" y="9111"/>
                </a:lnTo>
                <a:lnTo>
                  <a:pt x="82699" y="4906"/>
                </a:lnTo>
                <a:lnTo>
                  <a:pt x="71485" y="0"/>
                </a:lnTo>
                <a:close/>
                <a:moveTo>
                  <a:pt x="164697" y="22427"/>
                </a:moveTo>
                <a:lnTo>
                  <a:pt x="164697" y="39948"/>
                </a:lnTo>
                <a:lnTo>
                  <a:pt x="147176" y="39948"/>
                </a:lnTo>
                <a:lnTo>
                  <a:pt x="147176" y="52563"/>
                </a:lnTo>
                <a:lnTo>
                  <a:pt x="164697" y="52563"/>
                </a:lnTo>
                <a:lnTo>
                  <a:pt x="164697" y="70084"/>
                </a:lnTo>
                <a:lnTo>
                  <a:pt x="177312" y="70084"/>
                </a:lnTo>
                <a:lnTo>
                  <a:pt x="177312" y="52563"/>
                </a:lnTo>
                <a:lnTo>
                  <a:pt x="194833" y="52563"/>
                </a:lnTo>
                <a:lnTo>
                  <a:pt x="194833" y="39948"/>
                </a:lnTo>
                <a:lnTo>
                  <a:pt x="177312" y="39948"/>
                </a:lnTo>
                <a:lnTo>
                  <a:pt x="177312" y="22427"/>
                </a:lnTo>
                <a:close/>
                <a:moveTo>
                  <a:pt x="65178" y="88306"/>
                </a:moveTo>
                <a:lnTo>
                  <a:pt x="77092" y="89007"/>
                </a:lnTo>
                <a:lnTo>
                  <a:pt x="89006" y="91109"/>
                </a:lnTo>
                <a:lnTo>
                  <a:pt x="100921" y="94613"/>
                </a:lnTo>
                <a:lnTo>
                  <a:pt x="112134" y="99519"/>
                </a:lnTo>
                <a:lnTo>
                  <a:pt x="114937" y="100921"/>
                </a:lnTo>
                <a:lnTo>
                  <a:pt x="116339" y="103724"/>
                </a:lnTo>
                <a:lnTo>
                  <a:pt x="117741" y="105827"/>
                </a:lnTo>
                <a:lnTo>
                  <a:pt x="117741" y="108630"/>
                </a:lnTo>
                <a:lnTo>
                  <a:pt x="117741" y="114937"/>
                </a:lnTo>
                <a:lnTo>
                  <a:pt x="12615" y="114937"/>
                </a:lnTo>
                <a:lnTo>
                  <a:pt x="12615" y="108630"/>
                </a:lnTo>
                <a:lnTo>
                  <a:pt x="13316" y="105827"/>
                </a:lnTo>
                <a:lnTo>
                  <a:pt x="14718" y="103724"/>
                </a:lnTo>
                <a:lnTo>
                  <a:pt x="16119" y="100921"/>
                </a:lnTo>
                <a:lnTo>
                  <a:pt x="18923" y="99519"/>
                </a:lnTo>
                <a:lnTo>
                  <a:pt x="30136" y="94613"/>
                </a:lnTo>
                <a:lnTo>
                  <a:pt x="41350" y="91109"/>
                </a:lnTo>
                <a:lnTo>
                  <a:pt x="53264" y="89007"/>
                </a:lnTo>
                <a:lnTo>
                  <a:pt x="65178" y="88306"/>
                </a:lnTo>
                <a:close/>
                <a:moveTo>
                  <a:pt x="65178" y="74990"/>
                </a:moveTo>
                <a:lnTo>
                  <a:pt x="51862" y="75691"/>
                </a:lnTo>
                <a:lnTo>
                  <a:pt x="38546" y="78494"/>
                </a:lnTo>
                <a:lnTo>
                  <a:pt x="25230" y="81998"/>
                </a:lnTo>
                <a:lnTo>
                  <a:pt x="12615" y="88306"/>
                </a:lnTo>
                <a:lnTo>
                  <a:pt x="7009" y="91109"/>
                </a:lnTo>
                <a:lnTo>
                  <a:pt x="3504" y="96716"/>
                </a:lnTo>
                <a:lnTo>
                  <a:pt x="0" y="102322"/>
                </a:lnTo>
                <a:lnTo>
                  <a:pt x="0" y="108630"/>
                </a:lnTo>
                <a:lnTo>
                  <a:pt x="0" y="127553"/>
                </a:lnTo>
                <a:lnTo>
                  <a:pt x="131057" y="127553"/>
                </a:lnTo>
                <a:lnTo>
                  <a:pt x="131057" y="108630"/>
                </a:lnTo>
                <a:lnTo>
                  <a:pt x="130356" y="102322"/>
                </a:lnTo>
                <a:lnTo>
                  <a:pt x="127552" y="96716"/>
                </a:lnTo>
                <a:lnTo>
                  <a:pt x="124048" y="91109"/>
                </a:lnTo>
                <a:lnTo>
                  <a:pt x="118442" y="88306"/>
                </a:lnTo>
                <a:lnTo>
                  <a:pt x="105126" y="81998"/>
                </a:lnTo>
                <a:lnTo>
                  <a:pt x="91810" y="78494"/>
                </a:lnTo>
                <a:lnTo>
                  <a:pt x="78494" y="75691"/>
                </a:lnTo>
                <a:lnTo>
                  <a:pt x="65178" y="74990"/>
                </a:lnTo>
                <a:close/>
                <a:moveTo>
                  <a:pt x="137364" y="82699"/>
                </a:moveTo>
                <a:lnTo>
                  <a:pt x="142270" y="87605"/>
                </a:lnTo>
                <a:lnTo>
                  <a:pt x="145774" y="93912"/>
                </a:lnTo>
                <a:lnTo>
                  <a:pt x="147877" y="100220"/>
                </a:lnTo>
                <a:lnTo>
                  <a:pt x="148577" y="107228"/>
                </a:lnTo>
                <a:lnTo>
                  <a:pt x="148577" y="127553"/>
                </a:lnTo>
                <a:lnTo>
                  <a:pt x="164697" y="127553"/>
                </a:lnTo>
                <a:lnTo>
                  <a:pt x="164697" y="107228"/>
                </a:lnTo>
                <a:lnTo>
                  <a:pt x="163996" y="102322"/>
                </a:lnTo>
                <a:lnTo>
                  <a:pt x="159791" y="94613"/>
                </a:lnTo>
                <a:lnTo>
                  <a:pt x="156287" y="91810"/>
                </a:lnTo>
                <a:lnTo>
                  <a:pt x="147176" y="86203"/>
                </a:lnTo>
                <a:lnTo>
                  <a:pt x="137364" y="8269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62"/>
          <p:cNvSpPr/>
          <p:nvPr/>
        </p:nvSpPr>
        <p:spPr>
          <a:xfrm>
            <a:off x="7782763" y="1869913"/>
            <a:ext cx="357121" cy="357121"/>
          </a:xfrm>
          <a:custGeom>
            <a:rect b="b" l="l" r="r" t="t"/>
            <a:pathLst>
              <a:path extrusionOk="0" h="108630" w="108630">
                <a:moveTo>
                  <a:pt x="7709" y="0"/>
                </a:moveTo>
                <a:lnTo>
                  <a:pt x="7709" y="12615"/>
                </a:lnTo>
                <a:lnTo>
                  <a:pt x="86203" y="12615"/>
                </a:lnTo>
                <a:lnTo>
                  <a:pt x="0" y="99519"/>
                </a:lnTo>
                <a:lnTo>
                  <a:pt x="9111" y="108630"/>
                </a:lnTo>
                <a:lnTo>
                  <a:pt x="95314" y="22427"/>
                </a:lnTo>
                <a:lnTo>
                  <a:pt x="95314" y="100220"/>
                </a:lnTo>
                <a:lnTo>
                  <a:pt x="108630" y="100220"/>
                </a:lnTo>
                <a:lnTo>
                  <a:pt x="10863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62"/>
          <p:cNvSpPr txBox="1"/>
          <p:nvPr>
            <p:ph type="title"/>
          </p:nvPr>
        </p:nvSpPr>
        <p:spPr>
          <a:xfrm>
            <a:off x="463575" y="438425"/>
            <a:ext cx="6767700" cy="123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Pasos Realizados en la Preparación de los Datos</a:t>
            </a:r>
            <a:endParaRPr/>
          </a:p>
          <a:p>
            <a:pPr indent="0" lvl="0" marL="0" rtl="0" algn="l">
              <a:spcBef>
                <a:spcPts val="0"/>
              </a:spcBef>
              <a:spcAft>
                <a:spcPts val="0"/>
              </a:spcAft>
              <a:buNone/>
            </a:pPr>
            <a:r>
              <a:t/>
            </a:r>
            <a:endParaRPr/>
          </a:p>
        </p:txBody>
      </p:sp>
      <p:sp>
        <p:nvSpPr>
          <p:cNvPr id="506" name="Google Shape;506;p62"/>
          <p:cNvSpPr/>
          <p:nvPr/>
        </p:nvSpPr>
        <p:spPr>
          <a:xfrm>
            <a:off x="603475" y="1753866"/>
            <a:ext cx="2313300" cy="5892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2"/>
                </a:solidFill>
                <a:latin typeface="Inter SemiBold"/>
                <a:ea typeface="Inter SemiBold"/>
                <a:cs typeface="Inter SemiBold"/>
                <a:sym typeface="Inter SemiBold"/>
              </a:rPr>
              <a:t>$000.000</a:t>
            </a:r>
            <a:endParaRPr sz="3000">
              <a:solidFill>
                <a:schemeClr val="dk2"/>
              </a:solidFill>
              <a:latin typeface="Inter SemiBold"/>
              <a:ea typeface="Inter SemiBold"/>
              <a:cs typeface="Inter SemiBold"/>
              <a:sym typeface="Inter SemiBold"/>
            </a:endParaRPr>
          </a:p>
        </p:txBody>
      </p:sp>
      <p:cxnSp>
        <p:nvCxnSpPr>
          <p:cNvPr id="507" name="Google Shape;507;p62"/>
          <p:cNvCxnSpPr/>
          <p:nvPr/>
        </p:nvCxnSpPr>
        <p:spPr>
          <a:xfrm>
            <a:off x="5182025" y="2827800"/>
            <a:ext cx="0" cy="1232400"/>
          </a:xfrm>
          <a:prstGeom prst="straightConnector1">
            <a:avLst/>
          </a:prstGeom>
          <a:noFill/>
          <a:ln cap="flat" cmpd="sng" w="9525">
            <a:solidFill>
              <a:schemeClr val="lt2"/>
            </a:solidFill>
            <a:prstDash val="solid"/>
            <a:round/>
            <a:headEnd len="med" w="med" type="none"/>
            <a:tailEnd len="med" w="med" type="none"/>
          </a:ln>
        </p:spPr>
      </p:cxnSp>
      <p:cxnSp>
        <p:nvCxnSpPr>
          <p:cNvPr id="508" name="Google Shape;508;p62"/>
          <p:cNvCxnSpPr/>
          <p:nvPr/>
        </p:nvCxnSpPr>
        <p:spPr>
          <a:xfrm>
            <a:off x="7021675" y="2827800"/>
            <a:ext cx="0" cy="123240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63"/>
          <p:cNvSpPr txBox="1"/>
          <p:nvPr>
            <p:ph idx="1" type="subTitle"/>
          </p:nvPr>
        </p:nvSpPr>
        <p:spPr>
          <a:xfrm>
            <a:off x="3486575" y="2706950"/>
            <a:ext cx="1466400" cy="275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a:t>Eliminación de Columnas</a:t>
            </a:r>
            <a:endParaRPr/>
          </a:p>
        </p:txBody>
      </p:sp>
      <p:sp>
        <p:nvSpPr>
          <p:cNvPr id="514" name="Google Shape;514;p63"/>
          <p:cNvSpPr txBox="1"/>
          <p:nvPr>
            <p:ph idx="2" type="body"/>
          </p:nvPr>
        </p:nvSpPr>
        <p:spPr>
          <a:xfrm>
            <a:off x="3458500" y="3319400"/>
            <a:ext cx="1607400" cy="10869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None/>
            </a:pPr>
            <a:r>
              <a:rPr lang="en"/>
              <a:t>Se eliminó la columna `host name`, ya que no era relevante para el análisis.</a:t>
            </a:r>
            <a:endParaRPr/>
          </a:p>
          <a:p>
            <a:pPr indent="0" lvl="0" marL="0" rtl="0" algn="ctr">
              <a:lnSpc>
                <a:spcPct val="100000"/>
              </a:lnSpc>
              <a:spcBef>
                <a:spcPts val="0"/>
              </a:spcBef>
              <a:spcAft>
                <a:spcPts val="0"/>
              </a:spcAft>
              <a:buClr>
                <a:schemeClr val="dk1"/>
              </a:buClr>
              <a:buSzPts val="1100"/>
              <a:buNone/>
            </a:pPr>
            <a:r>
              <a:t/>
            </a:r>
            <a:endParaRPr/>
          </a:p>
        </p:txBody>
      </p:sp>
      <p:sp>
        <p:nvSpPr>
          <p:cNvPr id="515" name="Google Shape;515;p63"/>
          <p:cNvSpPr txBox="1"/>
          <p:nvPr>
            <p:ph idx="3" type="subTitle"/>
          </p:nvPr>
        </p:nvSpPr>
        <p:spPr>
          <a:xfrm>
            <a:off x="5358925" y="2706950"/>
            <a:ext cx="1466400" cy="275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a:t>Tratamiento de Valores Nulos</a:t>
            </a:r>
            <a:endParaRPr/>
          </a:p>
        </p:txBody>
      </p:sp>
      <p:sp>
        <p:nvSpPr>
          <p:cNvPr id="516" name="Google Shape;516;p63"/>
          <p:cNvSpPr txBox="1"/>
          <p:nvPr>
            <p:ph idx="4" type="body"/>
          </p:nvPr>
        </p:nvSpPr>
        <p:spPr>
          <a:xfrm>
            <a:off x="5298150" y="3319400"/>
            <a:ext cx="1607400" cy="1770000"/>
          </a:xfrm>
          <a:prstGeom prst="rect">
            <a:avLst/>
          </a:prstGeom>
        </p:spPr>
        <p:txBody>
          <a:bodyPr anchorCtr="0" anchor="t" bIns="91425" lIns="91425" spcFirstLastPara="1" rIns="91425" wrap="square" tIns="91425">
            <a:spAutoFit/>
          </a:bodyPr>
          <a:lstStyle/>
          <a:p>
            <a:pPr indent="0" lvl="0" marL="0" rtl="0" algn="l">
              <a:spcBef>
                <a:spcPts val="1200"/>
              </a:spcBef>
              <a:spcAft>
                <a:spcPts val="0"/>
              </a:spcAft>
              <a:buNone/>
            </a:pPr>
            <a:r>
              <a:rPr lang="en"/>
              <a:t>Los valores nulos en la columna `price` se reemplazaron con el precio promedio.</a:t>
            </a:r>
            <a:endParaRPr/>
          </a:p>
          <a:p>
            <a:pPr indent="0" lvl="0" marL="0" rtl="0" algn="ctr">
              <a:lnSpc>
                <a:spcPct val="100000"/>
              </a:lnSpc>
              <a:spcBef>
                <a:spcPts val="1200"/>
              </a:spcBef>
              <a:spcAft>
                <a:spcPts val="0"/>
              </a:spcAft>
              <a:buNone/>
            </a:pPr>
            <a:r>
              <a:t/>
            </a:r>
            <a:endParaRPr/>
          </a:p>
          <a:p>
            <a:pPr indent="0" lvl="0" marL="0" rtl="0" algn="ctr">
              <a:spcBef>
                <a:spcPts val="0"/>
              </a:spcBef>
              <a:spcAft>
                <a:spcPts val="0"/>
              </a:spcAft>
              <a:buNone/>
            </a:pPr>
            <a:r>
              <a:t/>
            </a:r>
            <a:endParaRPr/>
          </a:p>
        </p:txBody>
      </p:sp>
      <p:sp>
        <p:nvSpPr>
          <p:cNvPr id="517" name="Google Shape;517;p63"/>
          <p:cNvSpPr txBox="1"/>
          <p:nvPr>
            <p:ph idx="5" type="subTitle"/>
          </p:nvPr>
        </p:nvSpPr>
        <p:spPr>
          <a:xfrm>
            <a:off x="7231275" y="2706950"/>
            <a:ext cx="1466400" cy="275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a:t>Manejo de Datos Inconsistentes</a:t>
            </a:r>
            <a:endParaRPr/>
          </a:p>
        </p:txBody>
      </p:sp>
      <p:sp>
        <p:nvSpPr>
          <p:cNvPr id="518" name="Google Shape;518;p63"/>
          <p:cNvSpPr txBox="1"/>
          <p:nvPr>
            <p:ph idx="6" type="body"/>
          </p:nvPr>
        </p:nvSpPr>
        <p:spPr>
          <a:xfrm>
            <a:off x="7147525" y="3267450"/>
            <a:ext cx="1607400" cy="1797900"/>
          </a:xfrm>
          <a:prstGeom prst="rect">
            <a:avLst/>
          </a:prstGeom>
        </p:spPr>
        <p:txBody>
          <a:bodyPr anchorCtr="0" anchor="t" bIns="91425" lIns="91425" spcFirstLastPara="1" rIns="91425" wrap="square" tIns="91425">
            <a:spAutoFit/>
          </a:bodyPr>
          <a:lstStyle/>
          <a:p>
            <a:pPr indent="0" lvl="0" marL="0" rtl="0" algn="ctr">
              <a:spcBef>
                <a:spcPts val="1200"/>
              </a:spcBef>
              <a:spcAft>
                <a:spcPts val="0"/>
              </a:spcAft>
              <a:buNone/>
            </a:pPr>
            <a:r>
              <a:rPr lang="en"/>
              <a:t>Se eliminaron entradas incorrectas en la columna `neighbourhood group`. </a:t>
            </a:r>
            <a:endParaRPr/>
          </a:p>
          <a:p>
            <a:pPr indent="0" lvl="0" marL="0" rtl="0" algn="ctr">
              <a:spcBef>
                <a:spcPts val="1200"/>
              </a:spcBef>
              <a:spcAft>
                <a:spcPts val="1200"/>
              </a:spcAft>
              <a:buNone/>
            </a:pPr>
            <a:r>
              <a:t/>
            </a:r>
            <a:endParaRPr/>
          </a:p>
        </p:txBody>
      </p:sp>
      <p:sp>
        <p:nvSpPr>
          <p:cNvPr id="519" name="Google Shape;519;p63"/>
          <p:cNvSpPr/>
          <p:nvPr/>
        </p:nvSpPr>
        <p:spPr>
          <a:xfrm>
            <a:off x="4005438" y="1791785"/>
            <a:ext cx="454682" cy="452738"/>
          </a:xfrm>
          <a:custGeom>
            <a:rect b="b" l="l" r="r" t="t"/>
            <a:pathLst>
              <a:path extrusionOk="0" h="163296" w="163997">
                <a:moveTo>
                  <a:pt x="74289" y="12615"/>
                </a:moveTo>
                <a:lnTo>
                  <a:pt x="77794" y="13316"/>
                </a:lnTo>
                <a:lnTo>
                  <a:pt x="79896" y="15419"/>
                </a:lnTo>
                <a:lnTo>
                  <a:pt x="81999" y="17521"/>
                </a:lnTo>
                <a:lnTo>
                  <a:pt x="81999" y="21025"/>
                </a:lnTo>
                <a:lnTo>
                  <a:pt x="81999" y="23829"/>
                </a:lnTo>
                <a:lnTo>
                  <a:pt x="79896" y="26632"/>
                </a:lnTo>
                <a:lnTo>
                  <a:pt x="77794" y="28034"/>
                </a:lnTo>
                <a:lnTo>
                  <a:pt x="74289" y="28735"/>
                </a:lnTo>
                <a:lnTo>
                  <a:pt x="70785" y="28034"/>
                </a:lnTo>
                <a:lnTo>
                  <a:pt x="68683" y="26632"/>
                </a:lnTo>
                <a:lnTo>
                  <a:pt x="66580" y="23829"/>
                </a:lnTo>
                <a:lnTo>
                  <a:pt x="66580" y="21025"/>
                </a:lnTo>
                <a:lnTo>
                  <a:pt x="66580" y="17521"/>
                </a:lnTo>
                <a:lnTo>
                  <a:pt x="68683" y="15419"/>
                </a:lnTo>
                <a:lnTo>
                  <a:pt x="70785" y="13316"/>
                </a:lnTo>
                <a:lnTo>
                  <a:pt x="74289" y="12615"/>
                </a:lnTo>
                <a:close/>
                <a:moveTo>
                  <a:pt x="154886" y="86904"/>
                </a:moveTo>
                <a:lnTo>
                  <a:pt x="105126" y="136663"/>
                </a:lnTo>
                <a:lnTo>
                  <a:pt x="79896" y="112134"/>
                </a:lnTo>
                <a:lnTo>
                  <a:pt x="70785" y="121245"/>
                </a:lnTo>
                <a:lnTo>
                  <a:pt x="105126" y="155586"/>
                </a:lnTo>
                <a:lnTo>
                  <a:pt x="163996" y="96716"/>
                </a:lnTo>
                <a:lnTo>
                  <a:pt x="154886" y="86904"/>
                </a:lnTo>
                <a:close/>
                <a:moveTo>
                  <a:pt x="74289" y="0"/>
                </a:moveTo>
                <a:lnTo>
                  <a:pt x="67281" y="701"/>
                </a:lnTo>
                <a:lnTo>
                  <a:pt x="61674" y="4205"/>
                </a:lnTo>
                <a:lnTo>
                  <a:pt x="56769" y="8410"/>
                </a:lnTo>
                <a:lnTo>
                  <a:pt x="53965" y="14718"/>
                </a:lnTo>
                <a:lnTo>
                  <a:pt x="15419" y="14718"/>
                </a:lnTo>
                <a:lnTo>
                  <a:pt x="9112" y="15419"/>
                </a:lnTo>
                <a:lnTo>
                  <a:pt x="4206" y="18923"/>
                </a:lnTo>
                <a:lnTo>
                  <a:pt x="702" y="23829"/>
                </a:lnTo>
                <a:lnTo>
                  <a:pt x="1" y="30136"/>
                </a:lnTo>
                <a:lnTo>
                  <a:pt x="1" y="147877"/>
                </a:lnTo>
                <a:lnTo>
                  <a:pt x="702" y="154184"/>
                </a:lnTo>
                <a:lnTo>
                  <a:pt x="4206" y="159090"/>
                </a:lnTo>
                <a:lnTo>
                  <a:pt x="9112" y="162594"/>
                </a:lnTo>
                <a:lnTo>
                  <a:pt x="15419" y="163295"/>
                </a:lnTo>
                <a:lnTo>
                  <a:pt x="65879" y="163295"/>
                </a:lnTo>
                <a:lnTo>
                  <a:pt x="65879" y="149979"/>
                </a:lnTo>
                <a:lnTo>
                  <a:pt x="14718" y="149979"/>
                </a:lnTo>
                <a:lnTo>
                  <a:pt x="14018" y="149278"/>
                </a:lnTo>
                <a:lnTo>
                  <a:pt x="13317" y="148577"/>
                </a:lnTo>
                <a:lnTo>
                  <a:pt x="13317" y="147877"/>
                </a:lnTo>
                <a:lnTo>
                  <a:pt x="13317" y="30136"/>
                </a:lnTo>
                <a:lnTo>
                  <a:pt x="13317" y="29435"/>
                </a:lnTo>
                <a:lnTo>
                  <a:pt x="14018" y="28735"/>
                </a:lnTo>
                <a:lnTo>
                  <a:pt x="14718" y="28034"/>
                </a:lnTo>
                <a:lnTo>
                  <a:pt x="35043" y="28034"/>
                </a:lnTo>
                <a:lnTo>
                  <a:pt x="35043" y="50460"/>
                </a:lnTo>
                <a:lnTo>
                  <a:pt x="113536" y="50460"/>
                </a:lnTo>
                <a:lnTo>
                  <a:pt x="113536" y="28034"/>
                </a:lnTo>
                <a:lnTo>
                  <a:pt x="133860" y="28034"/>
                </a:lnTo>
                <a:lnTo>
                  <a:pt x="134561" y="28735"/>
                </a:lnTo>
                <a:lnTo>
                  <a:pt x="135262" y="29435"/>
                </a:lnTo>
                <a:lnTo>
                  <a:pt x="135963" y="30136"/>
                </a:lnTo>
                <a:lnTo>
                  <a:pt x="135963" y="71486"/>
                </a:lnTo>
                <a:lnTo>
                  <a:pt x="148578" y="71486"/>
                </a:lnTo>
                <a:lnTo>
                  <a:pt x="148578" y="30136"/>
                </a:lnTo>
                <a:lnTo>
                  <a:pt x="147877" y="23829"/>
                </a:lnTo>
                <a:lnTo>
                  <a:pt x="144373" y="18923"/>
                </a:lnTo>
                <a:lnTo>
                  <a:pt x="139467" y="15419"/>
                </a:lnTo>
                <a:lnTo>
                  <a:pt x="133160" y="14718"/>
                </a:lnTo>
                <a:lnTo>
                  <a:pt x="94614" y="14718"/>
                </a:lnTo>
                <a:lnTo>
                  <a:pt x="91810" y="8410"/>
                </a:lnTo>
                <a:lnTo>
                  <a:pt x="86904" y="4205"/>
                </a:lnTo>
                <a:lnTo>
                  <a:pt x="81298" y="701"/>
                </a:lnTo>
                <a:lnTo>
                  <a:pt x="7428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63"/>
          <p:cNvSpPr/>
          <p:nvPr/>
        </p:nvSpPr>
        <p:spPr>
          <a:xfrm>
            <a:off x="5819362" y="1839580"/>
            <a:ext cx="545532" cy="357148"/>
          </a:xfrm>
          <a:custGeom>
            <a:rect b="b" l="l" r="r" t="t"/>
            <a:pathLst>
              <a:path extrusionOk="0" h="127553" w="194833">
                <a:moveTo>
                  <a:pt x="65178" y="12615"/>
                </a:moveTo>
                <a:lnTo>
                  <a:pt x="72186" y="14017"/>
                </a:lnTo>
                <a:lnTo>
                  <a:pt x="77793" y="18222"/>
                </a:lnTo>
                <a:lnTo>
                  <a:pt x="81998" y="23829"/>
                </a:lnTo>
                <a:lnTo>
                  <a:pt x="82699" y="30136"/>
                </a:lnTo>
                <a:lnTo>
                  <a:pt x="81998" y="37145"/>
                </a:lnTo>
                <a:lnTo>
                  <a:pt x="77793" y="42751"/>
                </a:lnTo>
                <a:lnTo>
                  <a:pt x="72186" y="46956"/>
                </a:lnTo>
                <a:lnTo>
                  <a:pt x="65178" y="47657"/>
                </a:lnTo>
                <a:lnTo>
                  <a:pt x="58870" y="46956"/>
                </a:lnTo>
                <a:lnTo>
                  <a:pt x="53264" y="42751"/>
                </a:lnTo>
                <a:lnTo>
                  <a:pt x="49059" y="37145"/>
                </a:lnTo>
                <a:lnTo>
                  <a:pt x="47657" y="30136"/>
                </a:lnTo>
                <a:lnTo>
                  <a:pt x="49059" y="23829"/>
                </a:lnTo>
                <a:lnTo>
                  <a:pt x="53264" y="18222"/>
                </a:lnTo>
                <a:lnTo>
                  <a:pt x="58870" y="14017"/>
                </a:lnTo>
                <a:lnTo>
                  <a:pt x="65178" y="12615"/>
                </a:lnTo>
                <a:close/>
                <a:moveTo>
                  <a:pt x="102322" y="0"/>
                </a:moveTo>
                <a:lnTo>
                  <a:pt x="107929" y="6308"/>
                </a:lnTo>
                <a:lnTo>
                  <a:pt x="110732" y="14017"/>
                </a:lnTo>
                <a:lnTo>
                  <a:pt x="112835" y="22427"/>
                </a:lnTo>
                <a:lnTo>
                  <a:pt x="113536" y="30136"/>
                </a:lnTo>
                <a:lnTo>
                  <a:pt x="112835" y="38546"/>
                </a:lnTo>
                <a:lnTo>
                  <a:pt x="110732" y="46956"/>
                </a:lnTo>
                <a:lnTo>
                  <a:pt x="107929" y="53965"/>
                </a:lnTo>
                <a:lnTo>
                  <a:pt x="102322" y="60973"/>
                </a:lnTo>
                <a:lnTo>
                  <a:pt x="102322" y="60973"/>
                </a:lnTo>
                <a:lnTo>
                  <a:pt x="107929" y="59571"/>
                </a:lnTo>
                <a:lnTo>
                  <a:pt x="117741" y="54666"/>
                </a:lnTo>
                <a:lnTo>
                  <a:pt x="121946" y="50461"/>
                </a:lnTo>
                <a:lnTo>
                  <a:pt x="125450" y="46256"/>
                </a:lnTo>
                <a:lnTo>
                  <a:pt x="128954" y="36444"/>
                </a:lnTo>
                <a:lnTo>
                  <a:pt x="129655" y="30136"/>
                </a:lnTo>
                <a:lnTo>
                  <a:pt x="128954" y="24530"/>
                </a:lnTo>
                <a:lnTo>
                  <a:pt x="125450" y="14718"/>
                </a:lnTo>
                <a:lnTo>
                  <a:pt x="121946" y="9812"/>
                </a:lnTo>
                <a:lnTo>
                  <a:pt x="117741" y="6308"/>
                </a:lnTo>
                <a:lnTo>
                  <a:pt x="107929" y="1402"/>
                </a:lnTo>
                <a:lnTo>
                  <a:pt x="102322" y="0"/>
                </a:lnTo>
                <a:close/>
                <a:moveTo>
                  <a:pt x="59571" y="0"/>
                </a:moveTo>
                <a:lnTo>
                  <a:pt x="48358" y="4906"/>
                </a:lnTo>
                <a:lnTo>
                  <a:pt x="43452" y="9111"/>
                </a:lnTo>
                <a:lnTo>
                  <a:pt x="39948" y="13316"/>
                </a:lnTo>
                <a:lnTo>
                  <a:pt x="35042" y="24530"/>
                </a:lnTo>
                <a:lnTo>
                  <a:pt x="35042" y="30136"/>
                </a:lnTo>
                <a:lnTo>
                  <a:pt x="35042" y="36444"/>
                </a:lnTo>
                <a:lnTo>
                  <a:pt x="39948" y="47657"/>
                </a:lnTo>
                <a:lnTo>
                  <a:pt x="43452" y="51862"/>
                </a:lnTo>
                <a:lnTo>
                  <a:pt x="48358" y="56067"/>
                </a:lnTo>
                <a:lnTo>
                  <a:pt x="59571" y="60973"/>
                </a:lnTo>
                <a:lnTo>
                  <a:pt x="71485" y="60973"/>
                </a:lnTo>
                <a:lnTo>
                  <a:pt x="82699" y="56067"/>
                </a:lnTo>
                <a:lnTo>
                  <a:pt x="86904" y="51862"/>
                </a:lnTo>
                <a:lnTo>
                  <a:pt x="91109" y="47657"/>
                </a:lnTo>
                <a:lnTo>
                  <a:pt x="96015" y="36444"/>
                </a:lnTo>
                <a:lnTo>
                  <a:pt x="96015" y="30136"/>
                </a:lnTo>
                <a:lnTo>
                  <a:pt x="96015" y="24530"/>
                </a:lnTo>
                <a:lnTo>
                  <a:pt x="91109" y="13316"/>
                </a:lnTo>
                <a:lnTo>
                  <a:pt x="86904" y="9111"/>
                </a:lnTo>
                <a:lnTo>
                  <a:pt x="82699" y="4906"/>
                </a:lnTo>
                <a:lnTo>
                  <a:pt x="71485" y="0"/>
                </a:lnTo>
                <a:close/>
                <a:moveTo>
                  <a:pt x="164697" y="22427"/>
                </a:moveTo>
                <a:lnTo>
                  <a:pt x="164697" y="39948"/>
                </a:lnTo>
                <a:lnTo>
                  <a:pt x="147176" y="39948"/>
                </a:lnTo>
                <a:lnTo>
                  <a:pt x="147176" y="52563"/>
                </a:lnTo>
                <a:lnTo>
                  <a:pt x="164697" y="52563"/>
                </a:lnTo>
                <a:lnTo>
                  <a:pt x="164697" y="70084"/>
                </a:lnTo>
                <a:lnTo>
                  <a:pt x="177312" y="70084"/>
                </a:lnTo>
                <a:lnTo>
                  <a:pt x="177312" y="52563"/>
                </a:lnTo>
                <a:lnTo>
                  <a:pt x="194833" y="52563"/>
                </a:lnTo>
                <a:lnTo>
                  <a:pt x="194833" y="39948"/>
                </a:lnTo>
                <a:lnTo>
                  <a:pt x="177312" y="39948"/>
                </a:lnTo>
                <a:lnTo>
                  <a:pt x="177312" y="22427"/>
                </a:lnTo>
                <a:close/>
                <a:moveTo>
                  <a:pt x="65178" y="88306"/>
                </a:moveTo>
                <a:lnTo>
                  <a:pt x="77092" y="89007"/>
                </a:lnTo>
                <a:lnTo>
                  <a:pt x="89006" y="91109"/>
                </a:lnTo>
                <a:lnTo>
                  <a:pt x="100921" y="94613"/>
                </a:lnTo>
                <a:lnTo>
                  <a:pt x="112134" y="99519"/>
                </a:lnTo>
                <a:lnTo>
                  <a:pt x="114937" y="100921"/>
                </a:lnTo>
                <a:lnTo>
                  <a:pt x="116339" y="103724"/>
                </a:lnTo>
                <a:lnTo>
                  <a:pt x="117741" y="105827"/>
                </a:lnTo>
                <a:lnTo>
                  <a:pt x="117741" y="108630"/>
                </a:lnTo>
                <a:lnTo>
                  <a:pt x="117741" y="114937"/>
                </a:lnTo>
                <a:lnTo>
                  <a:pt x="12615" y="114937"/>
                </a:lnTo>
                <a:lnTo>
                  <a:pt x="12615" y="108630"/>
                </a:lnTo>
                <a:lnTo>
                  <a:pt x="13316" y="105827"/>
                </a:lnTo>
                <a:lnTo>
                  <a:pt x="14718" y="103724"/>
                </a:lnTo>
                <a:lnTo>
                  <a:pt x="16119" y="100921"/>
                </a:lnTo>
                <a:lnTo>
                  <a:pt x="18923" y="99519"/>
                </a:lnTo>
                <a:lnTo>
                  <a:pt x="30136" y="94613"/>
                </a:lnTo>
                <a:lnTo>
                  <a:pt x="41350" y="91109"/>
                </a:lnTo>
                <a:lnTo>
                  <a:pt x="53264" y="89007"/>
                </a:lnTo>
                <a:lnTo>
                  <a:pt x="65178" y="88306"/>
                </a:lnTo>
                <a:close/>
                <a:moveTo>
                  <a:pt x="65178" y="74990"/>
                </a:moveTo>
                <a:lnTo>
                  <a:pt x="51862" y="75691"/>
                </a:lnTo>
                <a:lnTo>
                  <a:pt x="38546" y="78494"/>
                </a:lnTo>
                <a:lnTo>
                  <a:pt x="25230" y="81998"/>
                </a:lnTo>
                <a:lnTo>
                  <a:pt x="12615" y="88306"/>
                </a:lnTo>
                <a:lnTo>
                  <a:pt x="7009" y="91109"/>
                </a:lnTo>
                <a:lnTo>
                  <a:pt x="3504" y="96716"/>
                </a:lnTo>
                <a:lnTo>
                  <a:pt x="0" y="102322"/>
                </a:lnTo>
                <a:lnTo>
                  <a:pt x="0" y="108630"/>
                </a:lnTo>
                <a:lnTo>
                  <a:pt x="0" y="127553"/>
                </a:lnTo>
                <a:lnTo>
                  <a:pt x="131057" y="127553"/>
                </a:lnTo>
                <a:lnTo>
                  <a:pt x="131057" y="108630"/>
                </a:lnTo>
                <a:lnTo>
                  <a:pt x="130356" y="102322"/>
                </a:lnTo>
                <a:lnTo>
                  <a:pt x="127552" y="96716"/>
                </a:lnTo>
                <a:lnTo>
                  <a:pt x="124048" y="91109"/>
                </a:lnTo>
                <a:lnTo>
                  <a:pt x="118442" y="88306"/>
                </a:lnTo>
                <a:lnTo>
                  <a:pt x="105126" y="81998"/>
                </a:lnTo>
                <a:lnTo>
                  <a:pt x="91810" y="78494"/>
                </a:lnTo>
                <a:lnTo>
                  <a:pt x="78494" y="75691"/>
                </a:lnTo>
                <a:lnTo>
                  <a:pt x="65178" y="74990"/>
                </a:lnTo>
                <a:close/>
                <a:moveTo>
                  <a:pt x="137364" y="82699"/>
                </a:moveTo>
                <a:lnTo>
                  <a:pt x="142270" y="87605"/>
                </a:lnTo>
                <a:lnTo>
                  <a:pt x="145774" y="93912"/>
                </a:lnTo>
                <a:lnTo>
                  <a:pt x="147877" y="100220"/>
                </a:lnTo>
                <a:lnTo>
                  <a:pt x="148577" y="107228"/>
                </a:lnTo>
                <a:lnTo>
                  <a:pt x="148577" y="127553"/>
                </a:lnTo>
                <a:lnTo>
                  <a:pt x="164697" y="127553"/>
                </a:lnTo>
                <a:lnTo>
                  <a:pt x="164697" y="107228"/>
                </a:lnTo>
                <a:lnTo>
                  <a:pt x="163996" y="102322"/>
                </a:lnTo>
                <a:lnTo>
                  <a:pt x="159791" y="94613"/>
                </a:lnTo>
                <a:lnTo>
                  <a:pt x="156287" y="91810"/>
                </a:lnTo>
                <a:lnTo>
                  <a:pt x="147176" y="86203"/>
                </a:lnTo>
                <a:lnTo>
                  <a:pt x="137364" y="8269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63"/>
          <p:cNvSpPr/>
          <p:nvPr/>
        </p:nvSpPr>
        <p:spPr>
          <a:xfrm>
            <a:off x="7782763" y="1869913"/>
            <a:ext cx="357121" cy="357121"/>
          </a:xfrm>
          <a:custGeom>
            <a:rect b="b" l="l" r="r" t="t"/>
            <a:pathLst>
              <a:path extrusionOk="0" h="108630" w="108630">
                <a:moveTo>
                  <a:pt x="7709" y="0"/>
                </a:moveTo>
                <a:lnTo>
                  <a:pt x="7709" y="12615"/>
                </a:lnTo>
                <a:lnTo>
                  <a:pt x="86203" y="12615"/>
                </a:lnTo>
                <a:lnTo>
                  <a:pt x="0" y="99519"/>
                </a:lnTo>
                <a:lnTo>
                  <a:pt x="9111" y="108630"/>
                </a:lnTo>
                <a:lnTo>
                  <a:pt x="95314" y="22427"/>
                </a:lnTo>
                <a:lnTo>
                  <a:pt x="95314" y="100220"/>
                </a:lnTo>
                <a:lnTo>
                  <a:pt x="108630" y="100220"/>
                </a:lnTo>
                <a:lnTo>
                  <a:pt x="10863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63"/>
          <p:cNvSpPr txBox="1"/>
          <p:nvPr>
            <p:ph type="title"/>
          </p:nvPr>
        </p:nvSpPr>
        <p:spPr>
          <a:xfrm>
            <a:off x="463575" y="438425"/>
            <a:ext cx="6767700" cy="123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Pasos Realizados en la Preparación de los Datos</a:t>
            </a:r>
            <a:endParaRPr/>
          </a:p>
          <a:p>
            <a:pPr indent="0" lvl="0" marL="0" rtl="0" algn="l">
              <a:spcBef>
                <a:spcPts val="0"/>
              </a:spcBef>
              <a:spcAft>
                <a:spcPts val="0"/>
              </a:spcAft>
              <a:buNone/>
            </a:pPr>
            <a:r>
              <a:t/>
            </a:r>
            <a:endParaRPr/>
          </a:p>
        </p:txBody>
      </p:sp>
      <p:sp>
        <p:nvSpPr>
          <p:cNvPr id="523" name="Google Shape;523;p63"/>
          <p:cNvSpPr/>
          <p:nvPr/>
        </p:nvSpPr>
        <p:spPr>
          <a:xfrm>
            <a:off x="603475" y="1753866"/>
            <a:ext cx="2313300" cy="5892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2"/>
                </a:solidFill>
                <a:latin typeface="Inter SemiBold"/>
                <a:ea typeface="Inter SemiBold"/>
                <a:cs typeface="Inter SemiBold"/>
                <a:sym typeface="Inter SemiBold"/>
              </a:rPr>
              <a:t>$000.000</a:t>
            </a:r>
            <a:endParaRPr sz="3000">
              <a:solidFill>
                <a:schemeClr val="dk2"/>
              </a:solidFill>
              <a:latin typeface="Inter SemiBold"/>
              <a:ea typeface="Inter SemiBold"/>
              <a:cs typeface="Inter SemiBold"/>
              <a:sym typeface="Inter SemiBold"/>
            </a:endParaRPr>
          </a:p>
        </p:txBody>
      </p:sp>
      <p:cxnSp>
        <p:nvCxnSpPr>
          <p:cNvPr id="524" name="Google Shape;524;p63"/>
          <p:cNvCxnSpPr/>
          <p:nvPr/>
        </p:nvCxnSpPr>
        <p:spPr>
          <a:xfrm>
            <a:off x="5182025" y="2827800"/>
            <a:ext cx="0" cy="1232400"/>
          </a:xfrm>
          <a:prstGeom prst="straightConnector1">
            <a:avLst/>
          </a:prstGeom>
          <a:noFill/>
          <a:ln cap="flat" cmpd="sng" w="9525">
            <a:solidFill>
              <a:schemeClr val="lt2"/>
            </a:solidFill>
            <a:prstDash val="solid"/>
            <a:round/>
            <a:headEnd len="med" w="med" type="none"/>
            <a:tailEnd len="med" w="med" type="none"/>
          </a:ln>
        </p:spPr>
      </p:cxnSp>
      <p:cxnSp>
        <p:nvCxnSpPr>
          <p:cNvPr id="525" name="Google Shape;525;p63"/>
          <p:cNvCxnSpPr/>
          <p:nvPr/>
        </p:nvCxnSpPr>
        <p:spPr>
          <a:xfrm>
            <a:off x="7021675" y="2827800"/>
            <a:ext cx="0" cy="123240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9" name="Shape 529"/>
        <p:cNvGrpSpPr/>
        <p:nvPr/>
      </p:nvGrpSpPr>
      <p:grpSpPr>
        <a:xfrm>
          <a:off x="0" y="0"/>
          <a:ext cx="0" cy="0"/>
          <a:chOff x="0" y="0"/>
          <a:chExt cx="0" cy="0"/>
        </a:xfrm>
      </p:grpSpPr>
      <p:sp>
        <p:nvSpPr>
          <p:cNvPr id="530" name="Google Shape;530;p64"/>
          <p:cNvSpPr txBox="1"/>
          <p:nvPr>
            <p:ph idx="2" type="body"/>
          </p:nvPr>
        </p:nvSpPr>
        <p:spPr>
          <a:xfrm>
            <a:off x="6905775" y="3156575"/>
            <a:ext cx="1704300" cy="2010300"/>
          </a:xfrm>
          <a:prstGeom prst="rect">
            <a:avLst/>
          </a:prstGeom>
        </p:spPr>
        <p:txBody>
          <a:bodyPr anchorCtr="0" anchor="t" bIns="91425" lIns="91425" spcFirstLastPara="1" rIns="91425" wrap="square" tIns="91425">
            <a:spAutoFit/>
          </a:bodyPr>
          <a:lstStyle/>
          <a:p>
            <a:pPr indent="0" lvl="0" marL="0" rtl="0" algn="ctr">
              <a:spcBef>
                <a:spcPts val="1200"/>
              </a:spcBef>
              <a:spcAft>
                <a:spcPts val="0"/>
              </a:spcAft>
              <a:buNone/>
            </a:pPr>
            <a:r>
              <a:rPr lang="en">
                <a:solidFill>
                  <a:schemeClr val="dk2"/>
                </a:solidFill>
              </a:rPr>
              <a:t>Se creó un subconjunto (`reviews_num_view`) para analizar el número de reseñas en diferentes vecindarios.</a:t>
            </a:r>
            <a:endParaRPr>
              <a:solidFill>
                <a:schemeClr val="dk2"/>
              </a:solidFill>
            </a:endParaRPr>
          </a:p>
          <a:p>
            <a:pPr indent="0" lvl="0" marL="0" rtl="0" algn="ctr">
              <a:spcBef>
                <a:spcPts val="1200"/>
              </a:spcBef>
              <a:spcAft>
                <a:spcPts val="1200"/>
              </a:spcAft>
              <a:buNone/>
            </a:pPr>
            <a:r>
              <a:t/>
            </a:r>
            <a:endParaRPr>
              <a:solidFill>
                <a:schemeClr val="dk2"/>
              </a:solidFill>
            </a:endParaRPr>
          </a:p>
        </p:txBody>
      </p:sp>
      <p:sp>
        <p:nvSpPr>
          <p:cNvPr id="531" name="Google Shape;531;p64"/>
          <p:cNvSpPr txBox="1"/>
          <p:nvPr>
            <p:ph type="title"/>
          </p:nvPr>
        </p:nvSpPr>
        <p:spPr>
          <a:xfrm>
            <a:off x="407550" y="456075"/>
            <a:ext cx="7896600" cy="8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2"/>
                </a:solidFill>
              </a:rPr>
              <a:t>Segmentación de Datos y Visualizaciones</a:t>
            </a:r>
            <a:endParaRPr sz="3600">
              <a:solidFill>
                <a:schemeClr val="dk2"/>
              </a:solidFill>
            </a:endParaRPr>
          </a:p>
        </p:txBody>
      </p:sp>
      <p:sp>
        <p:nvSpPr>
          <p:cNvPr id="532" name="Google Shape;532;p64"/>
          <p:cNvSpPr/>
          <p:nvPr/>
        </p:nvSpPr>
        <p:spPr>
          <a:xfrm>
            <a:off x="604975" y="1457338"/>
            <a:ext cx="1607400" cy="1607400"/>
          </a:xfrm>
          <a:prstGeom prst="roundRect">
            <a:avLst>
              <a:gd fmla="val 50000" name="adj"/>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Inter"/>
                <a:ea typeface="Inter"/>
                <a:cs typeface="Inter"/>
                <a:sym typeface="Inter"/>
              </a:rPr>
              <a:t>Análisis de Precios</a:t>
            </a:r>
            <a:endParaRPr sz="2500">
              <a:solidFill>
                <a:schemeClr val="dk2"/>
              </a:solidFill>
              <a:latin typeface="Inter"/>
              <a:ea typeface="Inter"/>
              <a:cs typeface="Inter"/>
              <a:sym typeface="Inter"/>
            </a:endParaRPr>
          </a:p>
        </p:txBody>
      </p:sp>
      <p:sp>
        <p:nvSpPr>
          <p:cNvPr id="533" name="Google Shape;533;p64"/>
          <p:cNvSpPr/>
          <p:nvPr/>
        </p:nvSpPr>
        <p:spPr>
          <a:xfrm>
            <a:off x="3814850" y="1457338"/>
            <a:ext cx="1607400" cy="1607400"/>
          </a:xfrm>
          <a:prstGeom prst="roundRect">
            <a:avLst>
              <a:gd fmla="val 50000" name="adj"/>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Inter"/>
                <a:ea typeface="Inter"/>
                <a:cs typeface="Inter"/>
                <a:sym typeface="Inter"/>
              </a:rPr>
              <a:t>Análisis de Disponibilidad</a:t>
            </a:r>
            <a:endParaRPr sz="2500">
              <a:solidFill>
                <a:schemeClr val="dk2"/>
              </a:solidFill>
              <a:latin typeface="Inter"/>
              <a:ea typeface="Inter"/>
              <a:cs typeface="Inter"/>
              <a:sym typeface="Inter"/>
            </a:endParaRPr>
          </a:p>
        </p:txBody>
      </p:sp>
      <p:sp>
        <p:nvSpPr>
          <p:cNvPr id="534" name="Google Shape;534;p64"/>
          <p:cNvSpPr/>
          <p:nvPr/>
        </p:nvSpPr>
        <p:spPr>
          <a:xfrm>
            <a:off x="6954219" y="1457338"/>
            <a:ext cx="1607400" cy="1607400"/>
          </a:xfrm>
          <a:prstGeom prst="roundRect">
            <a:avLst>
              <a:gd fmla="val 50000" name="adj"/>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Inter"/>
                <a:ea typeface="Inter"/>
                <a:cs typeface="Inter"/>
                <a:sym typeface="Inter"/>
              </a:rPr>
              <a:t>Análisis de Reseñas</a:t>
            </a:r>
            <a:endParaRPr sz="2500">
              <a:solidFill>
                <a:schemeClr val="dk2"/>
              </a:solidFill>
              <a:latin typeface="Inter"/>
              <a:ea typeface="Inter"/>
              <a:cs typeface="Inter"/>
              <a:sym typeface="Inter"/>
            </a:endParaRPr>
          </a:p>
        </p:txBody>
      </p:sp>
      <p:sp>
        <p:nvSpPr>
          <p:cNvPr id="535" name="Google Shape;535;p64"/>
          <p:cNvSpPr txBox="1"/>
          <p:nvPr>
            <p:ph idx="2" type="body"/>
          </p:nvPr>
        </p:nvSpPr>
        <p:spPr>
          <a:xfrm>
            <a:off x="3807350" y="3338225"/>
            <a:ext cx="1704300" cy="1585500"/>
          </a:xfrm>
          <a:prstGeom prst="rect">
            <a:avLst/>
          </a:prstGeom>
        </p:spPr>
        <p:txBody>
          <a:bodyPr anchorCtr="0" anchor="t" bIns="91425" lIns="91425" spcFirstLastPara="1" rIns="91425" wrap="square" tIns="91425">
            <a:spAutoFit/>
          </a:bodyPr>
          <a:lstStyle/>
          <a:p>
            <a:pPr indent="0" lvl="0" marL="0" rtl="0" algn="ctr">
              <a:spcBef>
                <a:spcPts val="1200"/>
              </a:spcBef>
              <a:spcAft>
                <a:spcPts val="0"/>
              </a:spcAft>
              <a:buNone/>
            </a:pPr>
            <a:r>
              <a:rPr lang="en">
                <a:solidFill>
                  <a:schemeClr val="dk2"/>
                </a:solidFill>
              </a:rPr>
              <a:t>Se creó un subconjunto (`availability_view`) para analizar la disponibilidad anual.</a:t>
            </a:r>
            <a:endParaRPr>
              <a:solidFill>
                <a:schemeClr val="dk2"/>
              </a:solidFill>
            </a:endParaRPr>
          </a:p>
          <a:p>
            <a:pPr indent="0" lvl="0" marL="0" rtl="0" algn="ctr">
              <a:spcBef>
                <a:spcPts val="1200"/>
              </a:spcBef>
              <a:spcAft>
                <a:spcPts val="1200"/>
              </a:spcAft>
              <a:buNone/>
            </a:pPr>
            <a:r>
              <a:t/>
            </a:r>
            <a:endParaRPr>
              <a:solidFill>
                <a:schemeClr val="dk2"/>
              </a:solidFill>
            </a:endParaRPr>
          </a:p>
        </p:txBody>
      </p:sp>
      <p:sp>
        <p:nvSpPr>
          <p:cNvPr id="536" name="Google Shape;536;p64"/>
          <p:cNvSpPr txBox="1"/>
          <p:nvPr>
            <p:ph idx="2" type="body"/>
          </p:nvPr>
        </p:nvSpPr>
        <p:spPr>
          <a:xfrm>
            <a:off x="708925" y="3308975"/>
            <a:ext cx="1704300" cy="1644000"/>
          </a:xfrm>
          <a:prstGeom prst="rect">
            <a:avLst/>
          </a:prstGeom>
        </p:spPr>
        <p:txBody>
          <a:bodyPr anchorCtr="0" anchor="t" bIns="91425" lIns="91425" spcFirstLastPara="1" rIns="91425" wrap="square" tIns="91425">
            <a:spAutoFit/>
          </a:bodyPr>
          <a:lstStyle/>
          <a:p>
            <a:pPr indent="0" lvl="0" marL="0" rtl="0" algn="ctr">
              <a:spcBef>
                <a:spcPts val="1200"/>
              </a:spcBef>
              <a:spcAft>
                <a:spcPts val="1200"/>
              </a:spcAft>
              <a:buNone/>
            </a:pPr>
            <a:r>
              <a:rPr lang="en">
                <a:solidFill>
                  <a:schemeClr val="dk2"/>
                </a:solidFill>
              </a:rPr>
              <a:t>Se creó un subconjunto (`prices_view`) con datos completos para las columnas relacionadas con el precio.</a:t>
            </a:r>
            <a:endParaRPr>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0" name="Shape 540"/>
        <p:cNvGrpSpPr/>
        <p:nvPr/>
      </p:nvGrpSpPr>
      <p:grpSpPr>
        <a:xfrm>
          <a:off x="0" y="0"/>
          <a:ext cx="0" cy="0"/>
          <a:chOff x="0" y="0"/>
          <a:chExt cx="0" cy="0"/>
        </a:xfrm>
      </p:grpSpPr>
      <p:sp>
        <p:nvSpPr>
          <p:cNvPr id="541" name="Google Shape;541;p65"/>
          <p:cNvSpPr txBox="1"/>
          <p:nvPr>
            <p:ph idx="2" type="body"/>
          </p:nvPr>
        </p:nvSpPr>
        <p:spPr>
          <a:xfrm>
            <a:off x="6905775" y="3156575"/>
            <a:ext cx="1704300" cy="2376600"/>
          </a:xfrm>
          <a:prstGeom prst="rect">
            <a:avLst/>
          </a:prstGeom>
        </p:spPr>
        <p:txBody>
          <a:bodyPr anchorCtr="0" anchor="t" bIns="91425" lIns="91425" spcFirstLastPara="1" rIns="91425" wrap="square" tIns="91425">
            <a:spAutoFit/>
          </a:bodyPr>
          <a:lstStyle/>
          <a:p>
            <a:pPr indent="0" lvl="0" marL="0" rtl="0" algn="ctr">
              <a:spcBef>
                <a:spcPts val="1200"/>
              </a:spcBef>
              <a:spcAft>
                <a:spcPts val="0"/>
              </a:spcAft>
              <a:buNone/>
            </a:pPr>
            <a:r>
              <a:rPr lang="en">
                <a:solidFill>
                  <a:schemeClr val="dk2"/>
                </a:solidFill>
              </a:rPr>
              <a:t>Se creó un subconjunto (`min_nights_view`) para propiedades con valores válidos de noches mínimas (1–365 días).</a:t>
            </a:r>
            <a:endParaRPr>
              <a:solidFill>
                <a:schemeClr val="dk2"/>
              </a:solidFill>
            </a:endParaRPr>
          </a:p>
          <a:p>
            <a:pPr indent="0" lvl="0" marL="0" rtl="0" algn="ctr">
              <a:spcBef>
                <a:spcPts val="1200"/>
              </a:spcBef>
              <a:spcAft>
                <a:spcPts val="0"/>
              </a:spcAft>
              <a:buNone/>
            </a:pPr>
            <a:r>
              <a:t/>
            </a:r>
            <a:endParaRPr>
              <a:solidFill>
                <a:schemeClr val="dk2"/>
              </a:solidFill>
            </a:endParaRPr>
          </a:p>
          <a:p>
            <a:pPr indent="0" lvl="0" marL="0" rtl="0" algn="ctr">
              <a:spcBef>
                <a:spcPts val="1200"/>
              </a:spcBef>
              <a:spcAft>
                <a:spcPts val="1200"/>
              </a:spcAft>
              <a:buNone/>
            </a:pPr>
            <a:r>
              <a:t/>
            </a:r>
            <a:endParaRPr>
              <a:solidFill>
                <a:schemeClr val="dk2"/>
              </a:solidFill>
            </a:endParaRPr>
          </a:p>
        </p:txBody>
      </p:sp>
      <p:sp>
        <p:nvSpPr>
          <p:cNvPr id="542" name="Google Shape;542;p65"/>
          <p:cNvSpPr txBox="1"/>
          <p:nvPr>
            <p:ph type="title"/>
          </p:nvPr>
        </p:nvSpPr>
        <p:spPr>
          <a:xfrm>
            <a:off x="407550" y="456075"/>
            <a:ext cx="7896600" cy="8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2"/>
                </a:solidFill>
              </a:rPr>
              <a:t>Segmentación de Datos y Visualizaciones</a:t>
            </a:r>
            <a:endParaRPr sz="3600">
              <a:solidFill>
                <a:schemeClr val="dk2"/>
              </a:solidFill>
            </a:endParaRPr>
          </a:p>
        </p:txBody>
      </p:sp>
      <p:sp>
        <p:nvSpPr>
          <p:cNvPr id="543" name="Google Shape;543;p65"/>
          <p:cNvSpPr/>
          <p:nvPr/>
        </p:nvSpPr>
        <p:spPr>
          <a:xfrm>
            <a:off x="604975" y="1457338"/>
            <a:ext cx="1607400" cy="1607400"/>
          </a:xfrm>
          <a:prstGeom prst="roundRect">
            <a:avLst>
              <a:gd fmla="val 50000" name="adj"/>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Inter"/>
                <a:ea typeface="Inter"/>
                <a:cs typeface="Inter"/>
                <a:sym typeface="Inter"/>
              </a:rPr>
              <a:t>Tipos de habitaciones</a:t>
            </a:r>
            <a:endParaRPr sz="2500">
              <a:solidFill>
                <a:schemeClr val="dk2"/>
              </a:solidFill>
              <a:latin typeface="Inter"/>
              <a:ea typeface="Inter"/>
              <a:cs typeface="Inter"/>
              <a:sym typeface="Inter"/>
            </a:endParaRPr>
          </a:p>
        </p:txBody>
      </p:sp>
      <p:sp>
        <p:nvSpPr>
          <p:cNvPr id="544" name="Google Shape;544;p65"/>
          <p:cNvSpPr/>
          <p:nvPr/>
        </p:nvSpPr>
        <p:spPr>
          <a:xfrm>
            <a:off x="3814850" y="1457338"/>
            <a:ext cx="1607400" cy="1607400"/>
          </a:xfrm>
          <a:prstGeom prst="roundRect">
            <a:avLst>
              <a:gd fmla="val 50000" name="adj"/>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Inter"/>
                <a:ea typeface="Inter"/>
                <a:cs typeface="Inter"/>
                <a:sym typeface="Inter"/>
              </a:rPr>
              <a:t>Reglas de la casa</a:t>
            </a:r>
            <a:endParaRPr sz="1600">
              <a:solidFill>
                <a:schemeClr val="dk2"/>
              </a:solidFill>
              <a:latin typeface="Inter"/>
              <a:ea typeface="Inter"/>
              <a:cs typeface="Inter"/>
              <a:sym typeface="Inter"/>
            </a:endParaRPr>
          </a:p>
        </p:txBody>
      </p:sp>
      <p:sp>
        <p:nvSpPr>
          <p:cNvPr id="545" name="Google Shape;545;p65"/>
          <p:cNvSpPr/>
          <p:nvPr/>
        </p:nvSpPr>
        <p:spPr>
          <a:xfrm>
            <a:off x="6954219" y="1457338"/>
            <a:ext cx="1607400" cy="1607400"/>
          </a:xfrm>
          <a:prstGeom prst="roundRect">
            <a:avLst>
              <a:gd fmla="val 50000" name="adj"/>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Inter"/>
                <a:ea typeface="Inter"/>
                <a:cs typeface="Inter"/>
                <a:sym typeface="Inter"/>
              </a:rPr>
              <a:t>Análisis de Noches Mínimas</a:t>
            </a:r>
            <a:endParaRPr sz="2500">
              <a:solidFill>
                <a:schemeClr val="dk2"/>
              </a:solidFill>
              <a:latin typeface="Inter"/>
              <a:ea typeface="Inter"/>
              <a:cs typeface="Inter"/>
              <a:sym typeface="Inter"/>
            </a:endParaRPr>
          </a:p>
        </p:txBody>
      </p:sp>
      <p:sp>
        <p:nvSpPr>
          <p:cNvPr id="546" name="Google Shape;546;p65"/>
          <p:cNvSpPr txBox="1"/>
          <p:nvPr>
            <p:ph idx="2" type="body"/>
          </p:nvPr>
        </p:nvSpPr>
        <p:spPr>
          <a:xfrm>
            <a:off x="3766400" y="3156575"/>
            <a:ext cx="1704300" cy="2589000"/>
          </a:xfrm>
          <a:prstGeom prst="rect">
            <a:avLst/>
          </a:prstGeom>
        </p:spPr>
        <p:txBody>
          <a:bodyPr anchorCtr="0" anchor="t" bIns="91425" lIns="91425" spcFirstLastPara="1" rIns="91425" wrap="square" tIns="91425">
            <a:spAutoFit/>
          </a:bodyPr>
          <a:lstStyle/>
          <a:p>
            <a:pPr indent="0" lvl="0" marL="0" rtl="0" algn="ctr">
              <a:spcBef>
                <a:spcPts val="1200"/>
              </a:spcBef>
              <a:spcAft>
                <a:spcPts val="0"/>
              </a:spcAft>
              <a:buNone/>
            </a:pPr>
            <a:r>
              <a:rPr lang="en">
                <a:solidFill>
                  <a:schemeClr val="dk2"/>
                </a:solidFill>
              </a:rPr>
              <a:t>Se creó un subconjunto (`house_rules_view`) con propiedades que tienen reglas de la casa (`house_rules`) válidas.</a:t>
            </a:r>
            <a:endParaRPr>
              <a:solidFill>
                <a:schemeClr val="dk2"/>
              </a:solidFill>
            </a:endParaRPr>
          </a:p>
          <a:p>
            <a:pPr indent="0" lvl="0" marL="0" rtl="0" algn="ctr">
              <a:spcBef>
                <a:spcPts val="1200"/>
              </a:spcBef>
              <a:spcAft>
                <a:spcPts val="0"/>
              </a:spcAft>
              <a:buNone/>
            </a:pPr>
            <a:r>
              <a:t/>
            </a:r>
            <a:endParaRPr>
              <a:solidFill>
                <a:schemeClr val="dk2"/>
              </a:solidFill>
            </a:endParaRPr>
          </a:p>
          <a:p>
            <a:pPr indent="0" lvl="0" marL="0" rtl="0" algn="ctr">
              <a:spcBef>
                <a:spcPts val="1200"/>
              </a:spcBef>
              <a:spcAft>
                <a:spcPts val="1200"/>
              </a:spcAft>
              <a:buNone/>
            </a:pPr>
            <a:r>
              <a:t/>
            </a:r>
            <a:endParaRPr>
              <a:solidFill>
                <a:schemeClr val="dk2"/>
              </a:solidFill>
            </a:endParaRPr>
          </a:p>
        </p:txBody>
      </p:sp>
      <p:sp>
        <p:nvSpPr>
          <p:cNvPr id="547" name="Google Shape;547;p65"/>
          <p:cNvSpPr txBox="1"/>
          <p:nvPr>
            <p:ph idx="2" type="body"/>
          </p:nvPr>
        </p:nvSpPr>
        <p:spPr>
          <a:xfrm>
            <a:off x="556525" y="3156575"/>
            <a:ext cx="1704300" cy="1797900"/>
          </a:xfrm>
          <a:prstGeom prst="rect">
            <a:avLst/>
          </a:prstGeom>
        </p:spPr>
        <p:txBody>
          <a:bodyPr anchorCtr="0" anchor="t" bIns="91425" lIns="91425" spcFirstLastPara="1" rIns="91425" wrap="square" tIns="91425">
            <a:spAutoFit/>
          </a:bodyPr>
          <a:lstStyle/>
          <a:p>
            <a:pPr indent="0" lvl="0" marL="0" rtl="0" algn="ctr">
              <a:spcBef>
                <a:spcPts val="1200"/>
              </a:spcBef>
              <a:spcAft>
                <a:spcPts val="0"/>
              </a:spcAft>
              <a:buNone/>
            </a:pPr>
            <a:r>
              <a:rPr lang="en">
                <a:solidFill>
                  <a:schemeClr val="dk2"/>
                </a:solidFill>
              </a:rPr>
              <a:t>Se creó un subconjunto (`room_types_view`) para analizar la distribución de los tipos de habitación.</a:t>
            </a:r>
            <a:endParaRPr>
              <a:solidFill>
                <a:schemeClr val="dk2"/>
              </a:solidFill>
            </a:endParaRPr>
          </a:p>
          <a:p>
            <a:pPr indent="0" lvl="0" marL="0" rtl="0" algn="ctr">
              <a:spcBef>
                <a:spcPts val="1200"/>
              </a:spcBef>
              <a:spcAft>
                <a:spcPts val="1200"/>
              </a:spcAft>
              <a:buNone/>
            </a:pPr>
            <a:r>
              <a:t/>
            </a:r>
            <a:endParaRPr>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66"/>
          <p:cNvSpPr txBox="1"/>
          <p:nvPr>
            <p:ph type="title"/>
          </p:nvPr>
        </p:nvSpPr>
        <p:spPr>
          <a:xfrm>
            <a:off x="452575" y="596800"/>
            <a:ext cx="7335600" cy="12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Segmentación de Datos y Visualizaciones</a:t>
            </a:r>
            <a:endParaRPr/>
          </a:p>
        </p:txBody>
      </p:sp>
      <p:sp>
        <p:nvSpPr>
          <p:cNvPr id="553" name="Google Shape;553;p66"/>
          <p:cNvSpPr txBox="1"/>
          <p:nvPr>
            <p:ph idx="1" type="subTitle"/>
          </p:nvPr>
        </p:nvSpPr>
        <p:spPr>
          <a:xfrm>
            <a:off x="1653875" y="1857400"/>
            <a:ext cx="2151000" cy="36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Inter"/>
                <a:ea typeface="Inter"/>
                <a:cs typeface="Inter"/>
                <a:sym typeface="Inter"/>
              </a:rPr>
              <a:t>Propiedades Reservables de Inmediato</a:t>
            </a:r>
            <a:endParaRPr b="1" sz="2500">
              <a:latin typeface="Inter"/>
              <a:ea typeface="Inter"/>
              <a:cs typeface="Inter"/>
              <a:sym typeface="Inter"/>
            </a:endParaRPr>
          </a:p>
          <a:p>
            <a:pPr indent="0" lvl="0" marL="0" rtl="0" algn="l">
              <a:spcBef>
                <a:spcPts val="0"/>
              </a:spcBef>
              <a:spcAft>
                <a:spcPts val="0"/>
              </a:spcAft>
              <a:buNone/>
            </a:pPr>
            <a:r>
              <a:t/>
            </a:r>
            <a:endParaRPr/>
          </a:p>
        </p:txBody>
      </p:sp>
      <p:sp>
        <p:nvSpPr>
          <p:cNvPr id="554" name="Google Shape;554;p66"/>
          <p:cNvSpPr txBox="1"/>
          <p:nvPr>
            <p:ph idx="2" type="body"/>
          </p:nvPr>
        </p:nvSpPr>
        <p:spPr>
          <a:xfrm>
            <a:off x="1636025" y="2807813"/>
            <a:ext cx="2186700" cy="1982400"/>
          </a:xfrm>
          <a:prstGeom prst="rect">
            <a:avLst/>
          </a:prstGeom>
        </p:spPr>
        <p:txBody>
          <a:bodyPr anchorCtr="0" anchor="t" bIns="91425" lIns="91425" spcFirstLastPara="1" rIns="91425" wrap="square" tIns="91425">
            <a:spAutoFit/>
          </a:bodyPr>
          <a:lstStyle/>
          <a:p>
            <a:pPr indent="0" lvl="0" marL="0" rtl="0" algn="ctr">
              <a:spcBef>
                <a:spcPts val="1200"/>
              </a:spcBef>
              <a:spcAft>
                <a:spcPts val="0"/>
              </a:spcAft>
              <a:buNone/>
            </a:pPr>
            <a:r>
              <a:rPr lang="en"/>
              <a:t>Se creó un subconjunto (`instant_bookable_view`) para analizar propiedades con la opción de reserva instantánea (`instant_bookable`).</a:t>
            </a:r>
            <a:endParaRPr/>
          </a:p>
          <a:p>
            <a:pPr indent="0" lvl="0" marL="0" rtl="0" algn="l">
              <a:lnSpc>
                <a:spcPct val="100000"/>
              </a:lnSpc>
              <a:spcBef>
                <a:spcPts val="1200"/>
              </a:spcBef>
              <a:spcAft>
                <a:spcPts val="0"/>
              </a:spcAft>
              <a:buClr>
                <a:schemeClr val="dk1"/>
              </a:buClr>
              <a:buSzPts val="1100"/>
              <a:buNone/>
            </a:pPr>
            <a:r>
              <a:t/>
            </a:r>
            <a:endParaRPr/>
          </a:p>
          <a:p>
            <a:pPr indent="0" lvl="0" marL="0" rtl="0" algn="l">
              <a:spcBef>
                <a:spcPts val="0"/>
              </a:spcBef>
              <a:spcAft>
                <a:spcPts val="0"/>
              </a:spcAft>
              <a:buNone/>
            </a:pPr>
            <a:r>
              <a:t/>
            </a:r>
            <a:endParaRPr/>
          </a:p>
        </p:txBody>
      </p:sp>
      <p:sp>
        <p:nvSpPr>
          <p:cNvPr id="555" name="Google Shape;555;p66"/>
          <p:cNvSpPr txBox="1"/>
          <p:nvPr>
            <p:ph idx="3" type="subTitle"/>
          </p:nvPr>
        </p:nvSpPr>
        <p:spPr>
          <a:xfrm>
            <a:off x="4238500" y="1857400"/>
            <a:ext cx="2151000" cy="36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Inter"/>
                <a:ea typeface="Inter"/>
                <a:cs typeface="Inter"/>
                <a:sym typeface="Inter"/>
              </a:rPr>
              <a:t>Datos Geoespaciales</a:t>
            </a:r>
            <a:endParaRPr b="1" sz="2500">
              <a:latin typeface="Inter"/>
              <a:ea typeface="Inter"/>
              <a:cs typeface="Inter"/>
              <a:sym typeface="Inter"/>
            </a:endParaRPr>
          </a:p>
          <a:p>
            <a:pPr indent="0" lvl="0" marL="0" rtl="0" algn="l">
              <a:spcBef>
                <a:spcPts val="0"/>
              </a:spcBef>
              <a:spcAft>
                <a:spcPts val="0"/>
              </a:spcAft>
              <a:buNone/>
            </a:pPr>
            <a:r>
              <a:t/>
            </a:r>
            <a:endParaRPr/>
          </a:p>
        </p:txBody>
      </p:sp>
      <p:sp>
        <p:nvSpPr>
          <p:cNvPr id="556" name="Google Shape;556;p66"/>
          <p:cNvSpPr txBox="1"/>
          <p:nvPr>
            <p:ph idx="4" type="body"/>
          </p:nvPr>
        </p:nvSpPr>
        <p:spPr>
          <a:xfrm>
            <a:off x="4217200" y="2807825"/>
            <a:ext cx="2186700" cy="2010300"/>
          </a:xfrm>
          <a:prstGeom prst="rect">
            <a:avLst/>
          </a:prstGeom>
        </p:spPr>
        <p:txBody>
          <a:bodyPr anchorCtr="0" anchor="t" bIns="91425" lIns="91425" spcFirstLastPara="1" rIns="91425" wrap="square" tIns="91425">
            <a:spAutoFit/>
          </a:bodyPr>
          <a:lstStyle/>
          <a:p>
            <a:pPr indent="0" lvl="0" marL="0" rtl="0" algn="ctr">
              <a:spcBef>
                <a:spcPts val="1200"/>
              </a:spcBef>
              <a:spcAft>
                <a:spcPts val="0"/>
              </a:spcAft>
              <a:buNone/>
            </a:pPr>
            <a:r>
              <a:rPr lang="en"/>
              <a:t>Se creó un subconjunto (`Map_view`) que incluye información geográfica (`lat`, `long`) junto con detalles de precios y habitaciones, para análisis de mapeo.</a:t>
            </a:r>
            <a:endParaRPr/>
          </a:p>
          <a:p>
            <a:pPr indent="0" lvl="0" marL="0" rtl="0" algn="ctr">
              <a:lnSpc>
                <a:spcPct val="100000"/>
              </a:lnSpc>
              <a:spcBef>
                <a:spcPts val="1200"/>
              </a:spcBef>
              <a:spcAft>
                <a:spcPts val="0"/>
              </a:spcAft>
              <a:buClr>
                <a:schemeClr val="dk1"/>
              </a:buClr>
              <a:buSzPts val="1100"/>
              <a:buNone/>
            </a:pPr>
            <a:r>
              <a:t/>
            </a:r>
            <a:endParaRPr/>
          </a:p>
        </p:txBody>
      </p:sp>
      <p:sp>
        <p:nvSpPr>
          <p:cNvPr id="557" name="Google Shape;557;p66"/>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cxnSp>
        <p:nvCxnSpPr>
          <p:cNvPr id="558" name="Google Shape;558;p66"/>
          <p:cNvCxnSpPr/>
          <p:nvPr/>
        </p:nvCxnSpPr>
        <p:spPr>
          <a:xfrm>
            <a:off x="4016363" y="1970893"/>
            <a:ext cx="0" cy="1001400"/>
          </a:xfrm>
          <a:prstGeom prst="straightConnector1">
            <a:avLst/>
          </a:prstGeom>
          <a:noFill/>
          <a:ln cap="flat" cmpd="sng" w="9525">
            <a:solidFill>
              <a:schemeClr val="accent6"/>
            </a:solidFill>
            <a:prstDash val="solid"/>
            <a:round/>
            <a:headEnd len="med" w="med" type="none"/>
            <a:tailEnd len="med" w="med" type="none"/>
          </a:ln>
        </p:spPr>
      </p:cxnSp>
      <p:cxnSp>
        <p:nvCxnSpPr>
          <p:cNvPr id="559" name="Google Shape;559;p66"/>
          <p:cNvCxnSpPr/>
          <p:nvPr/>
        </p:nvCxnSpPr>
        <p:spPr>
          <a:xfrm>
            <a:off x="4016363" y="3188693"/>
            <a:ext cx="0" cy="1001400"/>
          </a:xfrm>
          <a:prstGeom prst="straightConnector1">
            <a:avLst/>
          </a:prstGeom>
          <a:noFill/>
          <a:ln cap="flat" cmpd="sng" w="9525">
            <a:solidFill>
              <a:schemeClr val="accent6"/>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pic>
        <p:nvPicPr>
          <p:cNvPr descr="Person sitting on a bench, using a smartphone." id="564" name="Google Shape;564;p67"/>
          <p:cNvPicPr preferRelativeResize="0"/>
          <p:nvPr>
            <p:ph idx="2" type="pic"/>
          </p:nvPr>
        </p:nvPicPr>
        <p:blipFill rotWithShape="1">
          <a:blip r:embed="rId3">
            <a:alphaModFix/>
          </a:blip>
          <a:srcRect b="39080" l="0" r="0" t="20796"/>
          <a:stretch/>
        </p:blipFill>
        <p:spPr>
          <a:xfrm>
            <a:off x="213750" y="586950"/>
            <a:ext cx="8701800" cy="2327100"/>
          </a:xfrm>
          <a:prstGeom prst="roundRect">
            <a:avLst>
              <a:gd fmla="val 16667" name="adj"/>
            </a:avLst>
          </a:prstGeom>
        </p:spPr>
      </p:pic>
      <p:sp>
        <p:nvSpPr>
          <p:cNvPr id="565" name="Google Shape;565;p67"/>
          <p:cNvSpPr txBox="1"/>
          <p:nvPr/>
        </p:nvSpPr>
        <p:spPr>
          <a:xfrm>
            <a:off x="450850" y="3071200"/>
            <a:ext cx="4026600" cy="11322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en" sz="4200">
                <a:solidFill>
                  <a:schemeClr val="lt1"/>
                </a:solidFill>
                <a:latin typeface="Inter"/>
                <a:ea typeface="Inter"/>
                <a:cs typeface="Inter"/>
                <a:sym typeface="Inter"/>
              </a:rPr>
              <a:t>Analisis</a:t>
            </a:r>
            <a:endParaRPr b="1" sz="4200">
              <a:solidFill>
                <a:schemeClr val="lt1"/>
              </a:solidFill>
              <a:latin typeface="Inter"/>
              <a:ea typeface="Inter"/>
              <a:cs typeface="Inter"/>
              <a:sym typeface="Inter"/>
            </a:endParaRPr>
          </a:p>
          <a:p>
            <a:pPr indent="0" lvl="0" marL="0" rtl="0" algn="l">
              <a:lnSpc>
                <a:spcPct val="80000"/>
              </a:lnSpc>
              <a:spcBef>
                <a:spcPts val="0"/>
              </a:spcBef>
              <a:spcAft>
                <a:spcPts val="0"/>
              </a:spcAft>
              <a:buNone/>
            </a:pPr>
            <a:r>
              <a:t/>
            </a:r>
            <a:endParaRPr b="1" sz="4200">
              <a:solidFill>
                <a:schemeClr val="lt1"/>
              </a:solidFill>
              <a:latin typeface="Inter"/>
              <a:ea typeface="Inter"/>
              <a:cs typeface="Inter"/>
              <a:sym typeface="Inter"/>
            </a:endParaRPr>
          </a:p>
          <a:p>
            <a:pPr indent="0" lvl="0" marL="0" rtl="0" algn="l">
              <a:lnSpc>
                <a:spcPct val="80000"/>
              </a:lnSpc>
              <a:spcBef>
                <a:spcPts val="0"/>
              </a:spcBef>
              <a:spcAft>
                <a:spcPts val="0"/>
              </a:spcAft>
              <a:buNone/>
            </a:pPr>
            <a:r>
              <a:t/>
            </a:r>
            <a:endParaRPr b="1" sz="4200">
              <a:solidFill>
                <a:schemeClr val="lt1"/>
              </a:solidFill>
              <a:latin typeface="Inter"/>
              <a:ea typeface="Inter"/>
              <a:cs typeface="Inter"/>
              <a:sym typeface="Int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68"/>
          <p:cNvSpPr txBox="1"/>
          <p:nvPr>
            <p:ph type="title"/>
          </p:nvPr>
        </p:nvSpPr>
        <p:spPr>
          <a:xfrm>
            <a:off x="452575" y="596800"/>
            <a:ext cx="4418100" cy="12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a:t>
            </a:r>
            <a:endParaRPr/>
          </a:p>
        </p:txBody>
      </p:sp>
      <p:sp>
        <p:nvSpPr>
          <p:cNvPr id="571" name="Google Shape;571;p68"/>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pic>
        <p:nvPicPr>
          <p:cNvPr id="572" name="Google Shape;572;p68"/>
          <p:cNvPicPr preferRelativeResize="0"/>
          <p:nvPr/>
        </p:nvPicPr>
        <p:blipFill>
          <a:blip r:embed="rId3">
            <a:alphaModFix/>
          </a:blip>
          <a:stretch>
            <a:fillRect/>
          </a:stretch>
        </p:blipFill>
        <p:spPr>
          <a:xfrm>
            <a:off x="1853050" y="493650"/>
            <a:ext cx="6894799" cy="41561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69"/>
          <p:cNvSpPr txBox="1"/>
          <p:nvPr>
            <p:ph type="title"/>
          </p:nvPr>
        </p:nvSpPr>
        <p:spPr>
          <a:xfrm>
            <a:off x="452575" y="596800"/>
            <a:ext cx="4418100" cy="12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Average Price</a:t>
            </a:r>
            <a:endParaRPr/>
          </a:p>
        </p:txBody>
      </p:sp>
      <p:sp>
        <p:nvSpPr>
          <p:cNvPr id="578" name="Google Shape;578;p69"/>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
        <p:nvSpPr>
          <p:cNvPr id="579" name="Google Shape;579;p69"/>
          <p:cNvSpPr txBox="1"/>
          <p:nvPr/>
        </p:nvSpPr>
        <p:spPr>
          <a:xfrm>
            <a:off x="575825" y="1952625"/>
            <a:ext cx="4351200" cy="2630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chemeClr val="dk2"/>
                </a:solidFill>
                <a:latin typeface="Inter"/>
                <a:ea typeface="Inter"/>
                <a:cs typeface="Inter"/>
                <a:sym typeface="Inter"/>
              </a:rPr>
              <a:t>Esta métrica puede ser útil en los análisis porque proporciona información sobre las tendencias y patrones de precios de los alquileres de Airbnb en una ubicación específica.</a:t>
            </a:r>
            <a:endParaRPr sz="1200">
              <a:solidFill>
                <a:schemeClr val="dk2"/>
              </a:solidFill>
              <a:latin typeface="Inter"/>
              <a:ea typeface="Inter"/>
              <a:cs typeface="Inter"/>
              <a:sym typeface="Inter"/>
            </a:endParaRPr>
          </a:p>
          <a:p>
            <a:pPr indent="0" lvl="0" marL="0" rtl="0" algn="l">
              <a:lnSpc>
                <a:spcPct val="115000"/>
              </a:lnSpc>
              <a:spcBef>
                <a:spcPts val="1200"/>
              </a:spcBef>
              <a:spcAft>
                <a:spcPts val="0"/>
              </a:spcAft>
              <a:buNone/>
            </a:pPr>
            <a:r>
              <a:rPr lang="en" sz="1200">
                <a:solidFill>
                  <a:schemeClr val="dk2"/>
                </a:solidFill>
                <a:latin typeface="Inter"/>
                <a:ea typeface="Inter"/>
                <a:cs typeface="Inter"/>
                <a:sym typeface="Inter"/>
              </a:rPr>
              <a:t>Aquí, el precio promedio de Airbnb en el área de Nueva York es de $625.06.</a:t>
            </a:r>
            <a:endParaRPr sz="1200">
              <a:solidFill>
                <a:schemeClr val="dk2"/>
              </a:solidFill>
              <a:latin typeface="Inter"/>
              <a:ea typeface="Inter"/>
              <a:cs typeface="Inter"/>
              <a:sym typeface="Inter"/>
            </a:endParaRPr>
          </a:p>
          <a:p>
            <a:pPr indent="0" lvl="0" marL="0" rtl="0" algn="l">
              <a:lnSpc>
                <a:spcPct val="115000"/>
              </a:lnSpc>
              <a:spcBef>
                <a:spcPts val="1200"/>
              </a:spcBef>
              <a:spcAft>
                <a:spcPts val="0"/>
              </a:spcAft>
              <a:buNone/>
            </a:pPr>
            <a:r>
              <a:rPr lang="en" sz="1200">
                <a:solidFill>
                  <a:schemeClr val="dk2"/>
                </a:solidFill>
                <a:latin typeface="Inter"/>
                <a:ea typeface="Inter"/>
                <a:cs typeface="Inter"/>
                <a:sym typeface="Inter"/>
              </a:rPr>
              <a:t>Al analizar el precio promedio de los anuncios de Airbnb, podemos identificar fluctuaciones en la demanda y la oferta y ajustar las estrategias de precios en consecuencia para maximizar la rentabilidad.</a:t>
            </a:r>
            <a:endParaRPr sz="1200">
              <a:solidFill>
                <a:schemeClr val="dk2"/>
              </a:solidFill>
              <a:latin typeface="Inter"/>
              <a:ea typeface="Inter"/>
              <a:cs typeface="Inter"/>
              <a:sym typeface="Inter"/>
            </a:endParaRPr>
          </a:p>
          <a:p>
            <a:pPr indent="0" lvl="0" marL="0" rtl="0" algn="l">
              <a:spcBef>
                <a:spcPts val="1200"/>
              </a:spcBef>
              <a:spcAft>
                <a:spcPts val="0"/>
              </a:spcAft>
              <a:buNone/>
            </a:pPr>
            <a:r>
              <a:t/>
            </a:r>
            <a:endParaRPr sz="1200">
              <a:solidFill>
                <a:schemeClr val="dk2"/>
              </a:solidFill>
              <a:latin typeface="Inter"/>
              <a:ea typeface="Inter"/>
              <a:cs typeface="Inter"/>
              <a:sym typeface="Inter"/>
            </a:endParaRPr>
          </a:p>
        </p:txBody>
      </p:sp>
      <p:sp>
        <p:nvSpPr>
          <p:cNvPr id="580" name="Google Shape;580;p69"/>
          <p:cNvSpPr txBox="1"/>
          <p:nvPr/>
        </p:nvSpPr>
        <p:spPr>
          <a:xfrm>
            <a:off x="5024425" y="426450"/>
            <a:ext cx="3842700" cy="415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latin typeface="Inter"/>
              <a:ea typeface="Inter"/>
              <a:cs typeface="Inter"/>
              <a:sym typeface="Inter"/>
            </a:endParaRPr>
          </a:p>
        </p:txBody>
      </p:sp>
      <p:pic>
        <p:nvPicPr>
          <p:cNvPr id="581" name="Google Shape;581;p69"/>
          <p:cNvPicPr preferRelativeResize="0"/>
          <p:nvPr/>
        </p:nvPicPr>
        <p:blipFill>
          <a:blip r:embed="rId3">
            <a:alphaModFix/>
          </a:blip>
          <a:stretch>
            <a:fillRect/>
          </a:stretch>
        </p:blipFill>
        <p:spPr>
          <a:xfrm>
            <a:off x="5024425" y="426450"/>
            <a:ext cx="3842698" cy="4156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70"/>
          <p:cNvSpPr txBox="1"/>
          <p:nvPr>
            <p:ph type="title"/>
          </p:nvPr>
        </p:nvSpPr>
        <p:spPr>
          <a:xfrm>
            <a:off x="452575" y="596800"/>
            <a:ext cx="4418100" cy="12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Average availability</a:t>
            </a:r>
            <a:endParaRPr/>
          </a:p>
        </p:txBody>
      </p:sp>
      <p:sp>
        <p:nvSpPr>
          <p:cNvPr id="587" name="Google Shape;587;p70"/>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
        <p:nvSpPr>
          <p:cNvPr id="588" name="Google Shape;588;p70"/>
          <p:cNvSpPr txBox="1"/>
          <p:nvPr/>
        </p:nvSpPr>
        <p:spPr>
          <a:xfrm>
            <a:off x="575825" y="1952625"/>
            <a:ext cx="4502700" cy="2630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chemeClr val="dk2"/>
                </a:solidFill>
                <a:latin typeface="Inter"/>
                <a:ea typeface="Inter"/>
                <a:cs typeface="Inter"/>
                <a:sym typeface="Inter"/>
              </a:rPr>
              <a:t>Al analizar la disponibilidad promedio, podemos identificar que Staten island tiene una mayor disponibilidad durante todo el año. Seguido de Bronx, Queens, Manhattan y Brookyln.</a:t>
            </a:r>
            <a:endParaRPr sz="1200">
              <a:solidFill>
                <a:schemeClr val="dk2"/>
              </a:solidFill>
              <a:latin typeface="Inter"/>
              <a:ea typeface="Inter"/>
              <a:cs typeface="Inter"/>
              <a:sym typeface="Inter"/>
            </a:endParaRPr>
          </a:p>
          <a:p>
            <a:pPr indent="0" lvl="0" marL="0" rtl="0" algn="l">
              <a:lnSpc>
                <a:spcPct val="115000"/>
              </a:lnSpc>
              <a:spcBef>
                <a:spcPts val="1200"/>
              </a:spcBef>
              <a:spcAft>
                <a:spcPts val="0"/>
              </a:spcAft>
              <a:buNone/>
            </a:pPr>
            <a:r>
              <a:rPr lang="en" sz="1200">
                <a:solidFill>
                  <a:schemeClr val="dk2"/>
                </a:solidFill>
                <a:latin typeface="Inter"/>
                <a:ea typeface="Inter"/>
                <a:cs typeface="Inter"/>
                <a:sym typeface="Inter"/>
              </a:rPr>
              <a:t> Además, podemos identificar las áreas de alta demanda y los tipos de habitación más populares que generan las tasas de ocupación más altas.</a:t>
            </a:r>
            <a:endParaRPr sz="1200">
              <a:solidFill>
                <a:schemeClr val="dk2"/>
              </a:solidFill>
              <a:latin typeface="Inter"/>
              <a:ea typeface="Inter"/>
              <a:cs typeface="Inter"/>
              <a:sym typeface="Inter"/>
            </a:endParaRPr>
          </a:p>
          <a:p>
            <a:pPr indent="0" lvl="0" marL="0" rtl="0" algn="l">
              <a:lnSpc>
                <a:spcPct val="115000"/>
              </a:lnSpc>
              <a:spcBef>
                <a:spcPts val="1200"/>
              </a:spcBef>
              <a:spcAft>
                <a:spcPts val="0"/>
              </a:spcAft>
              <a:buNone/>
            </a:pPr>
            <a:r>
              <a:rPr lang="en" sz="1200">
                <a:solidFill>
                  <a:schemeClr val="dk2"/>
                </a:solidFill>
                <a:latin typeface="Inter"/>
                <a:ea typeface="Inter"/>
                <a:cs typeface="Inter"/>
                <a:sym typeface="Inter"/>
              </a:rPr>
              <a:t>Los anfitriones o administradores de propiedades pueden ajustar su estrategia de precios para maximizar los ingresos durante las temporadas altas.</a:t>
            </a:r>
            <a:endParaRPr sz="1200">
              <a:solidFill>
                <a:schemeClr val="dk2"/>
              </a:solidFill>
              <a:latin typeface="Inter"/>
              <a:ea typeface="Inter"/>
              <a:cs typeface="Inter"/>
              <a:sym typeface="Inter"/>
            </a:endParaRPr>
          </a:p>
          <a:p>
            <a:pPr indent="0" lvl="0" marL="0" rtl="0" algn="l">
              <a:lnSpc>
                <a:spcPct val="115000"/>
              </a:lnSpc>
              <a:spcBef>
                <a:spcPts val="1200"/>
              </a:spcBef>
              <a:spcAft>
                <a:spcPts val="0"/>
              </a:spcAft>
              <a:buNone/>
            </a:pPr>
            <a:r>
              <a:t/>
            </a:r>
            <a:endParaRPr sz="1200">
              <a:solidFill>
                <a:schemeClr val="dk2"/>
              </a:solidFill>
              <a:latin typeface="Inter"/>
              <a:ea typeface="Inter"/>
              <a:cs typeface="Inter"/>
              <a:sym typeface="Inter"/>
            </a:endParaRPr>
          </a:p>
          <a:p>
            <a:pPr indent="0" lvl="0" marL="0" rtl="0" algn="l">
              <a:spcBef>
                <a:spcPts val="1200"/>
              </a:spcBef>
              <a:spcAft>
                <a:spcPts val="0"/>
              </a:spcAft>
              <a:buNone/>
            </a:pPr>
            <a:r>
              <a:t/>
            </a:r>
            <a:endParaRPr sz="1200">
              <a:solidFill>
                <a:schemeClr val="dk2"/>
              </a:solidFill>
              <a:latin typeface="Inter"/>
              <a:ea typeface="Inter"/>
              <a:cs typeface="Inter"/>
              <a:sym typeface="Inter"/>
            </a:endParaRPr>
          </a:p>
        </p:txBody>
      </p:sp>
      <p:sp>
        <p:nvSpPr>
          <p:cNvPr id="589" name="Google Shape;589;p70"/>
          <p:cNvSpPr txBox="1"/>
          <p:nvPr/>
        </p:nvSpPr>
        <p:spPr>
          <a:xfrm>
            <a:off x="5186800" y="426450"/>
            <a:ext cx="3680100" cy="415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latin typeface="Inter"/>
              <a:ea typeface="Inter"/>
              <a:cs typeface="Inter"/>
              <a:sym typeface="Inter"/>
            </a:endParaRPr>
          </a:p>
        </p:txBody>
      </p:sp>
      <p:pic>
        <p:nvPicPr>
          <p:cNvPr id="590" name="Google Shape;590;p70"/>
          <p:cNvPicPr preferRelativeResize="0"/>
          <p:nvPr/>
        </p:nvPicPr>
        <p:blipFill>
          <a:blip r:embed="rId3">
            <a:alphaModFix/>
          </a:blip>
          <a:stretch>
            <a:fillRect/>
          </a:stretch>
        </p:blipFill>
        <p:spPr>
          <a:xfrm>
            <a:off x="5186800" y="426450"/>
            <a:ext cx="3680102" cy="4156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71"/>
          <p:cNvSpPr txBox="1"/>
          <p:nvPr>
            <p:ph type="title"/>
          </p:nvPr>
        </p:nvSpPr>
        <p:spPr>
          <a:xfrm>
            <a:off x="452575" y="596800"/>
            <a:ext cx="4418100" cy="12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Neighborhood popularity</a:t>
            </a:r>
            <a:endParaRPr/>
          </a:p>
        </p:txBody>
      </p:sp>
      <p:sp>
        <p:nvSpPr>
          <p:cNvPr id="596" name="Google Shape;596;p71"/>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
        <p:nvSpPr>
          <p:cNvPr id="597" name="Google Shape;597;p71"/>
          <p:cNvSpPr txBox="1"/>
          <p:nvPr/>
        </p:nvSpPr>
        <p:spPr>
          <a:xfrm>
            <a:off x="575825" y="1952625"/>
            <a:ext cx="4502700" cy="2630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chemeClr val="dk2"/>
                </a:solidFill>
                <a:latin typeface="Inter"/>
                <a:ea typeface="Inter"/>
                <a:cs typeface="Inter"/>
                <a:sym typeface="Inter"/>
              </a:rPr>
              <a:t>Invertir en áreas como Brooklyn, Manhattan y Queens con el objetivo de brindar mejores instalaciones, lo que también generaría una mayor cantidad de reseñas excelentes en esas áreas, podría ser una buena oportunidad de negocio.</a:t>
            </a:r>
            <a:endParaRPr sz="1200">
              <a:solidFill>
                <a:schemeClr val="dk2"/>
              </a:solidFill>
              <a:latin typeface="Inter"/>
              <a:ea typeface="Inter"/>
              <a:cs typeface="Inter"/>
              <a:sym typeface="Inter"/>
            </a:endParaRPr>
          </a:p>
          <a:p>
            <a:pPr indent="0" lvl="0" marL="0" rtl="0" algn="l">
              <a:lnSpc>
                <a:spcPct val="115000"/>
              </a:lnSpc>
              <a:spcBef>
                <a:spcPts val="1200"/>
              </a:spcBef>
              <a:spcAft>
                <a:spcPts val="0"/>
              </a:spcAft>
              <a:buNone/>
            </a:pPr>
            <a:r>
              <a:rPr lang="en" sz="1200">
                <a:solidFill>
                  <a:schemeClr val="dk2"/>
                </a:solidFill>
                <a:latin typeface="Inter"/>
                <a:ea typeface="Inter"/>
                <a:cs typeface="Inter"/>
                <a:sym typeface="Inter"/>
              </a:rPr>
              <a:t> </a:t>
            </a:r>
            <a:endParaRPr sz="1200">
              <a:solidFill>
                <a:schemeClr val="dk2"/>
              </a:solidFill>
              <a:latin typeface="Inter"/>
              <a:ea typeface="Inter"/>
              <a:cs typeface="Inter"/>
              <a:sym typeface="Inter"/>
            </a:endParaRPr>
          </a:p>
          <a:p>
            <a:pPr indent="0" lvl="0" marL="0" rtl="0" algn="l">
              <a:lnSpc>
                <a:spcPct val="115000"/>
              </a:lnSpc>
              <a:spcBef>
                <a:spcPts val="1200"/>
              </a:spcBef>
              <a:spcAft>
                <a:spcPts val="0"/>
              </a:spcAft>
              <a:buNone/>
            </a:pPr>
            <a:r>
              <a:rPr lang="en" sz="1200">
                <a:solidFill>
                  <a:schemeClr val="dk2"/>
                </a:solidFill>
                <a:latin typeface="Inter"/>
                <a:ea typeface="Inter"/>
                <a:cs typeface="Inter"/>
                <a:sym typeface="Inter"/>
              </a:rPr>
              <a:t>Por otro lado, dado que hay una mayor demanda de Airbnb en Manhattan, también podría generar una gran oportunidad de negocio.</a:t>
            </a:r>
            <a:endParaRPr sz="1200">
              <a:solidFill>
                <a:schemeClr val="dk2"/>
              </a:solidFill>
              <a:latin typeface="Inter"/>
              <a:ea typeface="Inter"/>
              <a:cs typeface="Inter"/>
              <a:sym typeface="Inter"/>
            </a:endParaRPr>
          </a:p>
          <a:p>
            <a:pPr indent="0" lvl="0" marL="0" rtl="0" algn="l">
              <a:spcBef>
                <a:spcPts val="1200"/>
              </a:spcBef>
              <a:spcAft>
                <a:spcPts val="0"/>
              </a:spcAft>
              <a:buNone/>
            </a:pPr>
            <a:r>
              <a:t/>
            </a:r>
            <a:endParaRPr sz="1200">
              <a:solidFill>
                <a:schemeClr val="dk2"/>
              </a:solidFill>
              <a:latin typeface="Inter"/>
              <a:ea typeface="Inter"/>
              <a:cs typeface="Inter"/>
              <a:sym typeface="Inter"/>
            </a:endParaRPr>
          </a:p>
        </p:txBody>
      </p:sp>
      <p:sp>
        <p:nvSpPr>
          <p:cNvPr id="598" name="Google Shape;598;p71"/>
          <p:cNvSpPr txBox="1"/>
          <p:nvPr/>
        </p:nvSpPr>
        <p:spPr>
          <a:xfrm>
            <a:off x="5197625" y="426450"/>
            <a:ext cx="3669300" cy="415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latin typeface="Inter"/>
              <a:ea typeface="Inter"/>
              <a:cs typeface="Inter"/>
              <a:sym typeface="Inter"/>
            </a:endParaRPr>
          </a:p>
        </p:txBody>
      </p:sp>
      <p:pic>
        <p:nvPicPr>
          <p:cNvPr id="599" name="Google Shape;599;p71"/>
          <p:cNvPicPr preferRelativeResize="0"/>
          <p:nvPr/>
        </p:nvPicPr>
        <p:blipFill>
          <a:blip r:embed="rId3">
            <a:alphaModFix/>
          </a:blip>
          <a:stretch>
            <a:fillRect/>
          </a:stretch>
        </p:blipFill>
        <p:spPr>
          <a:xfrm>
            <a:off x="5197725" y="427550"/>
            <a:ext cx="3669299" cy="41551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390" name="Shape 390"/>
        <p:cNvGrpSpPr/>
        <p:nvPr/>
      </p:nvGrpSpPr>
      <p:grpSpPr>
        <a:xfrm>
          <a:off x="0" y="0"/>
          <a:ext cx="0" cy="0"/>
          <a:chOff x="0" y="0"/>
          <a:chExt cx="0" cy="0"/>
        </a:xfrm>
      </p:grpSpPr>
      <p:sp>
        <p:nvSpPr>
          <p:cNvPr id="391" name="Google Shape;391;p54"/>
          <p:cNvSpPr txBox="1"/>
          <p:nvPr>
            <p:ph type="title"/>
          </p:nvPr>
        </p:nvSpPr>
        <p:spPr>
          <a:xfrm>
            <a:off x="450850" y="596800"/>
            <a:ext cx="2537700" cy="7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Agenda</a:t>
            </a:r>
            <a:endParaRPr/>
          </a:p>
        </p:txBody>
      </p:sp>
      <p:sp>
        <p:nvSpPr>
          <p:cNvPr id="392" name="Google Shape;392;p54"/>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
        <p:nvSpPr>
          <p:cNvPr id="393" name="Google Shape;393;p54"/>
          <p:cNvSpPr txBox="1"/>
          <p:nvPr/>
        </p:nvSpPr>
        <p:spPr>
          <a:xfrm>
            <a:off x="1532525" y="1353725"/>
            <a:ext cx="7092000" cy="30225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lt1"/>
              </a:buClr>
              <a:buSzPts val="1700"/>
              <a:buFont typeface="Inter"/>
              <a:buChar char="-"/>
            </a:pPr>
            <a:r>
              <a:rPr b="1" lang="en" sz="1700">
                <a:solidFill>
                  <a:schemeClr val="lt1"/>
                </a:solidFill>
                <a:latin typeface="Inter"/>
                <a:ea typeface="Inter"/>
                <a:cs typeface="Inter"/>
                <a:sym typeface="Inter"/>
              </a:rPr>
              <a:t>Somos una </a:t>
            </a:r>
            <a:r>
              <a:rPr b="1" lang="en" sz="1700">
                <a:solidFill>
                  <a:schemeClr val="lt1"/>
                </a:solidFill>
                <a:latin typeface="Inter"/>
                <a:ea typeface="Inter"/>
                <a:cs typeface="Inter"/>
                <a:sym typeface="Inter"/>
              </a:rPr>
              <a:t>compañía</a:t>
            </a:r>
            <a:r>
              <a:rPr b="1" lang="en" sz="1700">
                <a:solidFill>
                  <a:schemeClr val="lt1"/>
                </a:solidFill>
                <a:latin typeface="Inter"/>
                <a:ea typeface="Inter"/>
                <a:cs typeface="Inter"/>
                <a:sym typeface="Inter"/>
              </a:rPr>
              <a:t> de analítica con clientes que piensan invertir en Inmuebles para AirBnb en la zona de NYC</a:t>
            </a:r>
            <a:endParaRPr b="1" sz="1700">
              <a:solidFill>
                <a:schemeClr val="lt1"/>
              </a:solidFill>
              <a:latin typeface="Inter"/>
              <a:ea typeface="Inter"/>
              <a:cs typeface="Inter"/>
              <a:sym typeface="Inter"/>
            </a:endParaRPr>
          </a:p>
          <a:p>
            <a:pPr indent="-336550" lvl="0" marL="457200" rtl="0" algn="l">
              <a:spcBef>
                <a:spcPts val="0"/>
              </a:spcBef>
              <a:spcAft>
                <a:spcPts val="0"/>
              </a:spcAft>
              <a:buClr>
                <a:schemeClr val="lt1"/>
              </a:buClr>
              <a:buSzPts val="1700"/>
              <a:buFont typeface="Inter"/>
              <a:buChar char="-"/>
            </a:pPr>
            <a:r>
              <a:rPr b="1" lang="en" sz="1700">
                <a:solidFill>
                  <a:schemeClr val="lt1"/>
                </a:solidFill>
                <a:latin typeface="Inter"/>
                <a:ea typeface="Inter"/>
                <a:cs typeface="Inter"/>
                <a:sym typeface="Inter"/>
              </a:rPr>
              <a:t>Nuestra meta es ayudarlos a entender </a:t>
            </a:r>
            <a:r>
              <a:rPr b="1" lang="en" sz="1700">
                <a:solidFill>
                  <a:schemeClr val="lt1"/>
                </a:solidFill>
                <a:latin typeface="Inter"/>
                <a:ea typeface="Inter"/>
                <a:cs typeface="Inter"/>
                <a:sym typeface="Inter"/>
              </a:rPr>
              <a:t>dónde</a:t>
            </a:r>
            <a:r>
              <a:rPr b="1" lang="en" sz="1700">
                <a:solidFill>
                  <a:schemeClr val="lt1"/>
                </a:solidFill>
                <a:latin typeface="Inter"/>
                <a:ea typeface="Inter"/>
                <a:cs typeface="Inter"/>
                <a:sym typeface="Inter"/>
              </a:rPr>
              <a:t> invertir puede ser </a:t>
            </a:r>
            <a:r>
              <a:rPr b="1" lang="en" sz="1700">
                <a:solidFill>
                  <a:schemeClr val="lt1"/>
                </a:solidFill>
                <a:latin typeface="Inter"/>
                <a:ea typeface="Inter"/>
                <a:cs typeface="Inter"/>
                <a:sym typeface="Inter"/>
              </a:rPr>
              <a:t>más</a:t>
            </a:r>
            <a:r>
              <a:rPr b="1" lang="en" sz="1700">
                <a:solidFill>
                  <a:schemeClr val="lt1"/>
                </a:solidFill>
                <a:latin typeface="Inter"/>
                <a:ea typeface="Inter"/>
                <a:cs typeface="Inter"/>
                <a:sym typeface="Inter"/>
              </a:rPr>
              <a:t> rentable y </a:t>
            </a:r>
            <a:r>
              <a:rPr b="1" lang="en" sz="1700">
                <a:solidFill>
                  <a:schemeClr val="lt1"/>
                </a:solidFill>
                <a:latin typeface="Inter"/>
                <a:ea typeface="Inter"/>
                <a:cs typeface="Inter"/>
                <a:sym typeface="Inter"/>
              </a:rPr>
              <a:t>también</a:t>
            </a:r>
            <a:r>
              <a:rPr b="1" lang="en" sz="1700">
                <a:solidFill>
                  <a:schemeClr val="lt1"/>
                </a:solidFill>
                <a:latin typeface="Inter"/>
                <a:ea typeface="Inter"/>
                <a:cs typeface="Inter"/>
                <a:sym typeface="Inter"/>
              </a:rPr>
              <a:t> ofrecerles algunos consejos dentro del negocio de AirBnb</a:t>
            </a:r>
            <a:endParaRPr b="1" sz="1700">
              <a:solidFill>
                <a:schemeClr val="lt1"/>
              </a:solidFill>
              <a:latin typeface="Inter"/>
              <a:ea typeface="Inter"/>
              <a:cs typeface="Inter"/>
              <a:sym typeface="Inter"/>
            </a:endParaRPr>
          </a:p>
          <a:p>
            <a:pPr indent="-336550" lvl="0" marL="457200" rtl="0" algn="l">
              <a:spcBef>
                <a:spcPts val="0"/>
              </a:spcBef>
              <a:spcAft>
                <a:spcPts val="0"/>
              </a:spcAft>
              <a:buClr>
                <a:schemeClr val="lt1"/>
              </a:buClr>
              <a:buSzPts val="1700"/>
              <a:buFont typeface="Inter"/>
              <a:buChar char="-"/>
            </a:pPr>
            <a:r>
              <a:rPr b="1" lang="en" sz="1700">
                <a:solidFill>
                  <a:schemeClr val="lt1"/>
                </a:solidFill>
                <a:latin typeface="Inter"/>
                <a:ea typeface="Inter"/>
                <a:cs typeface="Inter"/>
                <a:sym typeface="Inter"/>
              </a:rPr>
              <a:t>Adicionalmente</a:t>
            </a:r>
            <a:r>
              <a:rPr b="1" lang="en" sz="1700">
                <a:solidFill>
                  <a:schemeClr val="lt1"/>
                </a:solidFill>
                <a:latin typeface="Inter"/>
                <a:ea typeface="Inter"/>
                <a:cs typeface="Inter"/>
                <a:sym typeface="Inter"/>
              </a:rPr>
              <a:t> </a:t>
            </a:r>
            <a:r>
              <a:rPr b="1" lang="en" sz="1700">
                <a:solidFill>
                  <a:schemeClr val="lt1"/>
                </a:solidFill>
                <a:latin typeface="Inter"/>
                <a:ea typeface="Inter"/>
                <a:cs typeface="Inter"/>
                <a:sym typeface="Inter"/>
              </a:rPr>
              <a:t>también</a:t>
            </a:r>
            <a:r>
              <a:rPr b="1" lang="en" sz="1700">
                <a:solidFill>
                  <a:schemeClr val="lt1"/>
                </a:solidFill>
                <a:latin typeface="Inter"/>
                <a:ea typeface="Inter"/>
                <a:cs typeface="Inter"/>
                <a:sym typeface="Inter"/>
              </a:rPr>
              <a:t> daremos recomendaciones a clientes potenciales de AirBnb basadas en algunos factores claves</a:t>
            </a:r>
            <a:endParaRPr b="1" sz="1700">
              <a:solidFill>
                <a:schemeClr val="lt1"/>
              </a:solidFill>
              <a:latin typeface="Inter"/>
              <a:ea typeface="Inter"/>
              <a:cs typeface="Inter"/>
              <a:sym typeface="Inter"/>
            </a:endParaRPr>
          </a:p>
        </p:txBody>
      </p:sp>
      <p:sp>
        <p:nvSpPr>
          <p:cNvPr id="394" name="Google Shape;394;p54"/>
          <p:cNvSpPr txBox="1"/>
          <p:nvPr>
            <p:ph idx="4294967295" type="title"/>
          </p:nvPr>
        </p:nvSpPr>
        <p:spPr>
          <a:xfrm>
            <a:off x="7172450" y="4604275"/>
            <a:ext cx="1852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V&amp;G Analytics</a:t>
            </a:r>
            <a:endParaRPr sz="1800">
              <a:solidFill>
                <a:schemeClr val="l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72"/>
          <p:cNvSpPr txBox="1"/>
          <p:nvPr>
            <p:ph type="title"/>
          </p:nvPr>
        </p:nvSpPr>
        <p:spPr>
          <a:xfrm>
            <a:off x="452575" y="596800"/>
            <a:ext cx="4418100" cy="12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House rules</a:t>
            </a:r>
            <a:endParaRPr/>
          </a:p>
        </p:txBody>
      </p:sp>
      <p:sp>
        <p:nvSpPr>
          <p:cNvPr id="605" name="Google Shape;605;p72"/>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
        <p:nvSpPr>
          <p:cNvPr id="606" name="Google Shape;606;p72"/>
          <p:cNvSpPr txBox="1"/>
          <p:nvPr/>
        </p:nvSpPr>
        <p:spPr>
          <a:xfrm>
            <a:off x="575825" y="1952625"/>
            <a:ext cx="4567800" cy="2630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100"/>
              <a:t>Aumenta el grupo potencial de huéspedes</a:t>
            </a:r>
            <a:r>
              <a:rPr lang="en" sz="1100"/>
              <a:t>: algunos huéspedes viajan con sus mascotas y pueden preferir alojarse en un Airbnb que les permita llevar a sus amigos peludos.</a:t>
            </a:r>
            <a:endParaRPr sz="1100"/>
          </a:p>
          <a:p>
            <a:pPr indent="0" lvl="0" marL="0" rtl="0" algn="l">
              <a:lnSpc>
                <a:spcPct val="115000"/>
              </a:lnSpc>
              <a:spcBef>
                <a:spcPts val="1200"/>
              </a:spcBef>
              <a:spcAft>
                <a:spcPts val="0"/>
              </a:spcAft>
              <a:buNone/>
            </a:pPr>
            <a:r>
              <a:rPr b="1" lang="en" sz="1100"/>
              <a:t>Tarifas por noche más altas</a:t>
            </a:r>
            <a:r>
              <a:rPr lang="en" sz="1100"/>
              <a:t>: al permitir mascotas, los anfitriones pueden cobrar tarifas por noche más altas por sus alojamientos, ya que los huéspedes están dispuestos a pagar más por el privilegio de llevar a sus mascotas.</a:t>
            </a:r>
            <a:endParaRPr sz="1100"/>
          </a:p>
          <a:p>
            <a:pPr indent="0" lvl="0" marL="0" rtl="0" algn="l">
              <a:lnSpc>
                <a:spcPct val="115000"/>
              </a:lnSpc>
              <a:spcBef>
                <a:spcPts val="1200"/>
              </a:spcBef>
              <a:spcAft>
                <a:spcPts val="0"/>
              </a:spcAft>
              <a:buNone/>
            </a:pPr>
            <a:r>
              <a:rPr b="1" lang="en" sz="1100"/>
              <a:t>Mejores reseñas y calificaciones</a:t>
            </a:r>
            <a:r>
              <a:rPr lang="en" sz="1100"/>
              <a:t>: los huéspedes que pueden llevar a sus mascotas pueden dejar mejores reseñas y calificaciones, lo que puede atraer más reservas en el futuro.</a:t>
            </a:r>
            <a:endParaRPr sz="1100"/>
          </a:p>
          <a:p>
            <a:pPr indent="0" lvl="0" marL="0" rtl="0" algn="l">
              <a:spcBef>
                <a:spcPts val="1200"/>
              </a:spcBef>
              <a:spcAft>
                <a:spcPts val="0"/>
              </a:spcAft>
              <a:buNone/>
            </a:pPr>
            <a:r>
              <a:t/>
            </a:r>
            <a:endParaRPr sz="1200">
              <a:solidFill>
                <a:schemeClr val="dk2"/>
              </a:solidFill>
              <a:latin typeface="Inter"/>
              <a:ea typeface="Inter"/>
              <a:cs typeface="Inter"/>
              <a:sym typeface="Inter"/>
            </a:endParaRPr>
          </a:p>
        </p:txBody>
      </p:sp>
      <p:sp>
        <p:nvSpPr>
          <p:cNvPr id="607" name="Google Shape;607;p72"/>
          <p:cNvSpPr txBox="1"/>
          <p:nvPr/>
        </p:nvSpPr>
        <p:spPr>
          <a:xfrm>
            <a:off x="5251750" y="426450"/>
            <a:ext cx="3615300" cy="415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latin typeface="Inter"/>
              <a:ea typeface="Inter"/>
              <a:cs typeface="Inter"/>
              <a:sym typeface="Inter"/>
            </a:endParaRPr>
          </a:p>
        </p:txBody>
      </p:sp>
      <p:pic>
        <p:nvPicPr>
          <p:cNvPr id="608" name="Google Shape;608;p72"/>
          <p:cNvPicPr preferRelativeResize="0"/>
          <p:nvPr/>
        </p:nvPicPr>
        <p:blipFill>
          <a:blip r:embed="rId3">
            <a:alphaModFix/>
          </a:blip>
          <a:stretch>
            <a:fillRect/>
          </a:stretch>
        </p:blipFill>
        <p:spPr>
          <a:xfrm>
            <a:off x="5251725" y="426450"/>
            <a:ext cx="3615299" cy="41561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73"/>
          <p:cNvSpPr txBox="1"/>
          <p:nvPr>
            <p:ph type="title"/>
          </p:nvPr>
        </p:nvSpPr>
        <p:spPr>
          <a:xfrm>
            <a:off x="452575" y="596800"/>
            <a:ext cx="4418100" cy="12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Room type per Neighborhood</a:t>
            </a:r>
            <a:endParaRPr/>
          </a:p>
        </p:txBody>
      </p:sp>
      <p:sp>
        <p:nvSpPr>
          <p:cNvPr id="614" name="Google Shape;614;p73"/>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
        <p:nvSpPr>
          <p:cNvPr id="615" name="Google Shape;615;p73"/>
          <p:cNvSpPr txBox="1"/>
          <p:nvPr/>
        </p:nvSpPr>
        <p:spPr>
          <a:xfrm>
            <a:off x="575825" y="1952625"/>
            <a:ext cx="4294800" cy="2630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chemeClr val="dk2"/>
                </a:solidFill>
                <a:latin typeface="Inter"/>
                <a:ea typeface="Inter"/>
                <a:cs typeface="Inter"/>
                <a:sym typeface="Inter"/>
              </a:rPr>
              <a:t>Dado que buscamos una oportunidad de inversión, Queens, Bronx y Staten Island tienen una cantidad significativamente baja de anuncios y, por lo tanto, una gran oportunidad de inversión. Sin embargo, la razón de las cifras bajas podría ser la demanda, ya que hay más demanda en las áreas de Manhattan y Brooklyn, la inclusión de más Airbnb brindaría a los clientes una variedad de opciones para elegir y, por lo tanto, mejoraría los ingresos.</a:t>
            </a:r>
            <a:endParaRPr sz="1200">
              <a:solidFill>
                <a:schemeClr val="dk2"/>
              </a:solidFill>
              <a:latin typeface="Inter"/>
              <a:ea typeface="Inter"/>
              <a:cs typeface="Inter"/>
              <a:sym typeface="Inter"/>
            </a:endParaRPr>
          </a:p>
          <a:p>
            <a:pPr indent="0" lvl="0" marL="0" rtl="0" algn="l">
              <a:spcBef>
                <a:spcPts val="1200"/>
              </a:spcBef>
              <a:spcAft>
                <a:spcPts val="0"/>
              </a:spcAft>
              <a:buNone/>
            </a:pPr>
            <a:r>
              <a:t/>
            </a:r>
            <a:endParaRPr sz="1200">
              <a:solidFill>
                <a:schemeClr val="dk2"/>
              </a:solidFill>
              <a:latin typeface="Inter"/>
              <a:ea typeface="Inter"/>
              <a:cs typeface="Inter"/>
              <a:sym typeface="Inter"/>
            </a:endParaRPr>
          </a:p>
        </p:txBody>
      </p:sp>
      <p:sp>
        <p:nvSpPr>
          <p:cNvPr id="616" name="Google Shape;616;p73"/>
          <p:cNvSpPr txBox="1"/>
          <p:nvPr/>
        </p:nvSpPr>
        <p:spPr>
          <a:xfrm>
            <a:off x="4981150" y="426450"/>
            <a:ext cx="3885900" cy="415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latin typeface="Inter"/>
              <a:ea typeface="Inter"/>
              <a:cs typeface="Inter"/>
              <a:sym typeface="Inter"/>
            </a:endParaRPr>
          </a:p>
        </p:txBody>
      </p:sp>
      <p:pic>
        <p:nvPicPr>
          <p:cNvPr id="617" name="Google Shape;617;p73"/>
          <p:cNvPicPr preferRelativeResize="0"/>
          <p:nvPr/>
        </p:nvPicPr>
        <p:blipFill>
          <a:blip r:embed="rId3">
            <a:alphaModFix/>
          </a:blip>
          <a:stretch>
            <a:fillRect/>
          </a:stretch>
        </p:blipFill>
        <p:spPr>
          <a:xfrm>
            <a:off x="4981150" y="426450"/>
            <a:ext cx="3885901" cy="41562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74"/>
          <p:cNvSpPr txBox="1"/>
          <p:nvPr>
            <p:ph type="title"/>
          </p:nvPr>
        </p:nvSpPr>
        <p:spPr>
          <a:xfrm>
            <a:off x="452575" y="596800"/>
            <a:ext cx="5362200" cy="12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Airbnb by construction year</a:t>
            </a:r>
            <a:endParaRPr/>
          </a:p>
        </p:txBody>
      </p:sp>
      <p:sp>
        <p:nvSpPr>
          <p:cNvPr id="623" name="Google Shape;623;p74"/>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
        <p:nvSpPr>
          <p:cNvPr id="624" name="Google Shape;624;p74"/>
          <p:cNvSpPr txBox="1"/>
          <p:nvPr/>
        </p:nvSpPr>
        <p:spPr>
          <a:xfrm>
            <a:off x="575825" y="1952625"/>
            <a:ext cx="4524300" cy="2630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chemeClr val="dk2"/>
                </a:solidFill>
                <a:latin typeface="Inter"/>
                <a:ea typeface="Inter"/>
                <a:cs typeface="Inter"/>
                <a:sym typeface="Inter"/>
              </a:rPr>
              <a:t>Tenemos el mayor número de construcciones en el área de Manhattan y el menor en Staten Island.</a:t>
            </a:r>
            <a:endParaRPr sz="1200">
              <a:solidFill>
                <a:schemeClr val="dk2"/>
              </a:solidFill>
              <a:latin typeface="Inter"/>
              <a:ea typeface="Inter"/>
              <a:cs typeface="Inter"/>
              <a:sym typeface="Inter"/>
            </a:endParaRPr>
          </a:p>
          <a:p>
            <a:pPr indent="0" lvl="0" marL="0" rtl="0" algn="l">
              <a:lnSpc>
                <a:spcPct val="115000"/>
              </a:lnSpc>
              <a:spcBef>
                <a:spcPts val="1200"/>
              </a:spcBef>
              <a:spcAft>
                <a:spcPts val="0"/>
              </a:spcAft>
              <a:buNone/>
            </a:pPr>
            <a:r>
              <a:rPr lang="en" sz="1200">
                <a:solidFill>
                  <a:schemeClr val="dk2"/>
                </a:solidFill>
                <a:latin typeface="Inter"/>
                <a:ea typeface="Inter"/>
                <a:cs typeface="Inter"/>
                <a:sym typeface="Inter"/>
              </a:rPr>
              <a:t>A partir de estas cifras, podemos analizar lo siguiente</a:t>
            </a:r>
            <a:endParaRPr sz="1200">
              <a:solidFill>
                <a:schemeClr val="dk2"/>
              </a:solidFill>
              <a:latin typeface="Inter"/>
              <a:ea typeface="Inter"/>
              <a:cs typeface="Inter"/>
              <a:sym typeface="Inter"/>
            </a:endParaRPr>
          </a:p>
          <a:p>
            <a:pPr indent="0" lvl="0" marL="0" rtl="0" algn="l">
              <a:lnSpc>
                <a:spcPct val="115000"/>
              </a:lnSpc>
              <a:spcBef>
                <a:spcPts val="1200"/>
              </a:spcBef>
              <a:spcAft>
                <a:spcPts val="0"/>
              </a:spcAft>
              <a:buNone/>
            </a:pPr>
            <a:r>
              <a:rPr lang="en" sz="1200">
                <a:solidFill>
                  <a:schemeClr val="dk2"/>
                </a:solidFill>
                <a:latin typeface="Inter"/>
                <a:ea typeface="Inter"/>
                <a:cs typeface="Inter"/>
                <a:sym typeface="Inter"/>
              </a:rPr>
              <a:t>a. Aumento de la demanda en las áreas de Manhattan y Brooklyn</a:t>
            </a:r>
            <a:endParaRPr sz="1200">
              <a:solidFill>
                <a:schemeClr val="dk2"/>
              </a:solidFill>
              <a:latin typeface="Inter"/>
              <a:ea typeface="Inter"/>
              <a:cs typeface="Inter"/>
              <a:sym typeface="Inter"/>
            </a:endParaRPr>
          </a:p>
          <a:p>
            <a:pPr indent="0" lvl="0" marL="0" rtl="0" algn="l">
              <a:lnSpc>
                <a:spcPct val="115000"/>
              </a:lnSpc>
              <a:spcBef>
                <a:spcPts val="1200"/>
              </a:spcBef>
              <a:spcAft>
                <a:spcPts val="0"/>
              </a:spcAft>
              <a:buNone/>
            </a:pPr>
            <a:r>
              <a:rPr lang="en" sz="1200">
                <a:solidFill>
                  <a:schemeClr val="dk2"/>
                </a:solidFill>
                <a:latin typeface="Inter"/>
                <a:ea typeface="Inter"/>
                <a:cs typeface="Inter"/>
                <a:sym typeface="Inter"/>
              </a:rPr>
              <a:t>b. Aumento de la competencia entre Airbbs</a:t>
            </a:r>
            <a:endParaRPr sz="1200">
              <a:solidFill>
                <a:schemeClr val="dk2"/>
              </a:solidFill>
              <a:latin typeface="Inter"/>
              <a:ea typeface="Inter"/>
              <a:cs typeface="Inter"/>
              <a:sym typeface="Inter"/>
            </a:endParaRPr>
          </a:p>
          <a:p>
            <a:pPr indent="0" lvl="0" marL="0" rtl="0" algn="l">
              <a:lnSpc>
                <a:spcPct val="115000"/>
              </a:lnSpc>
              <a:spcBef>
                <a:spcPts val="1200"/>
              </a:spcBef>
              <a:spcAft>
                <a:spcPts val="0"/>
              </a:spcAft>
              <a:buNone/>
            </a:pPr>
            <a:r>
              <a:rPr lang="en" sz="1200">
                <a:solidFill>
                  <a:schemeClr val="dk2"/>
                </a:solidFill>
                <a:latin typeface="Inter"/>
                <a:ea typeface="Inter"/>
                <a:cs typeface="Inter"/>
                <a:sym typeface="Inter"/>
              </a:rPr>
              <a:t>c. Aumento de las comodidades y atracciones en las zonas populares.</a:t>
            </a:r>
            <a:endParaRPr sz="1200">
              <a:solidFill>
                <a:schemeClr val="dk2"/>
              </a:solidFill>
              <a:latin typeface="Inter"/>
              <a:ea typeface="Inter"/>
              <a:cs typeface="Inter"/>
              <a:sym typeface="Inter"/>
            </a:endParaRPr>
          </a:p>
          <a:p>
            <a:pPr indent="0" lvl="0" marL="0" rtl="0" algn="l">
              <a:spcBef>
                <a:spcPts val="1200"/>
              </a:spcBef>
              <a:spcAft>
                <a:spcPts val="0"/>
              </a:spcAft>
              <a:buNone/>
            </a:pPr>
            <a:r>
              <a:t/>
            </a:r>
            <a:endParaRPr sz="1200">
              <a:solidFill>
                <a:schemeClr val="dk2"/>
              </a:solidFill>
              <a:latin typeface="Inter"/>
              <a:ea typeface="Inter"/>
              <a:cs typeface="Inter"/>
              <a:sym typeface="Inter"/>
            </a:endParaRPr>
          </a:p>
        </p:txBody>
      </p:sp>
      <p:sp>
        <p:nvSpPr>
          <p:cNvPr id="625" name="Google Shape;625;p74"/>
          <p:cNvSpPr txBox="1"/>
          <p:nvPr/>
        </p:nvSpPr>
        <p:spPr>
          <a:xfrm>
            <a:off x="5186800" y="426450"/>
            <a:ext cx="3680100" cy="415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latin typeface="Inter"/>
              <a:ea typeface="Inter"/>
              <a:cs typeface="Inter"/>
              <a:sym typeface="Inter"/>
            </a:endParaRPr>
          </a:p>
        </p:txBody>
      </p:sp>
      <p:pic>
        <p:nvPicPr>
          <p:cNvPr id="626" name="Google Shape;626;p74"/>
          <p:cNvPicPr preferRelativeResize="0"/>
          <p:nvPr/>
        </p:nvPicPr>
        <p:blipFill>
          <a:blip r:embed="rId3">
            <a:alphaModFix/>
          </a:blip>
          <a:stretch>
            <a:fillRect/>
          </a:stretch>
        </p:blipFill>
        <p:spPr>
          <a:xfrm>
            <a:off x="5186800" y="426450"/>
            <a:ext cx="3680100" cy="41561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75"/>
          <p:cNvSpPr txBox="1"/>
          <p:nvPr>
            <p:ph type="title"/>
          </p:nvPr>
        </p:nvSpPr>
        <p:spPr>
          <a:xfrm>
            <a:off x="452575" y="596800"/>
            <a:ext cx="5427000" cy="12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series</a:t>
            </a:r>
            <a:endParaRPr/>
          </a:p>
          <a:p>
            <a:pPr indent="0" lvl="0" marL="0" rtl="0" algn="l">
              <a:spcBef>
                <a:spcPts val="0"/>
              </a:spcBef>
              <a:spcAft>
                <a:spcPts val="0"/>
              </a:spcAft>
              <a:buNone/>
            </a:pPr>
            <a:r>
              <a:rPr lang="en"/>
              <a:t>analisis of Airbnbs</a:t>
            </a:r>
            <a:endParaRPr/>
          </a:p>
        </p:txBody>
      </p:sp>
      <p:sp>
        <p:nvSpPr>
          <p:cNvPr id="632" name="Google Shape;632;p75"/>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
        <p:nvSpPr>
          <p:cNvPr id="633" name="Google Shape;633;p75"/>
          <p:cNvSpPr txBox="1"/>
          <p:nvPr/>
        </p:nvSpPr>
        <p:spPr>
          <a:xfrm>
            <a:off x="575825" y="1952625"/>
            <a:ext cx="4762500" cy="2630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chemeClr val="dk2"/>
                </a:solidFill>
                <a:latin typeface="Inter"/>
                <a:ea typeface="Inter"/>
                <a:cs typeface="Inter"/>
                <a:sym typeface="Inter"/>
              </a:rPr>
              <a:t>Este gráfico muestra que la cantidad de anuncios ha aumentado con el tiempo, siendo los años más recientes los que han tenido los recuentos más altos.</a:t>
            </a:r>
            <a:endParaRPr sz="1200">
              <a:solidFill>
                <a:schemeClr val="dk2"/>
              </a:solidFill>
              <a:latin typeface="Inter"/>
              <a:ea typeface="Inter"/>
              <a:cs typeface="Inter"/>
              <a:sym typeface="Inter"/>
            </a:endParaRPr>
          </a:p>
          <a:p>
            <a:pPr indent="0" lvl="0" marL="0" rtl="0" algn="l">
              <a:spcBef>
                <a:spcPts val="1200"/>
              </a:spcBef>
              <a:spcAft>
                <a:spcPts val="0"/>
              </a:spcAft>
              <a:buNone/>
            </a:pPr>
            <a:r>
              <a:t/>
            </a:r>
            <a:endParaRPr sz="1200">
              <a:solidFill>
                <a:schemeClr val="dk2"/>
              </a:solidFill>
              <a:latin typeface="Inter"/>
              <a:ea typeface="Inter"/>
              <a:cs typeface="Inter"/>
              <a:sym typeface="Inter"/>
            </a:endParaRPr>
          </a:p>
        </p:txBody>
      </p:sp>
      <p:sp>
        <p:nvSpPr>
          <p:cNvPr id="634" name="Google Shape;634;p75"/>
          <p:cNvSpPr txBox="1"/>
          <p:nvPr/>
        </p:nvSpPr>
        <p:spPr>
          <a:xfrm>
            <a:off x="5424925" y="426450"/>
            <a:ext cx="3442200" cy="415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latin typeface="Inter"/>
              <a:ea typeface="Inter"/>
              <a:cs typeface="Inter"/>
              <a:sym typeface="Inter"/>
            </a:endParaRPr>
          </a:p>
        </p:txBody>
      </p:sp>
      <p:pic>
        <p:nvPicPr>
          <p:cNvPr id="635" name="Google Shape;635;p75"/>
          <p:cNvPicPr preferRelativeResize="0"/>
          <p:nvPr/>
        </p:nvPicPr>
        <p:blipFill>
          <a:blip r:embed="rId3">
            <a:alphaModFix/>
          </a:blip>
          <a:stretch>
            <a:fillRect/>
          </a:stretch>
        </p:blipFill>
        <p:spPr>
          <a:xfrm>
            <a:off x="5424925" y="426450"/>
            <a:ext cx="3442200" cy="4156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76"/>
          <p:cNvSpPr txBox="1"/>
          <p:nvPr>
            <p:ph type="title"/>
          </p:nvPr>
        </p:nvSpPr>
        <p:spPr>
          <a:xfrm>
            <a:off x="452575" y="596800"/>
            <a:ext cx="4418100" cy="12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Airbnbs listing by min-nights</a:t>
            </a:r>
            <a:endParaRPr/>
          </a:p>
        </p:txBody>
      </p:sp>
      <p:sp>
        <p:nvSpPr>
          <p:cNvPr id="641" name="Google Shape;641;p76"/>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
        <p:nvSpPr>
          <p:cNvPr id="642" name="Google Shape;642;p76"/>
          <p:cNvSpPr txBox="1"/>
          <p:nvPr/>
        </p:nvSpPr>
        <p:spPr>
          <a:xfrm>
            <a:off x="575825" y="1952625"/>
            <a:ext cx="4294800" cy="2630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chemeClr val="dk2"/>
                </a:solidFill>
                <a:latin typeface="Inter"/>
                <a:ea typeface="Inter"/>
                <a:cs typeface="Inter"/>
                <a:sym typeface="Inter"/>
              </a:rPr>
              <a:t> Esta información puede ser útil tanto para anfitriones como para huéspedes de anuncios de Airbnb en la ciudad de Nueva York. Para los anfitriones, puede proporcionar información sobre el requisito de estadía mínima promedio de sus competidores y ayudarlos a determinar si necesitan ajustar sus propios requisitos de estadía mínima para ser más competitivos. Para los huéspedes, puede ayudarlos a identificar anuncios que coincidan con la duración de estadía deseada y evitar perder tiempo en anuncios con requisitos que no satisfacen sus necesidades.</a:t>
            </a:r>
            <a:endParaRPr sz="1200">
              <a:solidFill>
                <a:schemeClr val="dk2"/>
              </a:solidFill>
              <a:latin typeface="Inter"/>
              <a:ea typeface="Inter"/>
              <a:cs typeface="Inter"/>
              <a:sym typeface="Inter"/>
            </a:endParaRPr>
          </a:p>
          <a:p>
            <a:pPr indent="0" lvl="0" marL="0" rtl="0" algn="l">
              <a:spcBef>
                <a:spcPts val="1200"/>
              </a:spcBef>
              <a:spcAft>
                <a:spcPts val="0"/>
              </a:spcAft>
              <a:buNone/>
            </a:pPr>
            <a:r>
              <a:t/>
            </a:r>
            <a:endParaRPr sz="1200">
              <a:solidFill>
                <a:schemeClr val="dk2"/>
              </a:solidFill>
              <a:latin typeface="Inter"/>
              <a:ea typeface="Inter"/>
              <a:cs typeface="Inter"/>
              <a:sym typeface="Inter"/>
            </a:endParaRPr>
          </a:p>
        </p:txBody>
      </p:sp>
      <p:sp>
        <p:nvSpPr>
          <p:cNvPr id="643" name="Google Shape;643;p76"/>
          <p:cNvSpPr txBox="1"/>
          <p:nvPr/>
        </p:nvSpPr>
        <p:spPr>
          <a:xfrm>
            <a:off x="4927025" y="426450"/>
            <a:ext cx="3939900" cy="415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latin typeface="Inter"/>
              <a:ea typeface="Inter"/>
              <a:cs typeface="Inter"/>
              <a:sym typeface="Inter"/>
            </a:endParaRPr>
          </a:p>
        </p:txBody>
      </p:sp>
      <p:pic>
        <p:nvPicPr>
          <p:cNvPr id="644" name="Google Shape;644;p76"/>
          <p:cNvPicPr preferRelativeResize="0"/>
          <p:nvPr/>
        </p:nvPicPr>
        <p:blipFill>
          <a:blip r:embed="rId3">
            <a:alphaModFix/>
          </a:blip>
          <a:stretch>
            <a:fillRect/>
          </a:stretch>
        </p:blipFill>
        <p:spPr>
          <a:xfrm>
            <a:off x="4927025" y="426450"/>
            <a:ext cx="3939901" cy="41561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77"/>
          <p:cNvSpPr txBox="1"/>
          <p:nvPr>
            <p:ph type="title"/>
          </p:nvPr>
        </p:nvSpPr>
        <p:spPr>
          <a:xfrm>
            <a:off x="452575" y="596800"/>
            <a:ext cx="5362200" cy="12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5 most </a:t>
            </a:r>
            <a:r>
              <a:rPr lang="en"/>
              <a:t>expensives Airbnbs</a:t>
            </a:r>
            <a:endParaRPr/>
          </a:p>
        </p:txBody>
      </p:sp>
      <p:sp>
        <p:nvSpPr>
          <p:cNvPr id="650" name="Google Shape;650;p77"/>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
        <p:nvSpPr>
          <p:cNvPr id="651" name="Google Shape;651;p77"/>
          <p:cNvSpPr txBox="1"/>
          <p:nvPr/>
        </p:nvSpPr>
        <p:spPr>
          <a:xfrm>
            <a:off x="575825" y="1952625"/>
            <a:ext cx="5238900" cy="2630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t>* Es interesante notar que cada anuncio está ubicado en un barrio diferente. Esto indica que los anuncios de lujo se pueden encontrar en toda la ciudad, no solo en barrios o distritos específicos.</a:t>
            </a:r>
            <a:endParaRPr sz="1200"/>
          </a:p>
          <a:p>
            <a:pPr indent="0" lvl="0" marL="0" rtl="0" algn="l">
              <a:lnSpc>
                <a:spcPct val="115000"/>
              </a:lnSpc>
              <a:spcBef>
                <a:spcPts val="1200"/>
              </a:spcBef>
              <a:spcAft>
                <a:spcPts val="1200"/>
              </a:spcAft>
              <a:buNone/>
            </a:pPr>
            <a:r>
              <a:rPr lang="en" sz="1200"/>
              <a:t>* El precio de cada anuncio es de $1,200.00, que es significativamente más alto que el precio promedio de un anuncio de Airbnb en la ciudad de Nueva York. Esto sugiere que los anfitriones pueden estar apuntando a viajeros de alto nivel que están dispuestos a pagar un precio superior por alojamientos de lujo.</a:t>
            </a:r>
            <a:endParaRPr sz="1200"/>
          </a:p>
        </p:txBody>
      </p:sp>
      <p:sp>
        <p:nvSpPr>
          <p:cNvPr id="652" name="Google Shape;652;p77"/>
          <p:cNvSpPr txBox="1"/>
          <p:nvPr/>
        </p:nvSpPr>
        <p:spPr>
          <a:xfrm>
            <a:off x="5922825" y="426450"/>
            <a:ext cx="2944200" cy="415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latin typeface="Inter"/>
              <a:ea typeface="Inter"/>
              <a:cs typeface="Inter"/>
              <a:sym typeface="Inter"/>
            </a:endParaRPr>
          </a:p>
        </p:txBody>
      </p:sp>
      <p:pic>
        <p:nvPicPr>
          <p:cNvPr id="653" name="Google Shape;653;p77"/>
          <p:cNvPicPr preferRelativeResize="0"/>
          <p:nvPr/>
        </p:nvPicPr>
        <p:blipFill>
          <a:blip r:embed="rId3">
            <a:alphaModFix/>
          </a:blip>
          <a:stretch>
            <a:fillRect/>
          </a:stretch>
        </p:blipFill>
        <p:spPr>
          <a:xfrm>
            <a:off x="5922825" y="426450"/>
            <a:ext cx="2944201" cy="41562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398" name="Shape 398"/>
        <p:cNvGrpSpPr/>
        <p:nvPr/>
      </p:nvGrpSpPr>
      <p:grpSpPr>
        <a:xfrm>
          <a:off x="0" y="0"/>
          <a:ext cx="0" cy="0"/>
          <a:chOff x="0" y="0"/>
          <a:chExt cx="0" cy="0"/>
        </a:xfrm>
      </p:grpSpPr>
      <p:sp>
        <p:nvSpPr>
          <p:cNvPr id="399" name="Google Shape;399;p55"/>
          <p:cNvSpPr txBox="1"/>
          <p:nvPr/>
        </p:nvSpPr>
        <p:spPr>
          <a:xfrm>
            <a:off x="1532525" y="1353725"/>
            <a:ext cx="7092000" cy="3022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Inter"/>
              <a:buChar char="-"/>
            </a:pPr>
            <a:r>
              <a:rPr b="1" lang="en">
                <a:solidFill>
                  <a:schemeClr val="lt1"/>
                </a:solidFill>
                <a:latin typeface="Inter"/>
                <a:ea typeface="Inter"/>
                <a:cs typeface="Inter"/>
                <a:sym typeface="Inter"/>
              </a:rPr>
              <a:t>AirBnb es un Marketplace en linea para reservar inmuebles a corto plazo</a:t>
            </a:r>
            <a:endParaRPr b="1">
              <a:solidFill>
                <a:schemeClr val="lt1"/>
              </a:solidFill>
              <a:latin typeface="Inter"/>
              <a:ea typeface="Inter"/>
              <a:cs typeface="Inter"/>
              <a:sym typeface="Inter"/>
            </a:endParaRPr>
          </a:p>
          <a:p>
            <a:pPr indent="-317500" lvl="0" marL="457200" rtl="0" algn="l">
              <a:spcBef>
                <a:spcPts val="0"/>
              </a:spcBef>
              <a:spcAft>
                <a:spcPts val="0"/>
              </a:spcAft>
              <a:buClr>
                <a:schemeClr val="lt1"/>
              </a:buClr>
              <a:buSzPts val="1400"/>
              <a:buFont typeface="Inter"/>
              <a:buChar char="-"/>
            </a:pPr>
            <a:r>
              <a:rPr b="1" lang="en">
                <a:solidFill>
                  <a:schemeClr val="lt1"/>
                </a:solidFill>
                <a:latin typeface="Inter"/>
                <a:ea typeface="Inter"/>
                <a:cs typeface="Inter"/>
                <a:sym typeface="Inter"/>
              </a:rPr>
              <a:t>AirBnb provee una plataforma para que los “hosts” puedan rentar sus inmuebles de manera facil</a:t>
            </a:r>
            <a:endParaRPr b="1">
              <a:solidFill>
                <a:schemeClr val="lt1"/>
              </a:solidFill>
              <a:latin typeface="Inter"/>
              <a:ea typeface="Inter"/>
              <a:cs typeface="Inter"/>
              <a:sym typeface="Inter"/>
            </a:endParaRPr>
          </a:p>
          <a:p>
            <a:pPr indent="-317500" lvl="0" marL="457200" rtl="0" algn="l">
              <a:spcBef>
                <a:spcPts val="0"/>
              </a:spcBef>
              <a:spcAft>
                <a:spcPts val="0"/>
              </a:spcAft>
              <a:buClr>
                <a:schemeClr val="lt1"/>
              </a:buClr>
              <a:buSzPts val="1400"/>
              <a:buFont typeface="Inter"/>
              <a:buChar char="-"/>
            </a:pPr>
            <a:r>
              <a:rPr b="1" lang="en">
                <a:solidFill>
                  <a:schemeClr val="lt1"/>
                </a:solidFill>
                <a:latin typeface="Inter"/>
                <a:ea typeface="Inter"/>
                <a:cs typeface="Inter"/>
                <a:sym typeface="Inter"/>
              </a:rPr>
              <a:t>Se han realizado varios estudios sobre el impacto de AirBnb en la industria del turismo, los mercados inmobiliarios y las comunidades. Pero, la investigacion para obtener </a:t>
            </a:r>
            <a:r>
              <a:rPr b="1" lang="en">
                <a:solidFill>
                  <a:schemeClr val="lt1"/>
                </a:solidFill>
                <a:latin typeface="Inter"/>
                <a:ea typeface="Inter"/>
                <a:cs typeface="Inter"/>
                <a:sym typeface="Inter"/>
              </a:rPr>
              <a:t>información</a:t>
            </a:r>
            <a:r>
              <a:rPr b="1" lang="en">
                <a:solidFill>
                  <a:schemeClr val="lt1"/>
                </a:solidFill>
                <a:latin typeface="Inter"/>
                <a:ea typeface="Inter"/>
                <a:cs typeface="Inter"/>
                <a:sym typeface="Inter"/>
              </a:rPr>
              <a:t> sobre operaciones de la plataforma, es un poco llimitada.</a:t>
            </a:r>
            <a:endParaRPr b="1">
              <a:solidFill>
                <a:schemeClr val="lt1"/>
              </a:solidFill>
              <a:latin typeface="Inter"/>
              <a:ea typeface="Inter"/>
              <a:cs typeface="Inter"/>
              <a:sym typeface="Inter"/>
            </a:endParaRPr>
          </a:p>
          <a:p>
            <a:pPr indent="-317500" lvl="0" marL="457200" rtl="0" algn="l">
              <a:lnSpc>
                <a:spcPct val="115000"/>
              </a:lnSpc>
              <a:spcBef>
                <a:spcPts val="0"/>
              </a:spcBef>
              <a:spcAft>
                <a:spcPts val="0"/>
              </a:spcAft>
              <a:buClr>
                <a:schemeClr val="lt1"/>
              </a:buClr>
              <a:buSzPts val="1400"/>
              <a:buFont typeface="Inter"/>
              <a:buChar char="-"/>
            </a:pPr>
            <a:r>
              <a:rPr b="1" lang="en">
                <a:solidFill>
                  <a:schemeClr val="lt1"/>
                </a:solidFill>
                <a:latin typeface="Inter"/>
                <a:ea typeface="Inter"/>
                <a:cs typeface="Inter"/>
                <a:sym typeface="Inter"/>
              </a:rPr>
              <a:t>Al visualizar los datos, podemos identificar tendencias, patrones y anomalías que no son fácilmente discernibles en los datos sin procesar. En esta presentación, exploraremos cómo se puede utilizar la visualización de datos para analizar y comprender los listados de Airbnb en Nueva York.</a:t>
            </a:r>
            <a:endParaRPr b="1">
              <a:solidFill>
                <a:schemeClr val="lt1"/>
              </a:solidFill>
              <a:latin typeface="Inter"/>
              <a:ea typeface="Inter"/>
              <a:cs typeface="Inter"/>
              <a:sym typeface="Inter"/>
            </a:endParaRPr>
          </a:p>
          <a:p>
            <a:pPr indent="-317500" lvl="0" marL="457200" rtl="0" algn="l">
              <a:spcBef>
                <a:spcPts val="0"/>
              </a:spcBef>
              <a:spcAft>
                <a:spcPts val="0"/>
              </a:spcAft>
              <a:buClr>
                <a:schemeClr val="lt1"/>
              </a:buClr>
              <a:buSzPts val="1400"/>
              <a:buFont typeface="Inter"/>
              <a:buChar char="-"/>
            </a:pPr>
            <a:r>
              <a:t/>
            </a:r>
            <a:endParaRPr b="1">
              <a:solidFill>
                <a:schemeClr val="lt1"/>
              </a:solidFill>
              <a:latin typeface="Inter"/>
              <a:ea typeface="Inter"/>
              <a:cs typeface="Inter"/>
              <a:sym typeface="Inter"/>
            </a:endParaRPr>
          </a:p>
        </p:txBody>
      </p:sp>
      <p:sp>
        <p:nvSpPr>
          <p:cNvPr id="400" name="Google Shape;400;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01" name="Google Shape;401;p55"/>
          <p:cNvSpPr txBox="1"/>
          <p:nvPr>
            <p:ph type="title"/>
          </p:nvPr>
        </p:nvSpPr>
        <p:spPr>
          <a:xfrm>
            <a:off x="284625" y="485325"/>
            <a:ext cx="3887100" cy="11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t>Background</a:t>
            </a:r>
            <a:endParaRPr sz="4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6"/>
          <p:cNvSpPr txBox="1"/>
          <p:nvPr>
            <p:ph idx="1" type="body"/>
          </p:nvPr>
        </p:nvSpPr>
        <p:spPr>
          <a:xfrm>
            <a:off x="420875" y="1613725"/>
            <a:ext cx="4119300" cy="2407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El conjunto de datos consta de 102,599 filas y 26 columnas, representando una colección detallada de anuncios de Airbnb en la ciudad de Nueva York. Cada fila corresponde a un anuncio único e incluye información sobre el anfitrión, la ubicación, los precios, la disponibilidad y otras características relevantes. El conjunto de datos incorpora diversos tipos de datos, como numéricos, categóricos y textuales, lo que lo hace adecuado para una variedad de análisis. Sin embargo, se han identificado problemas iniciales, como datos faltantes y valores atípicos, que deben abordarse para obtener resultados confiables.</a:t>
            </a:r>
            <a:endParaRPr/>
          </a:p>
          <a:p>
            <a:pPr indent="0" lvl="0" marL="0" rtl="0" algn="l">
              <a:spcBef>
                <a:spcPts val="1200"/>
              </a:spcBef>
              <a:spcAft>
                <a:spcPts val="0"/>
              </a:spcAft>
              <a:buNone/>
            </a:pPr>
            <a:r>
              <a:t/>
            </a:r>
            <a:endParaRPr/>
          </a:p>
        </p:txBody>
      </p:sp>
      <p:pic>
        <p:nvPicPr>
          <p:cNvPr descr="Person working on a laptop while holding a smartphone." id="407" name="Google Shape;407;p56"/>
          <p:cNvPicPr preferRelativeResize="0"/>
          <p:nvPr>
            <p:ph idx="2" type="pic"/>
          </p:nvPr>
        </p:nvPicPr>
        <p:blipFill rotWithShape="1">
          <a:blip r:embed="rId3">
            <a:alphaModFix/>
          </a:blip>
          <a:srcRect b="5877" l="0" r="0" t="5877"/>
          <a:stretch/>
        </p:blipFill>
        <p:spPr>
          <a:xfrm>
            <a:off x="5039775" y="203250"/>
            <a:ext cx="3905400" cy="2298600"/>
          </a:xfrm>
          <a:prstGeom prst="roundRect">
            <a:avLst>
              <a:gd fmla="val 16667" name="adj"/>
            </a:avLst>
          </a:prstGeom>
        </p:spPr>
      </p:pic>
      <p:pic>
        <p:nvPicPr>
          <p:cNvPr descr="Office workers collaborating around a computer." id="408" name="Google Shape;408;p56"/>
          <p:cNvPicPr preferRelativeResize="0"/>
          <p:nvPr>
            <p:ph idx="3" type="pic"/>
          </p:nvPr>
        </p:nvPicPr>
        <p:blipFill rotWithShape="1">
          <a:blip r:embed="rId4">
            <a:alphaModFix/>
          </a:blip>
          <a:srcRect b="3531" l="0" r="0" t="3531"/>
          <a:stretch/>
        </p:blipFill>
        <p:spPr>
          <a:xfrm>
            <a:off x="5039775" y="2624675"/>
            <a:ext cx="3905400" cy="2298600"/>
          </a:xfrm>
          <a:prstGeom prst="roundRect">
            <a:avLst>
              <a:gd fmla="val 16667" name="adj"/>
            </a:avLst>
          </a:prstGeom>
        </p:spPr>
      </p:pic>
      <p:sp>
        <p:nvSpPr>
          <p:cNvPr id="409" name="Google Shape;409;p56"/>
          <p:cNvSpPr txBox="1"/>
          <p:nvPr>
            <p:ph type="title"/>
          </p:nvPr>
        </p:nvSpPr>
        <p:spPr>
          <a:xfrm>
            <a:off x="452575" y="596800"/>
            <a:ext cx="4263600" cy="133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understanding</a:t>
            </a:r>
            <a:endParaRPr/>
          </a:p>
        </p:txBody>
      </p:sp>
      <p:sp>
        <p:nvSpPr>
          <p:cNvPr id="410" name="Google Shape;410;p56"/>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7"/>
          <p:cNvSpPr txBox="1"/>
          <p:nvPr>
            <p:ph type="title"/>
          </p:nvPr>
        </p:nvSpPr>
        <p:spPr>
          <a:xfrm>
            <a:off x="452575" y="596800"/>
            <a:ext cx="7205100" cy="10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Descripción</a:t>
            </a:r>
            <a:r>
              <a:rPr lang="en"/>
              <a:t> de los campos</a:t>
            </a:r>
            <a:endParaRPr/>
          </a:p>
        </p:txBody>
      </p:sp>
      <p:sp>
        <p:nvSpPr>
          <p:cNvPr id="416" name="Google Shape;416;p57"/>
          <p:cNvSpPr/>
          <p:nvPr/>
        </p:nvSpPr>
        <p:spPr>
          <a:xfrm>
            <a:off x="556250" y="1802450"/>
            <a:ext cx="1724700" cy="360300"/>
          </a:xfrm>
          <a:prstGeom prst="roundRect">
            <a:avLst>
              <a:gd fmla="val 50000"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Inter SemiBold"/>
                <a:ea typeface="Inter SemiBold"/>
                <a:cs typeface="Inter SemiBold"/>
                <a:sym typeface="Inter SemiBold"/>
              </a:rPr>
              <a:t>Id</a:t>
            </a:r>
            <a:endParaRPr>
              <a:solidFill>
                <a:schemeClr val="dk2"/>
              </a:solidFill>
              <a:latin typeface="Inter SemiBold"/>
              <a:ea typeface="Inter SemiBold"/>
              <a:cs typeface="Inter SemiBold"/>
              <a:sym typeface="Inter SemiBold"/>
            </a:endParaRPr>
          </a:p>
        </p:txBody>
      </p:sp>
      <p:sp>
        <p:nvSpPr>
          <p:cNvPr id="417" name="Google Shape;417;p57"/>
          <p:cNvSpPr/>
          <p:nvPr/>
        </p:nvSpPr>
        <p:spPr>
          <a:xfrm>
            <a:off x="549825" y="2291625"/>
            <a:ext cx="1724700" cy="360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Inter SemiBold"/>
                <a:ea typeface="Inter SemiBold"/>
                <a:cs typeface="Inter SemiBold"/>
                <a:sym typeface="Inter SemiBold"/>
              </a:rPr>
              <a:t>neighbourhood group</a:t>
            </a:r>
            <a:endParaRPr sz="1200">
              <a:solidFill>
                <a:schemeClr val="lt1"/>
              </a:solidFill>
              <a:latin typeface="Inter SemiBold"/>
              <a:ea typeface="Inter SemiBold"/>
              <a:cs typeface="Inter SemiBold"/>
              <a:sym typeface="Inter SemiBold"/>
            </a:endParaRPr>
          </a:p>
        </p:txBody>
      </p:sp>
      <p:sp>
        <p:nvSpPr>
          <p:cNvPr id="418" name="Google Shape;418;p57"/>
          <p:cNvSpPr/>
          <p:nvPr/>
        </p:nvSpPr>
        <p:spPr>
          <a:xfrm>
            <a:off x="2550692" y="1802450"/>
            <a:ext cx="1724700" cy="360300"/>
          </a:xfrm>
          <a:prstGeom prst="roundRect">
            <a:avLst>
              <a:gd fmla="val 50000"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Inter SemiBold"/>
                <a:ea typeface="Inter SemiBold"/>
                <a:cs typeface="Inter SemiBold"/>
                <a:sym typeface="Inter SemiBold"/>
              </a:rPr>
              <a:t>Host id</a:t>
            </a:r>
            <a:endParaRPr>
              <a:solidFill>
                <a:schemeClr val="dk2"/>
              </a:solidFill>
              <a:latin typeface="Inter SemiBold"/>
              <a:ea typeface="Inter SemiBold"/>
              <a:cs typeface="Inter SemiBold"/>
              <a:sym typeface="Inter SemiBold"/>
            </a:endParaRPr>
          </a:p>
        </p:txBody>
      </p:sp>
      <p:sp>
        <p:nvSpPr>
          <p:cNvPr id="419" name="Google Shape;419;p57"/>
          <p:cNvSpPr/>
          <p:nvPr/>
        </p:nvSpPr>
        <p:spPr>
          <a:xfrm>
            <a:off x="2572563" y="2291638"/>
            <a:ext cx="1724700" cy="360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Inter SemiBold"/>
                <a:ea typeface="Inter SemiBold"/>
                <a:cs typeface="Inter SemiBold"/>
                <a:sym typeface="Inter SemiBold"/>
              </a:rPr>
              <a:t>neighbourhood</a:t>
            </a:r>
            <a:endParaRPr sz="1200">
              <a:solidFill>
                <a:schemeClr val="lt1"/>
              </a:solidFill>
              <a:latin typeface="Inter SemiBold"/>
              <a:ea typeface="Inter SemiBold"/>
              <a:cs typeface="Inter SemiBold"/>
              <a:sym typeface="Inter SemiBold"/>
            </a:endParaRPr>
          </a:p>
        </p:txBody>
      </p:sp>
      <p:sp>
        <p:nvSpPr>
          <p:cNvPr id="420" name="Google Shape;420;p57"/>
          <p:cNvSpPr/>
          <p:nvPr/>
        </p:nvSpPr>
        <p:spPr>
          <a:xfrm>
            <a:off x="4545133" y="1802450"/>
            <a:ext cx="1724700" cy="360300"/>
          </a:xfrm>
          <a:prstGeom prst="roundRect">
            <a:avLst>
              <a:gd fmla="val 50000"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Inter SemiBold"/>
                <a:ea typeface="Inter SemiBold"/>
                <a:cs typeface="Inter SemiBold"/>
                <a:sym typeface="Inter SemiBold"/>
              </a:rPr>
              <a:t>host_identity_verified</a:t>
            </a:r>
            <a:endParaRPr>
              <a:solidFill>
                <a:schemeClr val="dk2"/>
              </a:solidFill>
              <a:latin typeface="Inter SemiBold"/>
              <a:ea typeface="Inter SemiBold"/>
              <a:cs typeface="Inter SemiBold"/>
              <a:sym typeface="Inter SemiBold"/>
            </a:endParaRPr>
          </a:p>
        </p:txBody>
      </p:sp>
      <p:sp>
        <p:nvSpPr>
          <p:cNvPr id="421" name="Google Shape;421;p57"/>
          <p:cNvSpPr/>
          <p:nvPr/>
        </p:nvSpPr>
        <p:spPr>
          <a:xfrm>
            <a:off x="4572163" y="2291638"/>
            <a:ext cx="1724700" cy="360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Inter SemiBold"/>
                <a:ea typeface="Inter SemiBold"/>
                <a:cs typeface="Inter SemiBold"/>
                <a:sym typeface="Inter SemiBold"/>
              </a:rPr>
              <a:t>lat</a:t>
            </a:r>
            <a:endParaRPr sz="1200">
              <a:solidFill>
                <a:schemeClr val="lt1"/>
              </a:solidFill>
              <a:latin typeface="Inter SemiBold"/>
              <a:ea typeface="Inter SemiBold"/>
              <a:cs typeface="Inter SemiBold"/>
              <a:sym typeface="Inter SemiBold"/>
            </a:endParaRPr>
          </a:p>
        </p:txBody>
      </p:sp>
      <p:sp>
        <p:nvSpPr>
          <p:cNvPr id="422" name="Google Shape;422;p57"/>
          <p:cNvSpPr/>
          <p:nvPr/>
        </p:nvSpPr>
        <p:spPr>
          <a:xfrm>
            <a:off x="6539575" y="1802450"/>
            <a:ext cx="1724700" cy="360300"/>
          </a:xfrm>
          <a:prstGeom prst="roundRect">
            <a:avLst>
              <a:gd fmla="val 50000"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Inter SemiBold"/>
                <a:ea typeface="Inter SemiBold"/>
                <a:cs typeface="Inter SemiBold"/>
                <a:sym typeface="Inter SemiBold"/>
              </a:rPr>
              <a:t>host name</a:t>
            </a:r>
            <a:endParaRPr>
              <a:solidFill>
                <a:schemeClr val="dk2"/>
              </a:solidFill>
              <a:latin typeface="Inter SemiBold"/>
              <a:ea typeface="Inter SemiBold"/>
              <a:cs typeface="Inter SemiBold"/>
              <a:sym typeface="Inter SemiBold"/>
            </a:endParaRPr>
          </a:p>
        </p:txBody>
      </p:sp>
      <p:sp>
        <p:nvSpPr>
          <p:cNvPr id="423" name="Google Shape;423;p57"/>
          <p:cNvSpPr/>
          <p:nvPr/>
        </p:nvSpPr>
        <p:spPr>
          <a:xfrm>
            <a:off x="6548663" y="2291638"/>
            <a:ext cx="1724700" cy="360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Inter SemiBold"/>
                <a:ea typeface="Inter SemiBold"/>
                <a:cs typeface="Inter SemiBold"/>
                <a:sym typeface="Inter SemiBold"/>
              </a:rPr>
              <a:t>long</a:t>
            </a:r>
            <a:endParaRPr sz="1200">
              <a:solidFill>
                <a:schemeClr val="lt1"/>
              </a:solidFill>
              <a:latin typeface="Inter SemiBold"/>
              <a:ea typeface="Inter SemiBold"/>
              <a:cs typeface="Inter SemiBold"/>
              <a:sym typeface="Inter SemiBold"/>
            </a:endParaRPr>
          </a:p>
        </p:txBody>
      </p:sp>
      <p:sp>
        <p:nvSpPr>
          <p:cNvPr id="424" name="Google Shape;424;p57"/>
          <p:cNvSpPr txBox="1"/>
          <p:nvPr>
            <p:ph idx="5"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cxnSp>
        <p:nvCxnSpPr>
          <p:cNvPr id="425" name="Google Shape;425;p57"/>
          <p:cNvCxnSpPr/>
          <p:nvPr/>
        </p:nvCxnSpPr>
        <p:spPr>
          <a:xfrm>
            <a:off x="2423550" y="1935988"/>
            <a:ext cx="0" cy="2608500"/>
          </a:xfrm>
          <a:prstGeom prst="straightConnector1">
            <a:avLst/>
          </a:prstGeom>
          <a:noFill/>
          <a:ln cap="flat" cmpd="sng" w="9525">
            <a:solidFill>
              <a:schemeClr val="accent6"/>
            </a:solidFill>
            <a:prstDash val="solid"/>
            <a:round/>
            <a:headEnd len="med" w="med" type="oval"/>
            <a:tailEnd len="med" w="med" type="none"/>
          </a:ln>
        </p:spPr>
      </p:cxnSp>
      <p:cxnSp>
        <p:nvCxnSpPr>
          <p:cNvPr id="426" name="Google Shape;426;p57"/>
          <p:cNvCxnSpPr/>
          <p:nvPr/>
        </p:nvCxnSpPr>
        <p:spPr>
          <a:xfrm>
            <a:off x="4421425" y="1935988"/>
            <a:ext cx="0" cy="2608500"/>
          </a:xfrm>
          <a:prstGeom prst="straightConnector1">
            <a:avLst/>
          </a:prstGeom>
          <a:noFill/>
          <a:ln cap="flat" cmpd="sng" w="9525">
            <a:solidFill>
              <a:schemeClr val="accent6"/>
            </a:solidFill>
            <a:prstDash val="solid"/>
            <a:round/>
            <a:headEnd len="med" w="med" type="oval"/>
            <a:tailEnd len="med" w="med" type="none"/>
          </a:ln>
        </p:spPr>
      </p:cxnSp>
      <p:cxnSp>
        <p:nvCxnSpPr>
          <p:cNvPr id="427" name="Google Shape;427;p57"/>
          <p:cNvCxnSpPr/>
          <p:nvPr/>
        </p:nvCxnSpPr>
        <p:spPr>
          <a:xfrm>
            <a:off x="6422775" y="1935988"/>
            <a:ext cx="0" cy="2608500"/>
          </a:xfrm>
          <a:prstGeom prst="straightConnector1">
            <a:avLst/>
          </a:prstGeom>
          <a:noFill/>
          <a:ln cap="flat" cmpd="sng" w="9525">
            <a:solidFill>
              <a:schemeClr val="accent6"/>
            </a:solidFill>
            <a:prstDash val="solid"/>
            <a:round/>
            <a:headEnd len="med" w="med" type="oval"/>
            <a:tailEnd len="med" w="med" type="none"/>
          </a:ln>
        </p:spPr>
      </p:cxnSp>
      <p:sp>
        <p:nvSpPr>
          <p:cNvPr id="428" name="Google Shape;428;p57"/>
          <p:cNvSpPr/>
          <p:nvPr/>
        </p:nvSpPr>
        <p:spPr>
          <a:xfrm>
            <a:off x="549825" y="2780800"/>
            <a:ext cx="1724700" cy="360300"/>
          </a:xfrm>
          <a:prstGeom prst="roundRect">
            <a:avLst>
              <a:gd fmla="val 50000"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Inter SemiBold"/>
                <a:ea typeface="Inter SemiBold"/>
                <a:cs typeface="Inter SemiBold"/>
                <a:sym typeface="Inter SemiBold"/>
              </a:rPr>
              <a:t>Country code</a:t>
            </a:r>
            <a:endParaRPr>
              <a:solidFill>
                <a:schemeClr val="dk2"/>
              </a:solidFill>
              <a:latin typeface="Inter SemiBold"/>
              <a:ea typeface="Inter SemiBold"/>
              <a:cs typeface="Inter SemiBold"/>
              <a:sym typeface="Inter SemiBold"/>
            </a:endParaRPr>
          </a:p>
        </p:txBody>
      </p:sp>
      <p:sp>
        <p:nvSpPr>
          <p:cNvPr id="429" name="Google Shape;429;p57"/>
          <p:cNvSpPr/>
          <p:nvPr/>
        </p:nvSpPr>
        <p:spPr>
          <a:xfrm>
            <a:off x="2560138" y="2780850"/>
            <a:ext cx="1724700" cy="360300"/>
          </a:xfrm>
          <a:prstGeom prst="roundRect">
            <a:avLst>
              <a:gd fmla="val 50000"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Inter SemiBold"/>
                <a:ea typeface="Inter SemiBold"/>
                <a:cs typeface="Inter SemiBold"/>
                <a:sym typeface="Inter SemiBold"/>
              </a:rPr>
              <a:t>Room type</a:t>
            </a:r>
            <a:endParaRPr>
              <a:solidFill>
                <a:schemeClr val="dk2"/>
              </a:solidFill>
              <a:latin typeface="Inter SemiBold"/>
              <a:ea typeface="Inter SemiBold"/>
              <a:cs typeface="Inter SemiBold"/>
              <a:sym typeface="Inter SemiBold"/>
            </a:endParaRPr>
          </a:p>
        </p:txBody>
      </p:sp>
      <p:sp>
        <p:nvSpPr>
          <p:cNvPr id="430" name="Google Shape;430;p57"/>
          <p:cNvSpPr/>
          <p:nvPr/>
        </p:nvSpPr>
        <p:spPr>
          <a:xfrm>
            <a:off x="4559750" y="2780850"/>
            <a:ext cx="1724700" cy="360300"/>
          </a:xfrm>
          <a:prstGeom prst="roundRect">
            <a:avLst>
              <a:gd fmla="val 50000"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Inter SemiBold"/>
                <a:ea typeface="Inter SemiBold"/>
                <a:cs typeface="Inter SemiBold"/>
                <a:sym typeface="Inter SemiBold"/>
              </a:rPr>
              <a:t>Construction year</a:t>
            </a:r>
            <a:endParaRPr>
              <a:solidFill>
                <a:schemeClr val="dk2"/>
              </a:solidFill>
              <a:latin typeface="Inter SemiBold"/>
              <a:ea typeface="Inter SemiBold"/>
              <a:cs typeface="Inter SemiBold"/>
              <a:sym typeface="Inter SemiBold"/>
            </a:endParaRPr>
          </a:p>
        </p:txBody>
      </p:sp>
      <p:sp>
        <p:nvSpPr>
          <p:cNvPr id="431" name="Google Shape;431;p57"/>
          <p:cNvSpPr/>
          <p:nvPr/>
        </p:nvSpPr>
        <p:spPr>
          <a:xfrm>
            <a:off x="6561100" y="2780850"/>
            <a:ext cx="1724700" cy="360300"/>
          </a:xfrm>
          <a:prstGeom prst="roundRect">
            <a:avLst>
              <a:gd fmla="val 50000"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Inter SemiBold"/>
                <a:ea typeface="Inter SemiBold"/>
                <a:cs typeface="Inter SemiBold"/>
                <a:sym typeface="Inter SemiBold"/>
              </a:rPr>
              <a:t>Price</a:t>
            </a:r>
            <a:endParaRPr>
              <a:solidFill>
                <a:schemeClr val="dk2"/>
              </a:solidFill>
              <a:latin typeface="Inter SemiBold"/>
              <a:ea typeface="Inter SemiBold"/>
              <a:cs typeface="Inter SemiBold"/>
              <a:sym typeface="Inter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8"/>
          <p:cNvSpPr txBox="1"/>
          <p:nvPr>
            <p:ph type="title"/>
          </p:nvPr>
        </p:nvSpPr>
        <p:spPr>
          <a:xfrm>
            <a:off x="452575" y="596800"/>
            <a:ext cx="7205100" cy="10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Descripción de los campos</a:t>
            </a:r>
            <a:endParaRPr/>
          </a:p>
        </p:txBody>
      </p:sp>
      <p:sp>
        <p:nvSpPr>
          <p:cNvPr id="437" name="Google Shape;437;p58"/>
          <p:cNvSpPr/>
          <p:nvPr/>
        </p:nvSpPr>
        <p:spPr>
          <a:xfrm>
            <a:off x="556250" y="1802450"/>
            <a:ext cx="1724700" cy="360300"/>
          </a:xfrm>
          <a:prstGeom prst="roundRect">
            <a:avLst>
              <a:gd fmla="val 50000"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Inter SemiBold"/>
                <a:ea typeface="Inter SemiBold"/>
                <a:cs typeface="Inter SemiBold"/>
                <a:sym typeface="Inter SemiBold"/>
              </a:rPr>
              <a:t>Number of reviews</a:t>
            </a:r>
            <a:endParaRPr>
              <a:solidFill>
                <a:schemeClr val="dk2"/>
              </a:solidFill>
              <a:latin typeface="Inter SemiBold"/>
              <a:ea typeface="Inter SemiBold"/>
              <a:cs typeface="Inter SemiBold"/>
              <a:sym typeface="Inter SemiBold"/>
            </a:endParaRPr>
          </a:p>
        </p:txBody>
      </p:sp>
      <p:sp>
        <p:nvSpPr>
          <p:cNvPr id="438" name="Google Shape;438;p58"/>
          <p:cNvSpPr/>
          <p:nvPr/>
        </p:nvSpPr>
        <p:spPr>
          <a:xfrm>
            <a:off x="549825" y="2291625"/>
            <a:ext cx="1724700" cy="360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Inter SemiBold"/>
                <a:ea typeface="Inter SemiBold"/>
                <a:cs typeface="Inter SemiBold"/>
                <a:sym typeface="Inter SemiBold"/>
              </a:rPr>
              <a:t>Calculated host listing count </a:t>
            </a:r>
            <a:endParaRPr sz="1200">
              <a:solidFill>
                <a:schemeClr val="lt1"/>
              </a:solidFill>
              <a:latin typeface="Inter SemiBold"/>
              <a:ea typeface="Inter SemiBold"/>
              <a:cs typeface="Inter SemiBold"/>
              <a:sym typeface="Inter SemiBold"/>
            </a:endParaRPr>
          </a:p>
        </p:txBody>
      </p:sp>
      <p:sp>
        <p:nvSpPr>
          <p:cNvPr id="439" name="Google Shape;439;p58"/>
          <p:cNvSpPr/>
          <p:nvPr/>
        </p:nvSpPr>
        <p:spPr>
          <a:xfrm>
            <a:off x="2550692" y="1802450"/>
            <a:ext cx="1724700" cy="360300"/>
          </a:xfrm>
          <a:prstGeom prst="roundRect">
            <a:avLst>
              <a:gd fmla="val 50000"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Inter SemiBold"/>
                <a:ea typeface="Inter SemiBold"/>
                <a:cs typeface="Inter SemiBold"/>
                <a:sym typeface="Inter SemiBold"/>
              </a:rPr>
              <a:t>Last review </a:t>
            </a:r>
            <a:endParaRPr>
              <a:solidFill>
                <a:schemeClr val="dk2"/>
              </a:solidFill>
              <a:latin typeface="Inter SemiBold"/>
              <a:ea typeface="Inter SemiBold"/>
              <a:cs typeface="Inter SemiBold"/>
              <a:sym typeface="Inter SemiBold"/>
            </a:endParaRPr>
          </a:p>
        </p:txBody>
      </p:sp>
      <p:sp>
        <p:nvSpPr>
          <p:cNvPr id="440" name="Google Shape;440;p58"/>
          <p:cNvSpPr/>
          <p:nvPr/>
        </p:nvSpPr>
        <p:spPr>
          <a:xfrm>
            <a:off x="2572563" y="2291638"/>
            <a:ext cx="1724700" cy="360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Inter SemiBold"/>
                <a:ea typeface="Inter SemiBold"/>
                <a:cs typeface="Inter SemiBold"/>
                <a:sym typeface="Inter SemiBold"/>
              </a:rPr>
              <a:t>Availability 365</a:t>
            </a:r>
            <a:endParaRPr sz="1200">
              <a:solidFill>
                <a:schemeClr val="lt1"/>
              </a:solidFill>
              <a:latin typeface="Inter SemiBold"/>
              <a:ea typeface="Inter SemiBold"/>
              <a:cs typeface="Inter SemiBold"/>
              <a:sym typeface="Inter SemiBold"/>
            </a:endParaRPr>
          </a:p>
        </p:txBody>
      </p:sp>
      <p:sp>
        <p:nvSpPr>
          <p:cNvPr id="441" name="Google Shape;441;p58"/>
          <p:cNvSpPr/>
          <p:nvPr/>
        </p:nvSpPr>
        <p:spPr>
          <a:xfrm>
            <a:off x="4545133" y="1802450"/>
            <a:ext cx="1724700" cy="360300"/>
          </a:xfrm>
          <a:prstGeom prst="roundRect">
            <a:avLst>
              <a:gd fmla="val 50000"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Inter SemiBold"/>
                <a:ea typeface="Inter SemiBold"/>
                <a:cs typeface="Inter SemiBold"/>
                <a:sym typeface="Inter SemiBold"/>
              </a:rPr>
              <a:t>Reviews per month</a:t>
            </a:r>
            <a:endParaRPr>
              <a:solidFill>
                <a:schemeClr val="dk2"/>
              </a:solidFill>
              <a:latin typeface="Inter SemiBold"/>
              <a:ea typeface="Inter SemiBold"/>
              <a:cs typeface="Inter SemiBold"/>
              <a:sym typeface="Inter SemiBold"/>
            </a:endParaRPr>
          </a:p>
        </p:txBody>
      </p:sp>
      <p:sp>
        <p:nvSpPr>
          <p:cNvPr id="442" name="Google Shape;442;p58"/>
          <p:cNvSpPr/>
          <p:nvPr/>
        </p:nvSpPr>
        <p:spPr>
          <a:xfrm>
            <a:off x="4572163" y="2291638"/>
            <a:ext cx="1724700" cy="360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Inter SemiBold"/>
                <a:ea typeface="Inter SemiBold"/>
                <a:cs typeface="Inter SemiBold"/>
                <a:sym typeface="Inter SemiBold"/>
              </a:rPr>
              <a:t>House rules </a:t>
            </a:r>
            <a:endParaRPr sz="1200">
              <a:solidFill>
                <a:schemeClr val="lt1"/>
              </a:solidFill>
              <a:latin typeface="Inter SemiBold"/>
              <a:ea typeface="Inter SemiBold"/>
              <a:cs typeface="Inter SemiBold"/>
              <a:sym typeface="Inter SemiBold"/>
            </a:endParaRPr>
          </a:p>
        </p:txBody>
      </p:sp>
      <p:sp>
        <p:nvSpPr>
          <p:cNvPr id="443" name="Google Shape;443;p58"/>
          <p:cNvSpPr/>
          <p:nvPr/>
        </p:nvSpPr>
        <p:spPr>
          <a:xfrm>
            <a:off x="6539575" y="1802450"/>
            <a:ext cx="1724700" cy="360300"/>
          </a:xfrm>
          <a:prstGeom prst="roundRect">
            <a:avLst>
              <a:gd fmla="val 50000"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Inter SemiBold"/>
                <a:ea typeface="Inter SemiBold"/>
                <a:cs typeface="Inter SemiBold"/>
                <a:sym typeface="Inter SemiBold"/>
              </a:rPr>
              <a:t>Reviews rate number</a:t>
            </a:r>
            <a:endParaRPr>
              <a:solidFill>
                <a:schemeClr val="dk2"/>
              </a:solidFill>
              <a:latin typeface="Inter SemiBold"/>
              <a:ea typeface="Inter SemiBold"/>
              <a:cs typeface="Inter SemiBold"/>
              <a:sym typeface="Inter SemiBold"/>
            </a:endParaRPr>
          </a:p>
        </p:txBody>
      </p:sp>
      <p:sp>
        <p:nvSpPr>
          <p:cNvPr id="444" name="Google Shape;444;p58"/>
          <p:cNvSpPr/>
          <p:nvPr/>
        </p:nvSpPr>
        <p:spPr>
          <a:xfrm>
            <a:off x="6548663" y="2291638"/>
            <a:ext cx="1724700" cy="360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Inter SemiBold"/>
                <a:ea typeface="Inter SemiBold"/>
                <a:cs typeface="Inter SemiBold"/>
                <a:sym typeface="Inter SemiBold"/>
              </a:rPr>
              <a:t>license</a:t>
            </a:r>
            <a:endParaRPr sz="1200">
              <a:solidFill>
                <a:schemeClr val="lt1"/>
              </a:solidFill>
              <a:latin typeface="Inter SemiBold"/>
              <a:ea typeface="Inter SemiBold"/>
              <a:cs typeface="Inter SemiBold"/>
              <a:sym typeface="Inter SemiBold"/>
            </a:endParaRPr>
          </a:p>
        </p:txBody>
      </p:sp>
      <p:sp>
        <p:nvSpPr>
          <p:cNvPr id="445" name="Google Shape;445;p58"/>
          <p:cNvSpPr txBox="1"/>
          <p:nvPr>
            <p:ph idx="5"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cxnSp>
        <p:nvCxnSpPr>
          <p:cNvPr id="446" name="Google Shape;446;p58"/>
          <p:cNvCxnSpPr/>
          <p:nvPr/>
        </p:nvCxnSpPr>
        <p:spPr>
          <a:xfrm>
            <a:off x="2423550" y="1935988"/>
            <a:ext cx="0" cy="2608500"/>
          </a:xfrm>
          <a:prstGeom prst="straightConnector1">
            <a:avLst/>
          </a:prstGeom>
          <a:noFill/>
          <a:ln cap="flat" cmpd="sng" w="9525">
            <a:solidFill>
              <a:schemeClr val="accent6"/>
            </a:solidFill>
            <a:prstDash val="solid"/>
            <a:round/>
            <a:headEnd len="med" w="med" type="oval"/>
            <a:tailEnd len="med" w="med" type="none"/>
          </a:ln>
        </p:spPr>
      </p:cxnSp>
      <p:cxnSp>
        <p:nvCxnSpPr>
          <p:cNvPr id="447" name="Google Shape;447;p58"/>
          <p:cNvCxnSpPr/>
          <p:nvPr/>
        </p:nvCxnSpPr>
        <p:spPr>
          <a:xfrm>
            <a:off x="4421425" y="1935988"/>
            <a:ext cx="0" cy="2608500"/>
          </a:xfrm>
          <a:prstGeom prst="straightConnector1">
            <a:avLst/>
          </a:prstGeom>
          <a:noFill/>
          <a:ln cap="flat" cmpd="sng" w="9525">
            <a:solidFill>
              <a:schemeClr val="accent6"/>
            </a:solidFill>
            <a:prstDash val="solid"/>
            <a:round/>
            <a:headEnd len="med" w="med" type="oval"/>
            <a:tailEnd len="med" w="med" type="none"/>
          </a:ln>
        </p:spPr>
      </p:cxnSp>
      <p:cxnSp>
        <p:nvCxnSpPr>
          <p:cNvPr id="448" name="Google Shape;448;p58"/>
          <p:cNvCxnSpPr/>
          <p:nvPr/>
        </p:nvCxnSpPr>
        <p:spPr>
          <a:xfrm>
            <a:off x="6422775" y="1935988"/>
            <a:ext cx="0" cy="2608500"/>
          </a:xfrm>
          <a:prstGeom prst="straightConnector1">
            <a:avLst/>
          </a:prstGeom>
          <a:noFill/>
          <a:ln cap="flat" cmpd="sng" w="9525">
            <a:solidFill>
              <a:schemeClr val="accent6"/>
            </a:solidFill>
            <a:prstDash val="solid"/>
            <a:round/>
            <a:headEnd len="med" w="med" type="oval"/>
            <a:tailEnd len="med" w="med" type="none"/>
          </a:ln>
        </p:spPr>
      </p:cxnSp>
      <p:sp>
        <p:nvSpPr>
          <p:cNvPr id="449" name="Google Shape;449;p58"/>
          <p:cNvSpPr/>
          <p:nvPr/>
        </p:nvSpPr>
        <p:spPr>
          <a:xfrm>
            <a:off x="549825" y="2780800"/>
            <a:ext cx="1724700" cy="360300"/>
          </a:xfrm>
          <a:prstGeom prst="roundRect">
            <a:avLst>
              <a:gd fmla="val 50000"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Inter SemiBold"/>
                <a:ea typeface="Inter SemiBold"/>
                <a:cs typeface="Inter SemiBold"/>
                <a:sym typeface="Inter SemiBold"/>
              </a:rPr>
              <a:t>Service fee</a:t>
            </a:r>
            <a:endParaRPr>
              <a:solidFill>
                <a:schemeClr val="dk2"/>
              </a:solidFill>
              <a:latin typeface="Inter SemiBold"/>
              <a:ea typeface="Inter SemiBold"/>
              <a:cs typeface="Inter SemiBold"/>
              <a:sym typeface="Inter SemiBold"/>
            </a:endParaRPr>
          </a:p>
        </p:txBody>
      </p:sp>
      <p:sp>
        <p:nvSpPr>
          <p:cNvPr id="450" name="Google Shape;450;p58"/>
          <p:cNvSpPr/>
          <p:nvPr/>
        </p:nvSpPr>
        <p:spPr>
          <a:xfrm>
            <a:off x="2560138" y="2780850"/>
            <a:ext cx="1724700" cy="360300"/>
          </a:xfrm>
          <a:prstGeom prst="roundRect">
            <a:avLst>
              <a:gd fmla="val 50000"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Inter SemiBold"/>
                <a:ea typeface="Inter SemiBold"/>
                <a:cs typeface="Inter SemiBold"/>
                <a:sym typeface="Inter SemiBold"/>
              </a:rPr>
              <a:t>Instant bookable</a:t>
            </a:r>
            <a:endParaRPr>
              <a:solidFill>
                <a:schemeClr val="dk2"/>
              </a:solidFill>
              <a:latin typeface="Inter SemiBold"/>
              <a:ea typeface="Inter SemiBold"/>
              <a:cs typeface="Inter SemiBold"/>
              <a:sym typeface="Inter SemiBold"/>
            </a:endParaRPr>
          </a:p>
        </p:txBody>
      </p:sp>
      <p:sp>
        <p:nvSpPr>
          <p:cNvPr id="451" name="Google Shape;451;p58"/>
          <p:cNvSpPr/>
          <p:nvPr/>
        </p:nvSpPr>
        <p:spPr>
          <a:xfrm>
            <a:off x="4559750" y="2780850"/>
            <a:ext cx="1724700" cy="360300"/>
          </a:xfrm>
          <a:prstGeom prst="roundRect">
            <a:avLst>
              <a:gd fmla="val 50000"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Inter SemiBold"/>
                <a:ea typeface="Inter SemiBold"/>
                <a:cs typeface="Inter SemiBold"/>
                <a:sym typeface="Inter SemiBold"/>
              </a:rPr>
              <a:t>Cancellation policy</a:t>
            </a:r>
            <a:endParaRPr>
              <a:solidFill>
                <a:schemeClr val="dk2"/>
              </a:solidFill>
              <a:latin typeface="Inter SemiBold"/>
              <a:ea typeface="Inter SemiBold"/>
              <a:cs typeface="Inter SemiBold"/>
              <a:sym typeface="Inter SemiBold"/>
            </a:endParaRPr>
          </a:p>
        </p:txBody>
      </p:sp>
      <p:sp>
        <p:nvSpPr>
          <p:cNvPr id="452" name="Google Shape;452;p58"/>
          <p:cNvSpPr/>
          <p:nvPr/>
        </p:nvSpPr>
        <p:spPr>
          <a:xfrm>
            <a:off x="6561100" y="2780850"/>
            <a:ext cx="1724700" cy="360300"/>
          </a:xfrm>
          <a:prstGeom prst="roundRect">
            <a:avLst>
              <a:gd fmla="val 50000"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Inter SemiBold"/>
                <a:ea typeface="Inter SemiBold"/>
                <a:cs typeface="Inter SemiBold"/>
                <a:sym typeface="Inter SemiBold"/>
              </a:rPr>
              <a:t>Minimum nights</a:t>
            </a:r>
            <a:endParaRPr>
              <a:solidFill>
                <a:schemeClr val="dk2"/>
              </a:solidFill>
              <a:latin typeface="Inter SemiBold"/>
              <a:ea typeface="Inter SemiBold"/>
              <a:cs typeface="Inter SemiBold"/>
              <a:sym typeface="Inter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9"/>
          <p:cNvSpPr txBox="1"/>
          <p:nvPr>
            <p:ph type="title"/>
          </p:nvPr>
        </p:nvSpPr>
        <p:spPr>
          <a:xfrm>
            <a:off x="452575" y="596800"/>
            <a:ext cx="7205100" cy="10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quality</a:t>
            </a:r>
            <a:endParaRPr/>
          </a:p>
        </p:txBody>
      </p:sp>
      <p:sp>
        <p:nvSpPr>
          <p:cNvPr id="458" name="Google Shape;458;p59"/>
          <p:cNvSpPr txBox="1"/>
          <p:nvPr>
            <p:ph idx="5"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
        <p:nvSpPr>
          <p:cNvPr id="459" name="Google Shape;459;p59"/>
          <p:cNvSpPr txBox="1"/>
          <p:nvPr/>
        </p:nvSpPr>
        <p:spPr>
          <a:xfrm>
            <a:off x="565000" y="1378950"/>
            <a:ext cx="8096400" cy="32472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2"/>
              </a:buClr>
              <a:buSzPts val="1200"/>
              <a:buFont typeface="Inter"/>
              <a:buChar char="●"/>
            </a:pPr>
            <a:r>
              <a:rPr lang="en" sz="1200">
                <a:solidFill>
                  <a:schemeClr val="dk2"/>
                </a:solidFill>
                <a:latin typeface="Inter"/>
                <a:ea typeface="Inter"/>
                <a:cs typeface="Inter"/>
                <a:sym typeface="Inter"/>
              </a:rPr>
              <a:t>- Campos como `last review` y `reviews per month` tienen datos faltantes en el 15% de las filas. Esto afecta la usabilidad de estos campos para análisis históricos de reseñas. </a:t>
            </a:r>
            <a:endParaRPr sz="1200">
              <a:solidFill>
                <a:schemeClr val="dk2"/>
              </a:solidFill>
              <a:latin typeface="Inter"/>
              <a:ea typeface="Inter"/>
              <a:cs typeface="Inter"/>
              <a:sym typeface="Inter"/>
            </a:endParaRPr>
          </a:p>
          <a:p>
            <a:pPr indent="-304800" lvl="0" marL="457200" rtl="0" algn="l">
              <a:lnSpc>
                <a:spcPct val="115000"/>
              </a:lnSpc>
              <a:spcBef>
                <a:spcPts val="0"/>
              </a:spcBef>
              <a:spcAft>
                <a:spcPts val="0"/>
              </a:spcAft>
              <a:buClr>
                <a:schemeClr val="dk2"/>
              </a:buClr>
              <a:buSzPts val="1200"/>
              <a:buFont typeface="Inter"/>
              <a:buChar char="●"/>
            </a:pPr>
            <a:r>
              <a:rPr lang="en" sz="1200">
                <a:solidFill>
                  <a:schemeClr val="dk2"/>
                </a:solidFill>
                <a:latin typeface="Inter"/>
                <a:ea typeface="Inter"/>
                <a:cs typeface="Inter"/>
                <a:sym typeface="Inter"/>
              </a:rPr>
              <a:t>- El campo `house_rules` carece de datos en casi el 50% de los anuncios, reduciendo su valor para análisis basados en reglas. </a:t>
            </a:r>
            <a:endParaRPr sz="1200">
              <a:solidFill>
                <a:schemeClr val="dk2"/>
              </a:solidFill>
              <a:latin typeface="Inter"/>
              <a:ea typeface="Inter"/>
              <a:cs typeface="Inter"/>
              <a:sym typeface="Inter"/>
            </a:endParaRPr>
          </a:p>
          <a:p>
            <a:pPr indent="-304800" lvl="0" marL="457200" rtl="0" algn="l">
              <a:lnSpc>
                <a:spcPct val="115000"/>
              </a:lnSpc>
              <a:spcBef>
                <a:spcPts val="0"/>
              </a:spcBef>
              <a:spcAft>
                <a:spcPts val="0"/>
              </a:spcAft>
              <a:buClr>
                <a:schemeClr val="dk2"/>
              </a:buClr>
              <a:buSzPts val="1200"/>
              <a:buFont typeface="Inter"/>
              <a:buChar char="●"/>
            </a:pPr>
            <a:r>
              <a:rPr lang="en" sz="1200">
                <a:solidFill>
                  <a:schemeClr val="dk2"/>
                </a:solidFill>
                <a:latin typeface="Inter"/>
                <a:ea typeface="Inter"/>
                <a:cs typeface="Inter"/>
                <a:sym typeface="Inter"/>
              </a:rPr>
              <a:t>- El campo `license` contiene datos para solo 2 entradas, haciéndolo irrelevante para la mayoría de los análisis. </a:t>
            </a:r>
            <a:endParaRPr sz="1200">
              <a:solidFill>
                <a:schemeClr val="dk2"/>
              </a:solidFill>
              <a:latin typeface="Inter"/>
              <a:ea typeface="Inter"/>
              <a:cs typeface="Inter"/>
              <a:sym typeface="Inter"/>
            </a:endParaRPr>
          </a:p>
          <a:p>
            <a:pPr indent="-304800" lvl="0" marL="457200" rtl="0" algn="l">
              <a:lnSpc>
                <a:spcPct val="115000"/>
              </a:lnSpc>
              <a:spcBef>
                <a:spcPts val="0"/>
              </a:spcBef>
              <a:spcAft>
                <a:spcPts val="0"/>
              </a:spcAft>
              <a:buClr>
                <a:schemeClr val="dk2"/>
              </a:buClr>
              <a:buSzPts val="1200"/>
              <a:buFont typeface="Inter"/>
              <a:buChar char="●"/>
            </a:pPr>
            <a:r>
              <a:rPr lang="en" sz="1200">
                <a:solidFill>
                  <a:schemeClr val="dk2"/>
                </a:solidFill>
                <a:latin typeface="Inter"/>
                <a:ea typeface="Inter"/>
                <a:cs typeface="Inter"/>
                <a:sym typeface="Inter"/>
              </a:rPr>
              <a:t>- Los campos de precios (`price` y `service fee`) están almacenados como cadenas de texto (por ejemplo, `$193`) en lugar de valores numéricos, lo que requiere limpieza y conversión. </a:t>
            </a:r>
            <a:endParaRPr sz="1200">
              <a:solidFill>
                <a:schemeClr val="dk2"/>
              </a:solidFill>
              <a:latin typeface="Inter"/>
              <a:ea typeface="Inter"/>
              <a:cs typeface="Inter"/>
              <a:sym typeface="Inter"/>
            </a:endParaRPr>
          </a:p>
          <a:p>
            <a:pPr indent="-304800" lvl="0" marL="457200" rtl="0" algn="l">
              <a:lnSpc>
                <a:spcPct val="115000"/>
              </a:lnSpc>
              <a:spcBef>
                <a:spcPts val="0"/>
              </a:spcBef>
              <a:spcAft>
                <a:spcPts val="0"/>
              </a:spcAft>
              <a:buClr>
                <a:schemeClr val="dk2"/>
              </a:buClr>
              <a:buSzPts val="1200"/>
              <a:buFont typeface="Inter"/>
              <a:buChar char="●"/>
            </a:pPr>
            <a:r>
              <a:rPr lang="en" sz="1200">
                <a:solidFill>
                  <a:schemeClr val="dk2"/>
                </a:solidFill>
                <a:latin typeface="Inter"/>
                <a:ea typeface="Inter"/>
                <a:cs typeface="Inter"/>
                <a:sym typeface="Inter"/>
              </a:rPr>
              <a:t>- El campo `Construction year` podría incluir valores no realistas, como años futuros o excesivamente antiguos, que deben ser validados. </a:t>
            </a:r>
            <a:endParaRPr sz="1200">
              <a:solidFill>
                <a:schemeClr val="dk2"/>
              </a:solidFill>
              <a:latin typeface="Inter"/>
              <a:ea typeface="Inter"/>
              <a:cs typeface="Inter"/>
              <a:sym typeface="Inter"/>
            </a:endParaRPr>
          </a:p>
          <a:p>
            <a:pPr indent="-304800" lvl="0" marL="457200" rtl="0" algn="l">
              <a:lnSpc>
                <a:spcPct val="115000"/>
              </a:lnSpc>
              <a:spcBef>
                <a:spcPts val="0"/>
              </a:spcBef>
              <a:spcAft>
                <a:spcPts val="0"/>
              </a:spcAft>
              <a:buClr>
                <a:schemeClr val="dk2"/>
              </a:buClr>
              <a:buSzPts val="1200"/>
              <a:buFont typeface="Inter"/>
              <a:buChar char="●"/>
            </a:pPr>
            <a:r>
              <a:rPr lang="en" sz="1200">
                <a:solidFill>
                  <a:schemeClr val="dk2"/>
                </a:solidFill>
                <a:latin typeface="Inter"/>
                <a:ea typeface="Inter"/>
                <a:cs typeface="Inter"/>
                <a:sym typeface="Inter"/>
              </a:rPr>
              <a:t>- Los campos categóricos como `host_identity_verified`, `cancellation_policy` y `room type` deben revisarse para detectar categorías redundantes o inesperadas. </a:t>
            </a:r>
            <a:endParaRPr sz="1200">
              <a:solidFill>
                <a:schemeClr val="dk2"/>
              </a:solidFill>
              <a:latin typeface="Inter"/>
              <a:ea typeface="Inter"/>
              <a:cs typeface="Inter"/>
              <a:sym typeface="Inter"/>
            </a:endParaRPr>
          </a:p>
          <a:p>
            <a:pPr indent="0" lvl="0" marL="0" rtl="0" algn="l">
              <a:lnSpc>
                <a:spcPct val="115000"/>
              </a:lnSpc>
              <a:spcBef>
                <a:spcPts val="1200"/>
              </a:spcBef>
              <a:spcAft>
                <a:spcPts val="1200"/>
              </a:spcAft>
              <a:buNone/>
            </a:pPr>
            <a:r>
              <a:t/>
            </a:r>
            <a:endParaRPr sz="1200">
              <a:solidFill>
                <a:schemeClr val="dk2"/>
              </a:solidFill>
              <a:latin typeface="Inter"/>
              <a:ea typeface="Inter"/>
              <a:cs typeface="Inter"/>
              <a:sym typeface="Int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0"/>
          <p:cNvSpPr txBox="1"/>
          <p:nvPr>
            <p:ph type="title"/>
          </p:nvPr>
        </p:nvSpPr>
        <p:spPr>
          <a:xfrm>
            <a:off x="452575" y="596800"/>
            <a:ext cx="7205100" cy="10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quality</a:t>
            </a:r>
            <a:endParaRPr/>
          </a:p>
        </p:txBody>
      </p:sp>
      <p:sp>
        <p:nvSpPr>
          <p:cNvPr id="465" name="Google Shape;465;p60"/>
          <p:cNvSpPr txBox="1"/>
          <p:nvPr>
            <p:ph idx="5"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
        <p:nvSpPr>
          <p:cNvPr id="466" name="Google Shape;466;p60"/>
          <p:cNvSpPr txBox="1"/>
          <p:nvPr/>
        </p:nvSpPr>
        <p:spPr>
          <a:xfrm>
            <a:off x="565000" y="1378950"/>
            <a:ext cx="8096400" cy="32472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2"/>
              </a:buClr>
              <a:buSzPts val="1200"/>
              <a:buFont typeface="Inter"/>
              <a:buChar char="●"/>
            </a:pPr>
            <a:r>
              <a:rPr lang="en" sz="1200">
                <a:solidFill>
                  <a:schemeClr val="dk2"/>
                </a:solidFill>
                <a:latin typeface="Inter"/>
                <a:ea typeface="Inter"/>
                <a:cs typeface="Inter"/>
                <a:sym typeface="Inter"/>
              </a:rPr>
              <a:t>- Los campos geográficos (`neighbourhood` y `neighbourhood group`) deben estar correctamente alineados para evitar conflictos en el análisis basado en ubicación. </a:t>
            </a:r>
            <a:endParaRPr sz="1200">
              <a:solidFill>
                <a:schemeClr val="dk2"/>
              </a:solidFill>
              <a:latin typeface="Inter"/>
              <a:ea typeface="Inter"/>
              <a:cs typeface="Inter"/>
              <a:sym typeface="Inter"/>
            </a:endParaRPr>
          </a:p>
          <a:p>
            <a:pPr indent="-304800" lvl="0" marL="457200" rtl="0" algn="l">
              <a:lnSpc>
                <a:spcPct val="115000"/>
              </a:lnSpc>
              <a:spcBef>
                <a:spcPts val="0"/>
              </a:spcBef>
              <a:spcAft>
                <a:spcPts val="0"/>
              </a:spcAft>
              <a:buClr>
                <a:schemeClr val="dk2"/>
              </a:buClr>
              <a:buSzPts val="1200"/>
              <a:buFont typeface="Inter"/>
              <a:buChar char="●"/>
            </a:pPr>
            <a:r>
              <a:rPr lang="en" sz="1200">
                <a:solidFill>
                  <a:schemeClr val="dk2"/>
                </a:solidFill>
                <a:latin typeface="Inter"/>
                <a:ea typeface="Inter"/>
                <a:cs typeface="Inter"/>
                <a:sym typeface="Inter"/>
              </a:rPr>
              <a:t>- Los campos textuales, como `NAME` y `house_rules`, pueden proporcionar información valiosa, pero requieren preprocesamiento (por ejemplo, análisis de texto o de sentimiento).  </a:t>
            </a:r>
            <a:endParaRPr sz="1200">
              <a:solidFill>
                <a:schemeClr val="dk2"/>
              </a:solidFill>
              <a:latin typeface="Inter"/>
              <a:ea typeface="Inter"/>
              <a:cs typeface="Inter"/>
              <a:sym typeface="Inter"/>
            </a:endParaRPr>
          </a:p>
          <a:p>
            <a:pPr indent="-304800" lvl="0" marL="457200" rtl="0" algn="l">
              <a:lnSpc>
                <a:spcPct val="115000"/>
              </a:lnSpc>
              <a:spcBef>
                <a:spcPts val="0"/>
              </a:spcBef>
              <a:spcAft>
                <a:spcPts val="0"/>
              </a:spcAft>
              <a:buClr>
                <a:schemeClr val="dk2"/>
              </a:buClr>
              <a:buSzPts val="1200"/>
              <a:buFont typeface="Inter"/>
              <a:buChar char="●"/>
            </a:pPr>
            <a:r>
              <a:rPr lang="en" sz="1200">
                <a:solidFill>
                  <a:schemeClr val="dk2"/>
                </a:solidFill>
                <a:latin typeface="Inter"/>
                <a:ea typeface="Inter"/>
                <a:cs typeface="Inter"/>
                <a:sym typeface="Inter"/>
              </a:rPr>
              <a:t>- Los campos numéricos como `price`, `minimum nights` y `availability 365` pueden contener valores extremos o ilógicos (por ejemplo, precios excesivamente altos o estancias mínimas inusualmente largas) que sesgan los análisis generales. </a:t>
            </a:r>
            <a:endParaRPr sz="1200">
              <a:solidFill>
                <a:schemeClr val="dk2"/>
              </a:solidFill>
              <a:latin typeface="Inter"/>
              <a:ea typeface="Inter"/>
              <a:cs typeface="Inter"/>
              <a:sym typeface="Inter"/>
            </a:endParaRPr>
          </a:p>
          <a:p>
            <a:pPr indent="-304800" lvl="0" marL="457200" rtl="0" algn="l">
              <a:lnSpc>
                <a:spcPct val="115000"/>
              </a:lnSpc>
              <a:spcBef>
                <a:spcPts val="0"/>
              </a:spcBef>
              <a:spcAft>
                <a:spcPts val="0"/>
              </a:spcAft>
              <a:buClr>
                <a:schemeClr val="dk2"/>
              </a:buClr>
              <a:buSzPts val="1200"/>
              <a:buFont typeface="Inter"/>
              <a:buChar char="●"/>
            </a:pPr>
            <a:r>
              <a:rPr lang="en" sz="1200">
                <a:solidFill>
                  <a:schemeClr val="dk2"/>
                </a:solidFill>
                <a:latin typeface="Inter"/>
                <a:ea typeface="Inter"/>
                <a:cs typeface="Inter"/>
                <a:sym typeface="Inter"/>
              </a:rPr>
              <a:t>- El campo `last review` debe convertirse de texto a un formato de fecha. </a:t>
            </a:r>
            <a:endParaRPr sz="1200">
              <a:solidFill>
                <a:schemeClr val="dk2"/>
              </a:solidFill>
              <a:latin typeface="Inter"/>
              <a:ea typeface="Inter"/>
              <a:cs typeface="Inter"/>
              <a:sym typeface="Inter"/>
            </a:endParaRPr>
          </a:p>
          <a:p>
            <a:pPr indent="0" lvl="0" marL="0" rtl="0" algn="l">
              <a:lnSpc>
                <a:spcPct val="115000"/>
              </a:lnSpc>
              <a:spcBef>
                <a:spcPts val="1200"/>
              </a:spcBef>
              <a:spcAft>
                <a:spcPts val="1200"/>
              </a:spcAft>
              <a:buNone/>
            </a:pPr>
            <a:r>
              <a:t/>
            </a:r>
            <a:endParaRPr sz="1200">
              <a:solidFill>
                <a:schemeClr val="dk2"/>
              </a:solidFill>
              <a:latin typeface="Inter"/>
              <a:ea typeface="Inter"/>
              <a:cs typeface="Inter"/>
              <a:sym typeface="Int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1"/>
          <p:cNvSpPr txBox="1"/>
          <p:nvPr>
            <p:ph type="title"/>
          </p:nvPr>
        </p:nvSpPr>
        <p:spPr>
          <a:xfrm>
            <a:off x="452575" y="596800"/>
            <a:ext cx="3398700" cy="13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a:t>
            </a:r>
            <a:endParaRPr/>
          </a:p>
          <a:p>
            <a:pPr indent="0" lvl="0" marL="0" rtl="0" algn="l">
              <a:spcBef>
                <a:spcPts val="0"/>
              </a:spcBef>
              <a:spcAft>
                <a:spcPts val="0"/>
              </a:spcAft>
              <a:buClr>
                <a:schemeClr val="dk1"/>
              </a:buClr>
              <a:buSzPts val="1100"/>
              <a:buFont typeface="Arial"/>
              <a:buNone/>
            </a:pPr>
            <a:r>
              <a:rPr lang="en"/>
              <a:t>preparation</a:t>
            </a:r>
            <a:endParaRPr/>
          </a:p>
        </p:txBody>
      </p:sp>
      <p:sp>
        <p:nvSpPr>
          <p:cNvPr id="472" name="Google Shape;472;p61"/>
          <p:cNvSpPr txBox="1"/>
          <p:nvPr>
            <p:ph idx="1" type="body"/>
          </p:nvPr>
        </p:nvSpPr>
        <p:spPr>
          <a:xfrm>
            <a:off x="452575" y="1595700"/>
            <a:ext cx="3212700" cy="2080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La fase de preparación de datos incluyó la limpieza, transformación y segmentación del conjunto de datos para hacerlo adecuado para el análisis y la visualización. El conjunto de datos inicialmente presentaba varios problemas, como valores duplicados, nulos y entradas inconsistentes, los cuales fueron abordados de manera sistemática. </a:t>
            </a:r>
            <a:r>
              <a:rPr lang="en"/>
              <a:t>Los datos preparados se segmentaron en subconjuntos significativos para análisis específicos, como precios, disponibilidad y noches mínimas.</a:t>
            </a:r>
            <a:endParaRPr/>
          </a:p>
          <a:p>
            <a:pPr indent="0" lvl="0" marL="0" rtl="0" algn="l">
              <a:lnSpc>
                <a:spcPct val="115000"/>
              </a:lnSpc>
              <a:spcBef>
                <a:spcPts val="1200"/>
              </a:spcBef>
              <a:spcAft>
                <a:spcPts val="0"/>
              </a:spcAft>
              <a:buClr>
                <a:schemeClr val="dk1"/>
              </a:buClr>
              <a:buSzPts val="1100"/>
              <a:buNone/>
            </a:pPr>
            <a:r>
              <a:t/>
            </a:r>
            <a:endParaRPr/>
          </a:p>
          <a:p>
            <a:pPr indent="0" lvl="0" marL="0" rtl="0" algn="l">
              <a:lnSpc>
                <a:spcPct val="115000"/>
              </a:lnSpc>
              <a:spcBef>
                <a:spcPts val="0"/>
              </a:spcBef>
              <a:spcAft>
                <a:spcPts val="0"/>
              </a:spcAft>
              <a:buNone/>
            </a:pPr>
            <a:r>
              <a:t/>
            </a:r>
            <a:endParaRPr/>
          </a:p>
        </p:txBody>
      </p:sp>
      <p:sp>
        <p:nvSpPr>
          <p:cNvPr id="473" name="Google Shape;473;p61"/>
          <p:cNvSpPr txBox="1"/>
          <p:nvPr/>
        </p:nvSpPr>
        <p:spPr>
          <a:xfrm>
            <a:off x="4089825" y="1102175"/>
            <a:ext cx="6996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solidFill>
                  <a:schemeClr val="dk2"/>
                </a:solidFill>
                <a:latin typeface="Inter"/>
                <a:ea typeface="Inter"/>
                <a:cs typeface="Inter"/>
                <a:sym typeface="Inter"/>
              </a:rPr>
              <a:t>$600k</a:t>
            </a:r>
            <a:endParaRPr sz="1200">
              <a:solidFill>
                <a:schemeClr val="dk2"/>
              </a:solidFill>
              <a:latin typeface="Inter"/>
              <a:ea typeface="Inter"/>
              <a:cs typeface="Inter"/>
              <a:sym typeface="Inter"/>
            </a:endParaRPr>
          </a:p>
        </p:txBody>
      </p:sp>
      <p:sp>
        <p:nvSpPr>
          <p:cNvPr id="474" name="Google Shape;474;p61"/>
          <p:cNvSpPr txBox="1"/>
          <p:nvPr/>
        </p:nvSpPr>
        <p:spPr>
          <a:xfrm>
            <a:off x="4924101" y="3794680"/>
            <a:ext cx="7251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solidFill>
                  <a:schemeClr val="dk2"/>
                </a:solidFill>
                <a:latin typeface="Inter"/>
                <a:ea typeface="Inter"/>
                <a:cs typeface="Inter"/>
                <a:sym typeface="Inter"/>
              </a:rPr>
              <a:t>Q1</a:t>
            </a:r>
            <a:endParaRPr sz="1200">
              <a:solidFill>
                <a:schemeClr val="dk2"/>
              </a:solidFill>
              <a:latin typeface="Inter"/>
              <a:ea typeface="Inter"/>
              <a:cs typeface="Inter"/>
              <a:sym typeface="Inter"/>
            </a:endParaRPr>
          </a:p>
        </p:txBody>
      </p:sp>
      <p:sp>
        <p:nvSpPr>
          <p:cNvPr id="475" name="Google Shape;475;p61"/>
          <p:cNvSpPr txBox="1"/>
          <p:nvPr/>
        </p:nvSpPr>
        <p:spPr>
          <a:xfrm>
            <a:off x="5847477" y="3794680"/>
            <a:ext cx="7251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solidFill>
                  <a:schemeClr val="dk2"/>
                </a:solidFill>
                <a:latin typeface="Inter"/>
                <a:ea typeface="Inter"/>
                <a:cs typeface="Inter"/>
                <a:sym typeface="Inter"/>
              </a:rPr>
              <a:t>Q2</a:t>
            </a:r>
            <a:endParaRPr sz="1200">
              <a:solidFill>
                <a:schemeClr val="dk2"/>
              </a:solidFill>
              <a:latin typeface="Inter"/>
              <a:ea typeface="Inter"/>
              <a:cs typeface="Inter"/>
              <a:sym typeface="Inter"/>
            </a:endParaRPr>
          </a:p>
        </p:txBody>
      </p:sp>
      <p:sp>
        <p:nvSpPr>
          <p:cNvPr id="476" name="Google Shape;476;p61"/>
          <p:cNvSpPr txBox="1"/>
          <p:nvPr/>
        </p:nvSpPr>
        <p:spPr>
          <a:xfrm>
            <a:off x="6770852" y="3794680"/>
            <a:ext cx="7251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solidFill>
                  <a:schemeClr val="dk2"/>
                </a:solidFill>
                <a:latin typeface="Inter"/>
                <a:ea typeface="Inter"/>
                <a:cs typeface="Inter"/>
                <a:sym typeface="Inter"/>
              </a:rPr>
              <a:t>Q3</a:t>
            </a:r>
            <a:endParaRPr sz="1200">
              <a:solidFill>
                <a:schemeClr val="dk2"/>
              </a:solidFill>
              <a:latin typeface="Inter"/>
              <a:ea typeface="Inter"/>
              <a:cs typeface="Inter"/>
              <a:sym typeface="Inter"/>
            </a:endParaRPr>
          </a:p>
        </p:txBody>
      </p:sp>
      <p:sp>
        <p:nvSpPr>
          <p:cNvPr id="477" name="Google Shape;477;p61"/>
          <p:cNvSpPr txBox="1"/>
          <p:nvPr/>
        </p:nvSpPr>
        <p:spPr>
          <a:xfrm>
            <a:off x="7694228" y="3794680"/>
            <a:ext cx="7251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solidFill>
                  <a:schemeClr val="dk2"/>
                </a:solidFill>
                <a:latin typeface="Inter"/>
                <a:ea typeface="Inter"/>
                <a:cs typeface="Inter"/>
                <a:sym typeface="Inter"/>
              </a:rPr>
              <a:t>Q4</a:t>
            </a:r>
            <a:endParaRPr sz="1200">
              <a:solidFill>
                <a:schemeClr val="dk2"/>
              </a:solidFill>
              <a:latin typeface="Inter"/>
              <a:ea typeface="Inter"/>
              <a:cs typeface="Inter"/>
              <a:sym typeface="Inter"/>
            </a:endParaRPr>
          </a:p>
        </p:txBody>
      </p:sp>
      <p:sp>
        <p:nvSpPr>
          <p:cNvPr id="478" name="Google Shape;478;p61"/>
          <p:cNvSpPr txBox="1"/>
          <p:nvPr/>
        </p:nvSpPr>
        <p:spPr>
          <a:xfrm>
            <a:off x="4089825" y="1748017"/>
            <a:ext cx="6996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solidFill>
                  <a:schemeClr val="dk2"/>
                </a:solidFill>
                <a:latin typeface="Inter"/>
                <a:ea typeface="Inter"/>
                <a:cs typeface="Inter"/>
                <a:sym typeface="Inter"/>
              </a:rPr>
              <a:t>$500k</a:t>
            </a:r>
            <a:endParaRPr sz="1200">
              <a:solidFill>
                <a:schemeClr val="dk2"/>
              </a:solidFill>
              <a:latin typeface="Inter"/>
              <a:ea typeface="Inter"/>
              <a:cs typeface="Inter"/>
              <a:sym typeface="Inter"/>
            </a:endParaRPr>
          </a:p>
        </p:txBody>
      </p:sp>
      <p:sp>
        <p:nvSpPr>
          <p:cNvPr id="479" name="Google Shape;479;p61"/>
          <p:cNvSpPr txBox="1"/>
          <p:nvPr/>
        </p:nvSpPr>
        <p:spPr>
          <a:xfrm>
            <a:off x="4089825" y="2340950"/>
            <a:ext cx="6996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solidFill>
                  <a:schemeClr val="dk2"/>
                </a:solidFill>
                <a:latin typeface="Inter"/>
                <a:ea typeface="Inter"/>
                <a:cs typeface="Inter"/>
                <a:sym typeface="Inter"/>
              </a:rPr>
              <a:t>$400K</a:t>
            </a:r>
            <a:endParaRPr sz="1200">
              <a:solidFill>
                <a:schemeClr val="dk2"/>
              </a:solidFill>
              <a:latin typeface="Inter"/>
              <a:ea typeface="Inter"/>
              <a:cs typeface="Inter"/>
              <a:sym typeface="Inter"/>
            </a:endParaRPr>
          </a:p>
        </p:txBody>
      </p:sp>
      <p:sp>
        <p:nvSpPr>
          <p:cNvPr id="480" name="Google Shape;480;p61"/>
          <p:cNvSpPr txBox="1"/>
          <p:nvPr/>
        </p:nvSpPr>
        <p:spPr>
          <a:xfrm>
            <a:off x="4089825" y="2933883"/>
            <a:ext cx="6996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solidFill>
                  <a:schemeClr val="dk2"/>
                </a:solidFill>
                <a:latin typeface="Inter"/>
                <a:ea typeface="Inter"/>
                <a:cs typeface="Inter"/>
                <a:sym typeface="Inter"/>
              </a:rPr>
              <a:t>$300k</a:t>
            </a:r>
            <a:endParaRPr sz="1200">
              <a:solidFill>
                <a:schemeClr val="dk2"/>
              </a:solidFill>
              <a:latin typeface="Inter"/>
              <a:ea typeface="Inter"/>
              <a:cs typeface="Inter"/>
              <a:sym typeface="Inter"/>
            </a:endParaRPr>
          </a:p>
        </p:txBody>
      </p:sp>
      <p:sp>
        <p:nvSpPr>
          <p:cNvPr id="481" name="Google Shape;481;p61"/>
          <p:cNvSpPr txBox="1"/>
          <p:nvPr/>
        </p:nvSpPr>
        <p:spPr>
          <a:xfrm>
            <a:off x="4089825" y="3526816"/>
            <a:ext cx="6996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solidFill>
                  <a:schemeClr val="dk2"/>
                </a:solidFill>
                <a:latin typeface="Inter"/>
                <a:ea typeface="Inter"/>
                <a:cs typeface="Inter"/>
                <a:sym typeface="Inter"/>
              </a:rPr>
              <a:t>$200k</a:t>
            </a:r>
            <a:endParaRPr sz="1200">
              <a:solidFill>
                <a:schemeClr val="dk2"/>
              </a:solidFill>
              <a:latin typeface="Inter"/>
              <a:ea typeface="Inter"/>
              <a:cs typeface="Inter"/>
              <a:sym typeface="Inter"/>
            </a:endParaRPr>
          </a:p>
        </p:txBody>
      </p:sp>
      <p:sp>
        <p:nvSpPr>
          <p:cNvPr id="482" name="Google Shape;482;p61"/>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cxnSp>
        <p:nvCxnSpPr>
          <p:cNvPr id="483" name="Google Shape;483;p61"/>
          <p:cNvCxnSpPr/>
          <p:nvPr/>
        </p:nvCxnSpPr>
        <p:spPr>
          <a:xfrm>
            <a:off x="4852300" y="1296230"/>
            <a:ext cx="3793800" cy="0"/>
          </a:xfrm>
          <a:prstGeom prst="straightConnector1">
            <a:avLst/>
          </a:prstGeom>
          <a:noFill/>
          <a:ln cap="flat" cmpd="sng" w="9525">
            <a:solidFill>
              <a:schemeClr val="dk2"/>
            </a:solidFill>
            <a:prstDash val="solid"/>
            <a:round/>
            <a:headEnd len="med" w="med" type="none"/>
            <a:tailEnd len="med" w="med" type="none"/>
          </a:ln>
        </p:spPr>
      </p:cxnSp>
      <p:cxnSp>
        <p:nvCxnSpPr>
          <p:cNvPr id="484" name="Google Shape;484;p61"/>
          <p:cNvCxnSpPr/>
          <p:nvPr/>
        </p:nvCxnSpPr>
        <p:spPr>
          <a:xfrm>
            <a:off x="4849520" y="1901750"/>
            <a:ext cx="3793800" cy="0"/>
          </a:xfrm>
          <a:prstGeom prst="straightConnector1">
            <a:avLst/>
          </a:prstGeom>
          <a:noFill/>
          <a:ln cap="flat" cmpd="sng" w="9525">
            <a:solidFill>
              <a:schemeClr val="dk2"/>
            </a:solidFill>
            <a:prstDash val="solid"/>
            <a:round/>
            <a:headEnd len="med" w="med" type="none"/>
            <a:tailEnd len="med" w="med" type="none"/>
          </a:ln>
        </p:spPr>
      </p:cxnSp>
      <p:cxnSp>
        <p:nvCxnSpPr>
          <p:cNvPr id="485" name="Google Shape;485;p61"/>
          <p:cNvCxnSpPr/>
          <p:nvPr/>
        </p:nvCxnSpPr>
        <p:spPr>
          <a:xfrm>
            <a:off x="4849520" y="2511664"/>
            <a:ext cx="3793800" cy="0"/>
          </a:xfrm>
          <a:prstGeom prst="straightConnector1">
            <a:avLst/>
          </a:prstGeom>
          <a:noFill/>
          <a:ln cap="flat" cmpd="sng" w="9525">
            <a:solidFill>
              <a:schemeClr val="dk2"/>
            </a:solidFill>
            <a:prstDash val="solid"/>
            <a:round/>
            <a:headEnd len="med" w="med" type="none"/>
            <a:tailEnd len="med" w="med" type="none"/>
          </a:ln>
        </p:spPr>
      </p:cxnSp>
      <p:cxnSp>
        <p:nvCxnSpPr>
          <p:cNvPr id="486" name="Google Shape;486;p61"/>
          <p:cNvCxnSpPr/>
          <p:nvPr/>
        </p:nvCxnSpPr>
        <p:spPr>
          <a:xfrm>
            <a:off x="4849520" y="3116556"/>
            <a:ext cx="3793800" cy="0"/>
          </a:xfrm>
          <a:prstGeom prst="straightConnector1">
            <a:avLst/>
          </a:prstGeom>
          <a:noFill/>
          <a:ln cap="flat" cmpd="sng" w="9525">
            <a:solidFill>
              <a:schemeClr val="dk2"/>
            </a:solidFill>
            <a:prstDash val="solid"/>
            <a:round/>
            <a:headEnd len="med" w="med" type="none"/>
            <a:tailEnd len="med" w="med" type="none"/>
          </a:ln>
        </p:spPr>
      </p:cxnSp>
      <p:sp>
        <p:nvSpPr>
          <p:cNvPr id="487" name="Google Shape;487;p61"/>
          <p:cNvSpPr/>
          <p:nvPr/>
        </p:nvSpPr>
        <p:spPr>
          <a:xfrm>
            <a:off x="5152300" y="2270600"/>
            <a:ext cx="563700" cy="1458000"/>
          </a:xfrm>
          <a:prstGeom prst="roundRect">
            <a:avLst>
              <a:gd fmla="val 2348"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88" name="Google Shape;488;p61"/>
          <p:cNvSpPr/>
          <p:nvPr/>
        </p:nvSpPr>
        <p:spPr>
          <a:xfrm>
            <a:off x="6027500" y="1543050"/>
            <a:ext cx="563700" cy="2185500"/>
          </a:xfrm>
          <a:prstGeom prst="roundRect">
            <a:avLst>
              <a:gd fmla="val 2348"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89" name="Google Shape;489;p61"/>
          <p:cNvSpPr/>
          <p:nvPr/>
        </p:nvSpPr>
        <p:spPr>
          <a:xfrm>
            <a:off x="6903525" y="2990450"/>
            <a:ext cx="563700" cy="738000"/>
          </a:xfrm>
          <a:prstGeom prst="roundRect">
            <a:avLst>
              <a:gd fmla="val 2348"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90" name="Google Shape;490;p61"/>
          <p:cNvSpPr/>
          <p:nvPr/>
        </p:nvSpPr>
        <p:spPr>
          <a:xfrm>
            <a:off x="7770325" y="1420550"/>
            <a:ext cx="563700" cy="2307900"/>
          </a:xfrm>
          <a:prstGeom prst="roundRect">
            <a:avLst>
              <a:gd fmla="val 2348"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491" name="Google Shape;491;p61"/>
          <p:cNvCxnSpPr/>
          <p:nvPr/>
        </p:nvCxnSpPr>
        <p:spPr>
          <a:xfrm>
            <a:off x="4849520" y="3724345"/>
            <a:ext cx="37938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Investor Pitch">
  <a:themeElements>
    <a:clrScheme name="Simple Light">
      <a:dk1>
        <a:srgbClr val="1A36B4"/>
      </a:dk1>
      <a:lt1>
        <a:srgbClr val="F6F5EC"/>
      </a:lt1>
      <a:dk2>
        <a:srgbClr val="1D1D1D"/>
      </a:dk2>
      <a:lt2>
        <a:srgbClr val="A4C2F4"/>
      </a:lt2>
      <a:accent1>
        <a:srgbClr val="FFFFFF"/>
      </a:accent1>
      <a:accent2>
        <a:srgbClr val="1A36B4"/>
      </a:accent2>
      <a:accent3>
        <a:srgbClr val="1D1D1D"/>
      </a:accent3>
      <a:accent4>
        <a:srgbClr val="F6F5EC"/>
      </a:accent4>
      <a:accent5>
        <a:srgbClr val="1A36B4"/>
      </a:accent5>
      <a:accent6>
        <a:srgbClr val="595959"/>
      </a:accent6>
      <a:hlink>
        <a:srgbClr val="A4C2F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