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DD83-66FC-4A89-AC0A-FF98C6DCB8B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0212C49-A60F-49AC-9223-6FB8E17961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DD83-66FC-4A89-AC0A-FF98C6DCB8B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C49-A60F-49AC-9223-6FB8E1796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DD83-66FC-4A89-AC0A-FF98C6DCB8B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C49-A60F-49AC-9223-6FB8E1796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DD83-66FC-4A89-AC0A-FF98C6DCB8B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C49-A60F-49AC-9223-6FB8E17961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DD83-66FC-4A89-AC0A-FF98C6DCB8B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0212C49-A60F-49AC-9223-6FB8E17961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DD83-66FC-4A89-AC0A-FF98C6DCB8B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C49-A60F-49AC-9223-6FB8E17961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DD83-66FC-4A89-AC0A-FF98C6DCB8B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C49-A60F-49AC-9223-6FB8E17961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DD83-66FC-4A89-AC0A-FF98C6DCB8B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C49-A60F-49AC-9223-6FB8E1796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DD83-66FC-4A89-AC0A-FF98C6DCB8B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C49-A60F-49AC-9223-6FB8E1796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DD83-66FC-4A89-AC0A-FF98C6DCB8B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2C49-A60F-49AC-9223-6FB8E17961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DD83-66FC-4A89-AC0A-FF98C6DCB8B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0212C49-A60F-49AC-9223-6FB8E17961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23DD83-66FC-4A89-AC0A-FF98C6DCB8B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0212C49-A60F-49AC-9223-6FB8E17961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Hetal</a:t>
            </a:r>
            <a:r>
              <a:rPr lang="en-US" dirty="0" smtClean="0"/>
              <a:t> </a:t>
            </a:r>
            <a:r>
              <a:rPr lang="en-US" dirty="0" err="1" smtClean="0"/>
              <a:t>Khanapure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Reviving </a:t>
            </a:r>
            <a:r>
              <a:rPr lang="en-US" dirty="0" err="1" smtClean="0"/>
              <a:t>Airbnb</a:t>
            </a:r>
            <a:r>
              <a:rPr lang="en-US" dirty="0" smtClean="0"/>
              <a:t> NYC business in post </a:t>
            </a:r>
            <a:r>
              <a:rPr lang="en-US" dirty="0" err="1" smtClean="0"/>
              <a:t>covid</a:t>
            </a:r>
            <a:r>
              <a:rPr lang="en-US" dirty="0" smtClean="0"/>
              <a:t>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Appendix – Other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3400" dirty="0"/>
              <a:t>Most hosts having single property listed getting more reviews  followed by 2 or 3properties per host.</a:t>
            </a:r>
          </a:p>
          <a:p>
            <a:pPr lvl="0"/>
            <a:r>
              <a:rPr lang="en-US" sz="3400" dirty="0"/>
              <a:t>Host who get maximum </a:t>
            </a:r>
            <a:r>
              <a:rPr lang="en-US" sz="3400" dirty="0" smtClean="0"/>
              <a:t>reviewed </a:t>
            </a:r>
            <a:r>
              <a:rPr lang="en-US" sz="3400" dirty="0"/>
              <a:t>are of having private room.</a:t>
            </a:r>
          </a:p>
          <a:p>
            <a:r>
              <a:rPr lang="en-US" sz="3400" dirty="0"/>
              <a:t>It has been seen  the properties available for booking  through out the year get maximum bookings</a:t>
            </a:r>
            <a:r>
              <a:rPr lang="en-US" dirty="0" smtClean="0"/>
              <a:t>.</a:t>
            </a:r>
          </a:p>
          <a:p>
            <a:pPr lvl="0"/>
            <a:r>
              <a:rPr lang="en-US" sz="3400" b="1" dirty="0">
                <a:solidFill>
                  <a:srgbClr val="C00000"/>
                </a:solidFill>
              </a:rPr>
              <a:t>Harlem ,Manhattan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rgbClr val="C00000"/>
                </a:solidFill>
              </a:rPr>
              <a:t>Williamsburg ,Brooklyn </a:t>
            </a:r>
            <a:r>
              <a:rPr lang="en-US" sz="3400" dirty="0"/>
              <a:t>is the borough company needs to target to increase revenue. </a:t>
            </a:r>
          </a:p>
          <a:p>
            <a:r>
              <a:rPr lang="en-US" sz="3400" dirty="0"/>
              <a:t>Other locations can be focused are followed</a:t>
            </a: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3400" dirty="0"/>
              <a:t> </a:t>
            </a:r>
            <a:r>
              <a:rPr lang="en-US" sz="3400" b="1" i="1" dirty="0"/>
              <a:t>Kingsbridge, Bronx</a:t>
            </a: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3400" dirty="0"/>
              <a:t> </a:t>
            </a:r>
            <a:r>
              <a:rPr lang="en-US" sz="3400" b="1" i="1" dirty="0"/>
              <a:t>Astoria, Queens</a:t>
            </a: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3400" dirty="0"/>
              <a:t> </a:t>
            </a:r>
            <a:r>
              <a:rPr lang="en-US" sz="3400" b="1" i="1" dirty="0"/>
              <a:t>St. George, Staten island</a:t>
            </a:r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Appendix –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2800" dirty="0"/>
              <a:t>Here is a snapshot of our data dictionary. </a:t>
            </a:r>
          </a:p>
          <a:p>
            <a:pPr lvl="1">
              <a:lnSpc>
                <a:spcPct val="80000"/>
              </a:lnSpc>
              <a:spcAft>
                <a:spcPts val="400"/>
              </a:spcAft>
            </a:pPr>
            <a:r>
              <a:rPr lang="en-US" sz="2800" dirty="0"/>
              <a:t>Property information such as </a:t>
            </a:r>
            <a:r>
              <a:rPr lang="en-US" sz="2800" dirty="0" smtClean="0"/>
              <a:t>name, property type, location, neighborhood, reviews, price, host name, minimum nights, availability days.</a:t>
            </a:r>
            <a:endParaRPr lang="en-US" sz="2800" dirty="0"/>
          </a:p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2800" dirty="0"/>
              <a:t>The team used the following data </a:t>
            </a:r>
            <a:r>
              <a:rPr lang="en-US" sz="2800" dirty="0" smtClean="0"/>
              <a:t>source: 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800" dirty="0"/>
              <a:t>Property listing Data set for NYC</a:t>
            </a:r>
          </a:p>
        </p:txBody>
      </p:sp>
    </p:spTree>
    <p:extLst>
      <p:ext uri="{BB962C8B-B14F-4D97-AF65-F5344CB8AC3E}">
        <p14:creationId xmlns:p14="http://schemas.microsoft.com/office/powerpoint/2010/main" val="7922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– Data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conducted detailed analysis of </a:t>
            </a:r>
            <a:r>
              <a:rPr lang="en-US" dirty="0" err="1" smtClean="0"/>
              <a:t>Airbnb</a:t>
            </a:r>
            <a:r>
              <a:rPr lang="en-US" dirty="0" smtClean="0"/>
              <a:t> NYC dataset. Which includes</a:t>
            </a:r>
          </a:p>
          <a:p>
            <a:pPr lvl="1"/>
            <a:r>
              <a:rPr lang="en-US" sz="2600" dirty="0"/>
              <a:t>Cleaning the Dataset for missing values and outliers</a:t>
            </a:r>
          </a:p>
          <a:p>
            <a:pPr lvl="1"/>
            <a:r>
              <a:rPr lang="en-US" sz="2600" dirty="0"/>
              <a:t>Using exploratory data analysis to identify customer preferences based on</a:t>
            </a:r>
          </a:p>
          <a:p>
            <a:pPr lvl="3"/>
            <a:r>
              <a:rPr lang="en-US" sz="2600" dirty="0"/>
              <a:t>Area preferences</a:t>
            </a:r>
          </a:p>
          <a:p>
            <a:pPr lvl="3"/>
            <a:r>
              <a:rPr lang="en-US" sz="2600" dirty="0"/>
              <a:t>Popular </a:t>
            </a:r>
            <a:r>
              <a:rPr lang="en-US" sz="2600" dirty="0" smtClean="0"/>
              <a:t>Price</a:t>
            </a:r>
          </a:p>
          <a:p>
            <a:pPr lvl="3"/>
            <a:r>
              <a:rPr lang="en-US" sz="2600" dirty="0" smtClean="0"/>
              <a:t>Minimum nights stay</a:t>
            </a:r>
          </a:p>
          <a:p>
            <a:pPr lvl="3"/>
            <a:r>
              <a:rPr lang="en-US" sz="2600" dirty="0" smtClean="0"/>
              <a:t>Listing Preferences</a:t>
            </a:r>
          </a:p>
          <a:p>
            <a:pPr lvl="3"/>
            <a:endParaRPr lang="en-US" sz="2600" dirty="0"/>
          </a:p>
          <a:p>
            <a:pPr lvl="3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– Data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We assume that number of reviews means that many times at least the property is booked, or more than that. But not less than that.</a:t>
            </a:r>
          </a:p>
          <a:p>
            <a:pPr lvl="0"/>
            <a:r>
              <a:rPr lang="en-US" dirty="0"/>
              <a:t>We assume that if availability 365 is  0 , means that property is fully booked or delisted.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Key findings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Appendix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Other Insights</a:t>
            </a:r>
            <a:endParaRPr lang="en-US" dirty="0"/>
          </a:p>
          <a:p>
            <a:pPr lvl="1"/>
            <a:r>
              <a:rPr lang="en-US" dirty="0"/>
              <a:t>Data source</a:t>
            </a:r>
          </a:p>
          <a:p>
            <a:pPr lvl="1"/>
            <a:r>
              <a:rPr lang="en-US" dirty="0"/>
              <a:t>Data methodology</a:t>
            </a:r>
          </a:p>
          <a:p>
            <a:pPr lvl="1"/>
            <a:r>
              <a:rPr lang="en-US" dirty="0"/>
              <a:t>Data model 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0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Improve the strategy and prepare for the upcoming challenges after Pandemic.</a:t>
            </a:r>
            <a:endParaRPr lang="en-US" dirty="0"/>
          </a:p>
          <a:p>
            <a:r>
              <a:rPr lang="en-US" dirty="0" smtClean="0"/>
              <a:t>Understand </a:t>
            </a:r>
            <a:r>
              <a:rPr lang="en-US" dirty="0"/>
              <a:t>the customer’s </a:t>
            </a:r>
            <a:r>
              <a:rPr lang="en-US" dirty="0" smtClean="0"/>
              <a:t>preferences and User experience trends for </a:t>
            </a:r>
            <a:r>
              <a:rPr lang="en-US" dirty="0" err="1" smtClean="0"/>
              <a:t>Airbnb</a:t>
            </a:r>
            <a:r>
              <a:rPr lang="en-US" dirty="0" smtClean="0"/>
              <a:t> business in NYC.</a:t>
            </a:r>
            <a:endParaRPr lang="en-US" dirty="0"/>
          </a:p>
          <a:p>
            <a:r>
              <a:rPr lang="en-US" dirty="0"/>
              <a:t>Rebuild the strategy for unpopular properties so it picks up the steam.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covid19 pandemic due to travel restriction </a:t>
            </a:r>
            <a:r>
              <a:rPr lang="en-US" dirty="0" err="1"/>
              <a:t>Airbnb</a:t>
            </a:r>
            <a:r>
              <a:rPr lang="en-US" dirty="0"/>
              <a:t> seen major decline in revenue.</a:t>
            </a:r>
          </a:p>
          <a:p>
            <a:r>
              <a:rPr lang="en-US" dirty="0"/>
              <a:t>Now the travel restrictions lifted , business should expand to recover the losses during pandemic.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preferences are for Entire apt OR private room is higher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286000"/>
          </a:xfrm>
        </p:spPr>
        <p:txBody>
          <a:bodyPr/>
          <a:lstStyle/>
          <a:p>
            <a:r>
              <a:rPr lang="en-US" dirty="0" smtClean="0"/>
              <a:t>Customer prefer </a:t>
            </a:r>
            <a:r>
              <a:rPr lang="en-US" b="1" dirty="0" smtClean="0">
                <a:solidFill>
                  <a:srgbClr val="C00000"/>
                </a:solidFill>
              </a:rPr>
              <a:t>Entire home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C00000"/>
                </a:solidFill>
              </a:rPr>
              <a:t>Private room</a:t>
            </a:r>
            <a:r>
              <a:rPr lang="en-US" dirty="0" smtClean="0"/>
              <a:t> among 3 property type in NYC.</a:t>
            </a:r>
          </a:p>
          <a:p>
            <a:r>
              <a:rPr lang="en-US" dirty="0" smtClean="0"/>
              <a:t>Entire home or Private room took a major portion of the listed properties , around </a:t>
            </a:r>
            <a:r>
              <a:rPr lang="en-US" b="1" dirty="0" smtClean="0">
                <a:solidFill>
                  <a:srgbClr val="C00000"/>
                </a:solidFill>
              </a:rPr>
              <a:t>97.6%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Shared room contains only 2.3% of all listed properties.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6477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2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Target host offering less minimum nights stay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2891" y="1226467"/>
            <a:ext cx="7772400" cy="2667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It has been observed that most </a:t>
            </a:r>
            <a:r>
              <a:rPr lang="en-US" sz="2800" dirty="0"/>
              <a:t>of the bookings are made for minimum night stay as </a:t>
            </a:r>
            <a:r>
              <a:rPr lang="en-US" sz="2800" dirty="0" smtClean="0"/>
              <a:t>1,2,3.</a:t>
            </a:r>
          </a:p>
          <a:p>
            <a:r>
              <a:rPr lang="en-US" sz="2800" dirty="0" smtClean="0"/>
              <a:t>In past Around </a:t>
            </a:r>
            <a:r>
              <a:rPr lang="en-US" sz="2800" b="1" dirty="0" smtClean="0">
                <a:solidFill>
                  <a:srgbClr val="C00000"/>
                </a:solidFill>
              </a:rPr>
              <a:t>92%</a:t>
            </a:r>
            <a:r>
              <a:rPr lang="en-US" sz="2800" dirty="0" smtClean="0"/>
              <a:t> of bookings done for minimum nights are </a:t>
            </a:r>
            <a:r>
              <a:rPr lang="en-US" sz="2800" b="1" dirty="0" smtClean="0">
                <a:solidFill>
                  <a:srgbClr val="C00000"/>
                </a:solidFill>
              </a:rPr>
              <a:t>between 1-5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Beside properties with minimum nights as 30 also got 2.6% bookings.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1" y="3893467"/>
            <a:ext cx="7448550" cy="281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1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Customers prefer reasonable price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752600"/>
          </a:xfrm>
        </p:spPr>
        <p:txBody>
          <a:bodyPr/>
          <a:lstStyle/>
          <a:p>
            <a:r>
              <a:rPr lang="en-US" dirty="0"/>
              <a:t>Customers prefer price range between $50 to $100 for private room and $150 to $250 in Entire home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should target host offering the price for </a:t>
            </a:r>
            <a:r>
              <a:rPr lang="en-US" b="1" dirty="0" smtClean="0">
                <a:solidFill>
                  <a:srgbClr val="CC0000"/>
                </a:solidFill>
              </a:rPr>
              <a:t>Entire home($150-$250)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Private room($50-$100)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746925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0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Queens and Bronx should be target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less properties listed in Bronx and Queens .</a:t>
            </a:r>
          </a:p>
          <a:p>
            <a:r>
              <a:rPr lang="en-US" dirty="0" smtClean="0"/>
              <a:t>There are two Airport in Queens so company should target host who provide reasonable rate property for minimum nights in Queens.</a:t>
            </a:r>
          </a:p>
          <a:p>
            <a:r>
              <a:rPr lang="en-US" dirty="0" smtClean="0"/>
              <a:t>Bronx have less price of property among all 5 borough also its connected to Manhattan and Queens </a:t>
            </a:r>
            <a:r>
              <a:rPr lang="en-US" dirty="0"/>
              <a:t>by a dozen bridges and railroad </a:t>
            </a:r>
            <a:r>
              <a:rPr lang="en-US" dirty="0" smtClean="0"/>
              <a:t>tunnels .</a:t>
            </a:r>
          </a:p>
          <a:p>
            <a:r>
              <a:rPr lang="en-US" dirty="0" smtClean="0"/>
              <a:t>As Manhattan has highest price of properties so customer may prefer to stay at Bronx.</a:t>
            </a:r>
          </a:p>
          <a:p>
            <a:r>
              <a:rPr lang="en-US" dirty="0" smtClean="0"/>
              <a:t>Company should next target the host having properties listed in Bronx and Queens.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410200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/>
              <a:t>As per past data customer preference are </a:t>
            </a:r>
            <a:r>
              <a:rPr lang="en-US" b="1" dirty="0">
                <a:solidFill>
                  <a:srgbClr val="C00000"/>
                </a:solidFill>
              </a:rPr>
              <a:t>private room or entire home/apt</a:t>
            </a:r>
            <a:r>
              <a:rPr lang="en-US" dirty="0"/>
              <a:t> within price range of </a:t>
            </a:r>
            <a:r>
              <a:rPr lang="en-US" b="1" dirty="0">
                <a:solidFill>
                  <a:srgbClr val="C00000"/>
                </a:solidFill>
              </a:rPr>
              <a:t>$50 to $100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minimum 1-2 nights </a:t>
            </a:r>
            <a:r>
              <a:rPr lang="en-US" dirty="0"/>
              <a:t>anywhere in </a:t>
            </a:r>
            <a:r>
              <a:rPr lang="en-US" dirty="0" smtClean="0"/>
              <a:t>New York.</a:t>
            </a:r>
            <a:endParaRPr lang="en-US" dirty="0"/>
          </a:p>
          <a:p>
            <a:pPr marL="285750" lvl="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/>
              <a:t>Company should </a:t>
            </a:r>
            <a:r>
              <a:rPr lang="en-US" dirty="0" smtClean="0"/>
              <a:t>target the host from </a:t>
            </a:r>
            <a:r>
              <a:rPr lang="en-US" b="1" dirty="0" smtClean="0">
                <a:solidFill>
                  <a:srgbClr val="C00000"/>
                </a:solidFill>
              </a:rPr>
              <a:t>Bronx</a:t>
            </a:r>
            <a:r>
              <a:rPr lang="en-US" dirty="0" smtClean="0"/>
              <a:t> borough in future, because Bronx has cheap house prices and also its connected to Manhattan. </a:t>
            </a:r>
            <a:endParaRPr lang="en-US" dirty="0"/>
          </a:p>
          <a:p>
            <a:pPr marL="285750" lvl="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/>
              <a:t>Properties which are available for booking for all days get more bookings.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284</TotalTime>
  <Words>652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Reviving Airbnb NYC business in post covid period</vt:lpstr>
      <vt:lpstr>Agenda</vt:lpstr>
      <vt:lpstr>Objective</vt:lpstr>
      <vt:lpstr>Background</vt:lpstr>
      <vt:lpstr>Customer preferences are for Entire apt OR private room is higher </vt:lpstr>
      <vt:lpstr>Target host offering less minimum nights stay option</vt:lpstr>
      <vt:lpstr>Customers prefer reasonable price range</vt:lpstr>
      <vt:lpstr>Queens and Bronx should be target next</vt:lpstr>
      <vt:lpstr>Recommendations</vt:lpstr>
      <vt:lpstr>Appendix – Other Insights</vt:lpstr>
      <vt:lpstr>Appendix – Data Source</vt:lpstr>
      <vt:lpstr>Appendix – Data methodology</vt:lpstr>
      <vt:lpstr>Appendix – Data Assumption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Reviving Airbnb NYC business in post covid period</dc:title>
  <dc:creator>Admin</dc:creator>
  <cp:lastModifiedBy>Admin</cp:lastModifiedBy>
  <cp:revision>52</cp:revision>
  <dcterms:created xsi:type="dcterms:W3CDTF">2021-10-18T07:32:27Z</dcterms:created>
  <dcterms:modified xsi:type="dcterms:W3CDTF">2022-02-03T16:46:22Z</dcterms:modified>
</cp:coreProperties>
</file>