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178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21F9C-4A9B-4639-9BD9-347EBC2C4414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CA"/>
        </a:p>
      </dgm:t>
    </dgm:pt>
    <dgm:pt modelId="{A9026B23-397E-4F04-A793-02F9D43F6415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1</a:t>
          </a:r>
        </a:p>
      </dgm:t>
    </dgm:pt>
    <dgm:pt modelId="{ABAE2727-8029-43EB-850D-D327265D7B75}" type="parTrans" cxnId="{9DFAE11F-34DC-4DFE-BA06-2B6689C040D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A0DC696-1931-4275-8DD3-42D8B17E4AE3}" type="sibTrans" cxnId="{9DFAE11F-34DC-4DFE-BA06-2B6689C040D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59C3D42-EFB8-43B6-88F1-24F79454F491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CREATE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NEW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</a:p>
      </dgm:t>
    </dgm:pt>
    <dgm:pt modelId="{9D1F9561-4B55-49FC-A809-117B2FB70C72}" type="parTrans" cxnId="{3413E13E-EF81-4734-88AC-319102F907F6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C68307B2-DD11-4EAE-BCFF-8A49B767573F}" type="sibTrans" cxnId="{3413E13E-EF81-4734-88AC-319102F907F6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2DC61B7-F301-47BE-8DFD-76114A008925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2</a:t>
          </a:r>
        </a:p>
      </dgm:t>
    </dgm:pt>
    <dgm:pt modelId="{4F785D79-CFE5-4834-8018-C4436315DF34}" type="parTrans" cxnId="{061F2854-A8A9-4D90-82F2-B8C618612E3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27100BC0-E4AE-4D2B-BB2C-7C8C4E6AB605}" type="sibTrans" cxnId="{061F2854-A8A9-4D90-82F2-B8C618612E3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98D67EC1-B31A-46EC-BEC9-E96DE1EB665D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DRIVE</a:t>
          </a:r>
        </a:p>
      </dgm:t>
    </dgm:pt>
    <dgm:pt modelId="{5752FCB0-AC26-435E-B990-E64B5B139F79}" type="parTrans" cxnId="{E03537EF-184E-4C4E-A8C8-1CE96D0CC5A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E0DB27D-3B6D-40F3-9F67-4C90215F6EEB}" type="sibTrans" cxnId="{E03537EF-184E-4C4E-A8C8-1CE96D0CC5A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640ED34-0F29-4489-A9E2-7A8059318FCC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3</a:t>
          </a:r>
        </a:p>
      </dgm:t>
    </dgm:pt>
    <dgm:pt modelId="{A890DD90-0ED9-4673-B5C8-42E190EC393B}" type="parTrans" cxnId="{F1778FF3-35A8-459A-8944-78628B9FFA7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99407BD2-DDA8-419F-9DEF-42BE5024B3A9}" type="sibTrans" cxnId="{F1778FF3-35A8-459A-8944-78628B9FFA7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074E42A4-6D09-48A5-97A4-CAE1A387E026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  <a:r>
            <a:rPr lang="en-CA" sz="2900" kern="1200" dirty="0">
              <a:solidFill>
                <a:schemeClr val="bg1"/>
              </a:solidFill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DASHBOARD</a:t>
          </a:r>
        </a:p>
      </dgm:t>
    </dgm:pt>
    <dgm:pt modelId="{AAE7A2FA-352C-4993-B022-7CF92EA4F095}" type="parTrans" cxnId="{1532AD58-B1F3-4310-965A-16FEFD148261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CD6B3BC-CCCB-4507-9D8C-373B1B7CB7DF}" type="sibTrans" cxnId="{1532AD58-B1F3-4310-965A-16FEFD148261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A62AEDA-1F97-480C-BDA0-20E4D79E6C20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PORTFOLIO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OF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PROJECTS</a:t>
          </a:r>
        </a:p>
      </dgm:t>
    </dgm:pt>
    <dgm:pt modelId="{979E8E1A-525A-4718-8B05-F911C41EE9B9}" type="sibTrans" cxnId="{41CBA1A9-5851-419C-8037-B5A2C0763F8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604A50A-E1C3-4E23-86D3-6130AA9D62D3}" type="parTrans" cxnId="{41CBA1A9-5851-419C-8037-B5A2C0763F8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776353F-774E-4E12-9057-ABC41629F5FF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CALLENDAR</a:t>
          </a:r>
        </a:p>
      </dgm:t>
    </dgm:pt>
    <dgm:pt modelId="{90C1D946-60CE-4BAA-857D-577DD56274F8}" type="sibTrans" cxnId="{BA5CA008-677E-4684-9B8E-559A886CD8B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1E18526C-8777-4101-B362-AC8DA09FEEA8}" type="parTrans" cxnId="{BA5CA008-677E-4684-9B8E-559A886CD8B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1EE6626-3EFB-4062-98FB-92DFE6DB090A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FILL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OUT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FORMS</a:t>
          </a:r>
        </a:p>
      </dgm:t>
    </dgm:pt>
    <dgm:pt modelId="{A23142A1-47A0-4050-BC93-3A95E54F16A9}" type="sibTrans" cxnId="{EE743DB4-CF33-448F-B100-F80D35BE82F5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5612DCE-98D1-4735-96C2-11C5B8096BFA}" type="parTrans" cxnId="{EE743DB4-CF33-448F-B100-F80D35BE82F5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4CE5785-CAFD-4FB7-8859-A9B44B72D9DE}">
      <dgm:prSet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MAPS</a:t>
          </a:r>
        </a:p>
      </dgm:t>
    </dgm:pt>
    <dgm:pt modelId="{F3B499AA-B409-49D4-B8BF-121BE92333D7}" type="parTrans" cxnId="{EFCFA8CE-EE0C-4B7E-831D-ACBFF8CF311C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778FDFD-9645-4720-B12F-B03F6A190BD0}" type="sibTrans" cxnId="{EFCFA8CE-EE0C-4B7E-831D-ACBFF8CF311C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16A9F443-7AAC-4FA9-B628-D0901582A9A6}">
      <dgm:prSet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TAKE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/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UPLOAD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PICTURES</a:t>
          </a:r>
        </a:p>
      </dgm:t>
    </dgm:pt>
    <dgm:pt modelId="{4A2A9D95-0FDA-4AC2-AE62-6EBD7A75E6F2}" type="parTrans" cxnId="{F0F52DB0-556C-4DD0-A81B-B34AD7F9EFA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856A709-F133-46F6-B22C-4975D8773833}" type="sibTrans" cxnId="{F0F52DB0-556C-4DD0-A81B-B34AD7F9EFA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73A23A6-9683-48DF-9016-443C53717D0D}" type="pres">
      <dgm:prSet presAssocID="{C5D21F9C-4A9B-4639-9BD9-347EBC2C4414}" presName="Name0" presStyleCnt="0">
        <dgm:presLayoutVars>
          <dgm:dir/>
          <dgm:animLvl val="lvl"/>
          <dgm:resizeHandles val="exact"/>
        </dgm:presLayoutVars>
      </dgm:prSet>
      <dgm:spPr/>
    </dgm:pt>
    <dgm:pt modelId="{9D9ECF4C-F3C2-46C5-93CD-1543B89EA8E9}" type="pres">
      <dgm:prSet presAssocID="{E640ED34-0F29-4489-A9E2-7A8059318FCC}" presName="boxAndChildren" presStyleCnt="0"/>
      <dgm:spPr/>
    </dgm:pt>
    <dgm:pt modelId="{05E07099-E08D-4F15-A369-2689AAF97E2F}" type="pres">
      <dgm:prSet presAssocID="{E640ED34-0F29-4489-A9E2-7A8059318FCC}" presName="parentTextBox" presStyleLbl="node1" presStyleIdx="0" presStyleCnt="3"/>
      <dgm:spPr/>
    </dgm:pt>
    <dgm:pt modelId="{333AFB7E-AC8D-4EA6-A6F4-CB72A6635744}" type="pres">
      <dgm:prSet presAssocID="{E640ED34-0F29-4489-A9E2-7A8059318FCC}" presName="entireBox" presStyleLbl="node1" presStyleIdx="0" presStyleCnt="3"/>
      <dgm:spPr/>
    </dgm:pt>
    <dgm:pt modelId="{848E9601-C486-447E-B6EE-4F6B578F5163}" type="pres">
      <dgm:prSet presAssocID="{E640ED34-0F29-4489-A9E2-7A8059318FCC}" presName="descendantBox" presStyleCnt="0"/>
      <dgm:spPr/>
    </dgm:pt>
    <dgm:pt modelId="{6DC74D4B-B8C8-436E-93CA-D11251A2660B}" type="pres">
      <dgm:prSet presAssocID="{074E42A4-6D09-48A5-97A4-CAE1A387E026}" presName="childTextBox" presStyleLbl="fgAccFollowNode1" presStyleIdx="0" presStyleCnt="8">
        <dgm:presLayoutVars>
          <dgm:bulletEnabled val="1"/>
        </dgm:presLayoutVars>
      </dgm:prSet>
      <dgm:spPr/>
    </dgm:pt>
    <dgm:pt modelId="{482A470C-D960-4BC1-B186-9B4436CA7E0C}" type="pres">
      <dgm:prSet presAssocID="{8A62AEDA-1F97-480C-BDA0-20E4D79E6C20}" presName="childTextBox" presStyleLbl="fgAccFollowNode1" presStyleIdx="1" presStyleCnt="8">
        <dgm:presLayoutVars>
          <dgm:bulletEnabled val="1"/>
        </dgm:presLayoutVars>
      </dgm:prSet>
      <dgm:spPr/>
    </dgm:pt>
    <dgm:pt modelId="{0DF3896B-FB22-4938-9248-A36D66E633DD}" type="pres">
      <dgm:prSet presAssocID="{27100BC0-E4AE-4D2B-BB2C-7C8C4E6AB605}" presName="sp" presStyleCnt="0"/>
      <dgm:spPr/>
    </dgm:pt>
    <dgm:pt modelId="{312E25E5-292F-4707-B243-ADA90FC5B23F}" type="pres">
      <dgm:prSet presAssocID="{E2DC61B7-F301-47BE-8DFD-76114A008925}" presName="arrowAndChildren" presStyleCnt="0"/>
      <dgm:spPr/>
    </dgm:pt>
    <dgm:pt modelId="{BE760D0D-C3AA-466B-82FA-9F80E079F4DC}" type="pres">
      <dgm:prSet presAssocID="{E2DC61B7-F301-47BE-8DFD-76114A008925}" presName="parentTextArrow" presStyleLbl="node1" presStyleIdx="0" presStyleCnt="3"/>
      <dgm:spPr/>
    </dgm:pt>
    <dgm:pt modelId="{16FD0CFC-17AF-4745-931B-06624DA1FB7E}" type="pres">
      <dgm:prSet presAssocID="{E2DC61B7-F301-47BE-8DFD-76114A008925}" presName="arrow" presStyleLbl="node1" presStyleIdx="1" presStyleCnt="3"/>
      <dgm:spPr/>
    </dgm:pt>
    <dgm:pt modelId="{1D5DC9F2-4C06-429E-9B2D-DFD02F2CF8F3}" type="pres">
      <dgm:prSet presAssocID="{E2DC61B7-F301-47BE-8DFD-76114A008925}" presName="descendantArrow" presStyleCnt="0"/>
      <dgm:spPr/>
    </dgm:pt>
    <dgm:pt modelId="{7E14F76B-FA91-43B5-982A-A26C7D78FC6E}" type="pres">
      <dgm:prSet presAssocID="{98D67EC1-B31A-46EC-BEC9-E96DE1EB665D}" presName="childTextArrow" presStyleLbl="fgAccFollowNode1" presStyleIdx="2" presStyleCnt="8">
        <dgm:presLayoutVars>
          <dgm:bulletEnabled val="1"/>
        </dgm:presLayoutVars>
      </dgm:prSet>
      <dgm:spPr/>
    </dgm:pt>
    <dgm:pt modelId="{8CA503E1-BF65-4084-8407-89935084F719}" type="pres">
      <dgm:prSet presAssocID="{E776353F-774E-4E12-9057-ABC41629F5FF}" presName="childTextArrow" presStyleLbl="fgAccFollowNode1" presStyleIdx="3" presStyleCnt="8">
        <dgm:presLayoutVars>
          <dgm:bulletEnabled val="1"/>
        </dgm:presLayoutVars>
      </dgm:prSet>
      <dgm:spPr/>
    </dgm:pt>
    <dgm:pt modelId="{4F995C0A-971B-41CA-A7E3-85A152AA9135}" type="pres">
      <dgm:prSet presAssocID="{B4CE5785-CAFD-4FB7-8859-A9B44B72D9DE}" presName="childTextArrow" presStyleLbl="fgAccFollowNode1" presStyleIdx="4" presStyleCnt="8">
        <dgm:presLayoutVars>
          <dgm:bulletEnabled val="1"/>
        </dgm:presLayoutVars>
      </dgm:prSet>
      <dgm:spPr/>
    </dgm:pt>
    <dgm:pt modelId="{BD387C62-1B29-4DC6-BDBD-ACBBA5A2F9FA}" type="pres">
      <dgm:prSet presAssocID="{BA0DC696-1931-4275-8DD3-42D8B17E4AE3}" presName="sp" presStyleCnt="0"/>
      <dgm:spPr/>
    </dgm:pt>
    <dgm:pt modelId="{F3AE2EB5-E315-4A4A-8E6E-2152B00037FC}" type="pres">
      <dgm:prSet presAssocID="{A9026B23-397E-4F04-A793-02F9D43F6415}" presName="arrowAndChildren" presStyleCnt="0"/>
      <dgm:spPr/>
    </dgm:pt>
    <dgm:pt modelId="{A370CF63-BFE1-4896-AF74-5878D36CE66E}" type="pres">
      <dgm:prSet presAssocID="{A9026B23-397E-4F04-A793-02F9D43F6415}" presName="parentTextArrow" presStyleLbl="node1" presStyleIdx="1" presStyleCnt="3"/>
      <dgm:spPr/>
    </dgm:pt>
    <dgm:pt modelId="{8F7E8898-351C-4789-82DD-448E29CDE60C}" type="pres">
      <dgm:prSet presAssocID="{A9026B23-397E-4F04-A793-02F9D43F6415}" presName="arrow" presStyleLbl="node1" presStyleIdx="2" presStyleCnt="3"/>
      <dgm:spPr/>
    </dgm:pt>
    <dgm:pt modelId="{C02815D9-AD5F-4059-B99E-D53C7C5FF36F}" type="pres">
      <dgm:prSet presAssocID="{A9026B23-397E-4F04-A793-02F9D43F6415}" presName="descendantArrow" presStyleCnt="0"/>
      <dgm:spPr/>
    </dgm:pt>
    <dgm:pt modelId="{1A299E6A-1254-49F8-838D-C4EFDEBDD61A}" type="pres">
      <dgm:prSet presAssocID="{859C3D42-EFB8-43B6-88F1-24F79454F491}" presName="childTextArrow" presStyleLbl="fgAccFollowNode1" presStyleIdx="5" presStyleCnt="8">
        <dgm:presLayoutVars>
          <dgm:bulletEnabled val="1"/>
        </dgm:presLayoutVars>
      </dgm:prSet>
      <dgm:spPr/>
    </dgm:pt>
    <dgm:pt modelId="{7ABED9CF-8D4B-4BC5-A905-7F9EFE2D177C}" type="pres">
      <dgm:prSet presAssocID="{81EE6626-3EFB-4062-98FB-92DFE6DB090A}" presName="childTextArrow" presStyleLbl="fgAccFollowNode1" presStyleIdx="6" presStyleCnt="8">
        <dgm:presLayoutVars>
          <dgm:bulletEnabled val="1"/>
        </dgm:presLayoutVars>
      </dgm:prSet>
      <dgm:spPr/>
    </dgm:pt>
    <dgm:pt modelId="{8484BC3D-0581-418D-8B52-C18FC6056302}" type="pres">
      <dgm:prSet presAssocID="{16A9F443-7AAC-4FA9-B628-D0901582A9A6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BA5CA008-677E-4684-9B8E-559A886CD8BB}" srcId="{E2DC61B7-F301-47BE-8DFD-76114A008925}" destId="{E776353F-774E-4E12-9057-ABC41629F5FF}" srcOrd="1" destOrd="0" parTransId="{1E18526C-8777-4101-B362-AC8DA09FEEA8}" sibTransId="{90C1D946-60CE-4BAA-857D-577DD56274F8}"/>
    <dgm:cxn modelId="{2963441C-9BEB-4516-8EE6-1A1A09632CBC}" type="presOf" srcId="{E640ED34-0F29-4489-A9E2-7A8059318FCC}" destId="{333AFB7E-AC8D-4EA6-A6F4-CB72A6635744}" srcOrd="1" destOrd="0" presId="urn:microsoft.com/office/officeart/2005/8/layout/process4"/>
    <dgm:cxn modelId="{9DFAE11F-34DC-4DFE-BA06-2B6689C040DB}" srcId="{C5D21F9C-4A9B-4639-9BD9-347EBC2C4414}" destId="{A9026B23-397E-4F04-A793-02F9D43F6415}" srcOrd="0" destOrd="0" parTransId="{ABAE2727-8029-43EB-850D-D327265D7B75}" sibTransId="{BA0DC696-1931-4275-8DD3-42D8B17E4AE3}"/>
    <dgm:cxn modelId="{4D71B021-EA30-4034-B7F1-C58BC248D008}" type="presOf" srcId="{A9026B23-397E-4F04-A793-02F9D43F6415}" destId="{8F7E8898-351C-4789-82DD-448E29CDE60C}" srcOrd="1" destOrd="0" presId="urn:microsoft.com/office/officeart/2005/8/layout/process4"/>
    <dgm:cxn modelId="{3413E13E-EF81-4734-88AC-319102F907F6}" srcId="{A9026B23-397E-4F04-A793-02F9D43F6415}" destId="{859C3D42-EFB8-43B6-88F1-24F79454F491}" srcOrd="0" destOrd="0" parTransId="{9D1F9561-4B55-49FC-A809-117B2FB70C72}" sibTransId="{C68307B2-DD11-4EAE-BCFF-8A49B767573F}"/>
    <dgm:cxn modelId="{65D63549-FC1F-4898-9F4E-2D5DF862A720}" type="presOf" srcId="{A9026B23-397E-4F04-A793-02F9D43F6415}" destId="{A370CF63-BFE1-4896-AF74-5878D36CE66E}" srcOrd="0" destOrd="0" presId="urn:microsoft.com/office/officeart/2005/8/layout/process4"/>
    <dgm:cxn modelId="{BD73216B-6F76-4B28-A179-2DC9FC845BE1}" type="presOf" srcId="{859C3D42-EFB8-43B6-88F1-24F79454F491}" destId="{1A299E6A-1254-49F8-838D-C4EFDEBDD61A}" srcOrd="0" destOrd="0" presId="urn:microsoft.com/office/officeart/2005/8/layout/process4"/>
    <dgm:cxn modelId="{46C9E64F-D682-4695-B838-48DB147BFD88}" type="presOf" srcId="{E640ED34-0F29-4489-A9E2-7A8059318FCC}" destId="{05E07099-E08D-4F15-A369-2689AAF97E2F}" srcOrd="0" destOrd="0" presId="urn:microsoft.com/office/officeart/2005/8/layout/process4"/>
    <dgm:cxn modelId="{061F2854-A8A9-4D90-82F2-B8C618612E34}" srcId="{C5D21F9C-4A9B-4639-9BD9-347EBC2C4414}" destId="{E2DC61B7-F301-47BE-8DFD-76114A008925}" srcOrd="1" destOrd="0" parTransId="{4F785D79-CFE5-4834-8018-C4436315DF34}" sibTransId="{27100BC0-E4AE-4D2B-BB2C-7C8C4E6AB605}"/>
    <dgm:cxn modelId="{C2C08A55-68C0-409C-A3FB-44461A8B605A}" type="presOf" srcId="{E776353F-774E-4E12-9057-ABC41629F5FF}" destId="{8CA503E1-BF65-4084-8407-89935084F719}" srcOrd="0" destOrd="0" presId="urn:microsoft.com/office/officeart/2005/8/layout/process4"/>
    <dgm:cxn modelId="{4BF4E257-A767-4FC2-9AC0-74308B2524C5}" type="presOf" srcId="{81EE6626-3EFB-4062-98FB-92DFE6DB090A}" destId="{7ABED9CF-8D4B-4BC5-A905-7F9EFE2D177C}" srcOrd="0" destOrd="0" presId="urn:microsoft.com/office/officeart/2005/8/layout/process4"/>
    <dgm:cxn modelId="{61198678-51C2-49BD-9250-3AD7E25E6388}" type="presOf" srcId="{C5D21F9C-4A9B-4639-9BD9-347EBC2C4414}" destId="{B73A23A6-9683-48DF-9016-443C53717D0D}" srcOrd="0" destOrd="0" presId="urn:microsoft.com/office/officeart/2005/8/layout/process4"/>
    <dgm:cxn modelId="{1532AD58-B1F3-4310-965A-16FEFD148261}" srcId="{E640ED34-0F29-4489-A9E2-7A8059318FCC}" destId="{074E42A4-6D09-48A5-97A4-CAE1A387E026}" srcOrd="0" destOrd="0" parTransId="{AAE7A2FA-352C-4993-B022-7CF92EA4F095}" sibTransId="{ACD6B3BC-CCCB-4507-9D8C-373B1B7CB7DF}"/>
    <dgm:cxn modelId="{790EF782-E744-43B1-8663-8E2D07979C53}" type="presOf" srcId="{074E42A4-6D09-48A5-97A4-CAE1A387E026}" destId="{6DC74D4B-B8C8-436E-93CA-D11251A2660B}" srcOrd="0" destOrd="0" presId="urn:microsoft.com/office/officeart/2005/8/layout/process4"/>
    <dgm:cxn modelId="{1C3E5B98-F5C0-4B5C-B777-F4C9B8578634}" type="presOf" srcId="{B4CE5785-CAFD-4FB7-8859-A9B44B72D9DE}" destId="{4F995C0A-971B-41CA-A7E3-85A152AA9135}" srcOrd="0" destOrd="0" presId="urn:microsoft.com/office/officeart/2005/8/layout/process4"/>
    <dgm:cxn modelId="{925EB99A-4D9C-4677-9D45-E64A3656CB45}" type="presOf" srcId="{98D67EC1-B31A-46EC-BEC9-E96DE1EB665D}" destId="{7E14F76B-FA91-43B5-982A-A26C7D78FC6E}" srcOrd="0" destOrd="0" presId="urn:microsoft.com/office/officeart/2005/8/layout/process4"/>
    <dgm:cxn modelId="{41CBA1A9-5851-419C-8037-B5A2C0763F80}" srcId="{E640ED34-0F29-4489-A9E2-7A8059318FCC}" destId="{8A62AEDA-1F97-480C-BDA0-20E4D79E6C20}" srcOrd="1" destOrd="0" parTransId="{E604A50A-E1C3-4E23-86D3-6130AA9D62D3}" sibTransId="{979E8E1A-525A-4718-8B05-F911C41EE9B9}"/>
    <dgm:cxn modelId="{F0F52DB0-556C-4DD0-A81B-B34AD7F9EFAB}" srcId="{A9026B23-397E-4F04-A793-02F9D43F6415}" destId="{16A9F443-7AAC-4FA9-B628-D0901582A9A6}" srcOrd="2" destOrd="0" parTransId="{4A2A9D95-0FDA-4AC2-AE62-6EBD7A75E6F2}" sibTransId="{A856A709-F133-46F6-B22C-4975D8773833}"/>
    <dgm:cxn modelId="{EE743DB4-CF33-448F-B100-F80D35BE82F5}" srcId="{A9026B23-397E-4F04-A793-02F9D43F6415}" destId="{81EE6626-3EFB-4062-98FB-92DFE6DB090A}" srcOrd="1" destOrd="0" parTransId="{E5612DCE-98D1-4735-96C2-11C5B8096BFA}" sibTransId="{A23142A1-47A0-4050-BC93-3A95E54F16A9}"/>
    <dgm:cxn modelId="{CD2095BA-F12B-4AC9-8D08-9DA4A6E85AFC}" type="presOf" srcId="{16A9F443-7AAC-4FA9-B628-D0901582A9A6}" destId="{8484BC3D-0581-418D-8B52-C18FC6056302}" srcOrd="0" destOrd="0" presId="urn:microsoft.com/office/officeart/2005/8/layout/process4"/>
    <dgm:cxn modelId="{EFCFA8CE-EE0C-4B7E-831D-ACBFF8CF311C}" srcId="{E2DC61B7-F301-47BE-8DFD-76114A008925}" destId="{B4CE5785-CAFD-4FB7-8859-A9B44B72D9DE}" srcOrd="2" destOrd="0" parTransId="{F3B499AA-B409-49D4-B8BF-121BE92333D7}" sibTransId="{B778FDFD-9645-4720-B12F-B03F6A190BD0}"/>
    <dgm:cxn modelId="{62E31FCF-5BCF-4D71-A689-7E347E070BB5}" type="presOf" srcId="{E2DC61B7-F301-47BE-8DFD-76114A008925}" destId="{BE760D0D-C3AA-466B-82FA-9F80E079F4DC}" srcOrd="0" destOrd="0" presId="urn:microsoft.com/office/officeart/2005/8/layout/process4"/>
    <dgm:cxn modelId="{A15791ED-BFE7-4085-A3AE-AADDAA0E0B4B}" type="presOf" srcId="{8A62AEDA-1F97-480C-BDA0-20E4D79E6C20}" destId="{482A470C-D960-4BC1-B186-9B4436CA7E0C}" srcOrd="0" destOrd="0" presId="urn:microsoft.com/office/officeart/2005/8/layout/process4"/>
    <dgm:cxn modelId="{E03537EF-184E-4C4E-A8C8-1CE96D0CC5A4}" srcId="{E2DC61B7-F301-47BE-8DFD-76114A008925}" destId="{98D67EC1-B31A-46EC-BEC9-E96DE1EB665D}" srcOrd="0" destOrd="0" parTransId="{5752FCB0-AC26-435E-B990-E64B5B139F79}" sibTransId="{AE0DB27D-3B6D-40F3-9F67-4C90215F6EEB}"/>
    <dgm:cxn modelId="{F1778FF3-35A8-459A-8944-78628B9FFA70}" srcId="{C5D21F9C-4A9B-4639-9BD9-347EBC2C4414}" destId="{E640ED34-0F29-4489-A9E2-7A8059318FCC}" srcOrd="2" destOrd="0" parTransId="{A890DD90-0ED9-4673-B5C8-42E190EC393B}" sibTransId="{99407BD2-DDA8-419F-9DEF-42BE5024B3A9}"/>
    <dgm:cxn modelId="{CEAA43FE-6F92-4021-8E28-BF41867D834D}" type="presOf" srcId="{E2DC61B7-F301-47BE-8DFD-76114A008925}" destId="{16FD0CFC-17AF-4745-931B-06624DA1FB7E}" srcOrd="1" destOrd="0" presId="urn:microsoft.com/office/officeart/2005/8/layout/process4"/>
    <dgm:cxn modelId="{3E68730C-EF27-4BB7-939A-08886BB0A4D9}" type="presParOf" srcId="{B73A23A6-9683-48DF-9016-443C53717D0D}" destId="{9D9ECF4C-F3C2-46C5-93CD-1543B89EA8E9}" srcOrd="0" destOrd="0" presId="urn:microsoft.com/office/officeart/2005/8/layout/process4"/>
    <dgm:cxn modelId="{C67C1002-C9E3-4C3A-A65A-5A17A9504304}" type="presParOf" srcId="{9D9ECF4C-F3C2-46C5-93CD-1543B89EA8E9}" destId="{05E07099-E08D-4F15-A369-2689AAF97E2F}" srcOrd="0" destOrd="0" presId="urn:microsoft.com/office/officeart/2005/8/layout/process4"/>
    <dgm:cxn modelId="{B085FCDC-6E73-44E0-96C6-8962F406FCF2}" type="presParOf" srcId="{9D9ECF4C-F3C2-46C5-93CD-1543B89EA8E9}" destId="{333AFB7E-AC8D-4EA6-A6F4-CB72A6635744}" srcOrd="1" destOrd="0" presId="urn:microsoft.com/office/officeart/2005/8/layout/process4"/>
    <dgm:cxn modelId="{4B52C129-8C88-415B-AFC3-2C86D7C53483}" type="presParOf" srcId="{9D9ECF4C-F3C2-46C5-93CD-1543B89EA8E9}" destId="{848E9601-C486-447E-B6EE-4F6B578F5163}" srcOrd="2" destOrd="0" presId="urn:microsoft.com/office/officeart/2005/8/layout/process4"/>
    <dgm:cxn modelId="{8CB3B45B-3599-473B-AC01-258F9A7FC9F0}" type="presParOf" srcId="{848E9601-C486-447E-B6EE-4F6B578F5163}" destId="{6DC74D4B-B8C8-436E-93CA-D11251A2660B}" srcOrd="0" destOrd="0" presId="urn:microsoft.com/office/officeart/2005/8/layout/process4"/>
    <dgm:cxn modelId="{C60E7F72-B2B9-4186-8AA4-76E22EB3F273}" type="presParOf" srcId="{848E9601-C486-447E-B6EE-4F6B578F5163}" destId="{482A470C-D960-4BC1-B186-9B4436CA7E0C}" srcOrd="1" destOrd="0" presId="urn:microsoft.com/office/officeart/2005/8/layout/process4"/>
    <dgm:cxn modelId="{73DD9A68-5E2A-4EA0-9A47-823B3FE1B725}" type="presParOf" srcId="{B73A23A6-9683-48DF-9016-443C53717D0D}" destId="{0DF3896B-FB22-4938-9248-A36D66E633DD}" srcOrd="1" destOrd="0" presId="urn:microsoft.com/office/officeart/2005/8/layout/process4"/>
    <dgm:cxn modelId="{606CFA0B-7739-4843-B92C-14AF05CC19CF}" type="presParOf" srcId="{B73A23A6-9683-48DF-9016-443C53717D0D}" destId="{312E25E5-292F-4707-B243-ADA90FC5B23F}" srcOrd="2" destOrd="0" presId="urn:microsoft.com/office/officeart/2005/8/layout/process4"/>
    <dgm:cxn modelId="{97F7DBE8-C472-4B77-8E2F-1E5EAA073638}" type="presParOf" srcId="{312E25E5-292F-4707-B243-ADA90FC5B23F}" destId="{BE760D0D-C3AA-466B-82FA-9F80E079F4DC}" srcOrd="0" destOrd="0" presId="urn:microsoft.com/office/officeart/2005/8/layout/process4"/>
    <dgm:cxn modelId="{86E47C36-B23E-4BF7-988B-ED4E6AAE663D}" type="presParOf" srcId="{312E25E5-292F-4707-B243-ADA90FC5B23F}" destId="{16FD0CFC-17AF-4745-931B-06624DA1FB7E}" srcOrd="1" destOrd="0" presId="urn:microsoft.com/office/officeart/2005/8/layout/process4"/>
    <dgm:cxn modelId="{3BE8E179-5932-4AE2-9065-EEEB18D0D222}" type="presParOf" srcId="{312E25E5-292F-4707-B243-ADA90FC5B23F}" destId="{1D5DC9F2-4C06-429E-9B2D-DFD02F2CF8F3}" srcOrd="2" destOrd="0" presId="urn:microsoft.com/office/officeart/2005/8/layout/process4"/>
    <dgm:cxn modelId="{803A8C21-1897-4E3D-9590-490091D17800}" type="presParOf" srcId="{1D5DC9F2-4C06-429E-9B2D-DFD02F2CF8F3}" destId="{7E14F76B-FA91-43B5-982A-A26C7D78FC6E}" srcOrd="0" destOrd="0" presId="urn:microsoft.com/office/officeart/2005/8/layout/process4"/>
    <dgm:cxn modelId="{6F34280C-CE24-4608-81F8-3BACEB375783}" type="presParOf" srcId="{1D5DC9F2-4C06-429E-9B2D-DFD02F2CF8F3}" destId="{8CA503E1-BF65-4084-8407-89935084F719}" srcOrd="1" destOrd="0" presId="urn:microsoft.com/office/officeart/2005/8/layout/process4"/>
    <dgm:cxn modelId="{48C45D98-8AA0-41AD-9DD3-0817473F4F0E}" type="presParOf" srcId="{1D5DC9F2-4C06-429E-9B2D-DFD02F2CF8F3}" destId="{4F995C0A-971B-41CA-A7E3-85A152AA9135}" srcOrd="2" destOrd="0" presId="urn:microsoft.com/office/officeart/2005/8/layout/process4"/>
    <dgm:cxn modelId="{39CD3696-51CB-4638-BA92-E3FA07E96577}" type="presParOf" srcId="{B73A23A6-9683-48DF-9016-443C53717D0D}" destId="{BD387C62-1B29-4DC6-BDBD-ACBBA5A2F9FA}" srcOrd="3" destOrd="0" presId="urn:microsoft.com/office/officeart/2005/8/layout/process4"/>
    <dgm:cxn modelId="{C8E78438-0A84-477B-BAD0-09E36DC1B309}" type="presParOf" srcId="{B73A23A6-9683-48DF-9016-443C53717D0D}" destId="{F3AE2EB5-E315-4A4A-8E6E-2152B00037FC}" srcOrd="4" destOrd="0" presId="urn:microsoft.com/office/officeart/2005/8/layout/process4"/>
    <dgm:cxn modelId="{A8C826D7-62BD-4062-A7FD-EA0958E277B3}" type="presParOf" srcId="{F3AE2EB5-E315-4A4A-8E6E-2152B00037FC}" destId="{A370CF63-BFE1-4896-AF74-5878D36CE66E}" srcOrd="0" destOrd="0" presId="urn:microsoft.com/office/officeart/2005/8/layout/process4"/>
    <dgm:cxn modelId="{9C435B1A-8294-4092-A759-652ACE657AED}" type="presParOf" srcId="{F3AE2EB5-E315-4A4A-8E6E-2152B00037FC}" destId="{8F7E8898-351C-4789-82DD-448E29CDE60C}" srcOrd="1" destOrd="0" presId="urn:microsoft.com/office/officeart/2005/8/layout/process4"/>
    <dgm:cxn modelId="{2F7AD7D1-262C-4AF3-AB4C-130B9D397C7C}" type="presParOf" srcId="{F3AE2EB5-E315-4A4A-8E6E-2152B00037FC}" destId="{C02815D9-AD5F-4059-B99E-D53C7C5FF36F}" srcOrd="2" destOrd="0" presId="urn:microsoft.com/office/officeart/2005/8/layout/process4"/>
    <dgm:cxn modelId="{0549EEAA-DB53-4EE9-B3B5-C18484D3845B}" type="presParOf" srcId="{C02815D9-AD5F-4059-B99E-D53C7C5FF36F}" destId="{1A299E6A-1254-49F8-838D-C4EFDEBDD61A}" srcOrd="0" destOrd="0" presId="urn:microsoft.com/office/officeart/2005/8/layout/process4"/>
    <dgm:cxn modelId="{AEAFDFDE-0C9D-4DE6-8250-47F364CA3614}" type="presParOf" srcId="{C02815D9-AD5F-4059-B99E-D53C7C5FF36F}" destId="{7ABED9CF-8D4B-4BC5-A905-7F9EFE2D177C}" srcOrd="1" destOrd="0" presId="urn:microsoft.com/office/officeart/2005/8/layout/process4"/>
    <dgm:cxn modelId="{483A7252-B47B-4998-8DC0-A39A9FF66D20}" type="presParOf" srcId="{C02815D9-AD5F-4059-B99E-D53C7C5FF36F}" destId="{8484BC3D-0581-418D-8B52-C18FC6056302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AFB7E-AC8D-4EA6-A6F4-CB72A6635744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3</a:t>
          </a:r>
        </a:p>
      </dsp:txBody>
      <dsp:txXfrm>
        <a:off x="0" y="3275482"/>
        <a:ext cx="10515600" cy="580546"/>
      </dsp:txXfrm>
    </dsp:sp>
    <dsp:sp modelId="{6DC74D4B-B8C8-436E-93CA-D11251A2660B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  <a:r>
            <a:rPr lang="en-CA" sz="2900" kern="1200" dirty="0">
              <a:solidFill>
                <a:schemeClr val="bg1"/>
              </a:solidFill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DASHBOARD</a:t>
          </a:r>
        </a:p>
      </dsp:txBody>
      <dsp:txXfrm>
        <a:off x="0" y="3834527"/>
        <a:ext cx="5257799" cy="494539"/>
      </dsp:txXfrm>
    </dsp:sp>
    <dsp:sp modelId="{482A470C-D960-4BC1-B186-9B4436CA7E0C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PORTFOLIO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OF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PROJECTS</a:t>
          </a:r>
        </a:p>
      </dsp:txBody>
      <dsp:txXfrm>
        <a:off x="5257800" y="3834527"/>
        <a:ext cx="5257799" cy="494539"/>
      </dsp:txXfrm>
    </dsp:sp>
    <dsp:sp modelId="{16FD0CFC-17AF-4745-931B-06624DA1FB7E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2</a:t>
          </a:r>
        </a:p>
      </dsp:txBody>
      <dsp:txXfrm rot="-10800000">
        <a:off x="0" y="1638125"/>
        <a:ext cx="10515600" cy="580372"/>
      </dsp:txXfrm>
    </dsp:sp>
    <dsp:sp modelId="{7E14F76B-FA91-43B5-982A-A26C7D78FC6E}">
      <dsp:nvSpPr>
        <dsp:cNvPr id="0" name=""/>
        <dsp:cNvSpPr/>
      </dsp:nvSpPr>
      <dsp:spPr>
        <a:xfrm>
          <a:off x="5134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DRIVE</a:t>
          </a:r>
        </a:p>
      </dsp:txBody>
      <dsp:txXfrm>
        <a:off x="5134" y="2218498"/>
        <a:ext cx="3501776" cy="494391"/>
      </dsp:txXfrm>
    </dsp:sp>
    <dsp:sp modelId="{8CA503E1-BF65-4084-8407-89935084F719}">
      <dsp:nvSpPr>
        <dsp:cNvPr id="0" name=""/>
        <dsp:cNvSpPr/>
      </dsp:nvSpPr>
      <dsp:spPr>
        <a:xfrm>
          <a:off x="3506911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CALLENDAR</a:t>
          </a:r>
        </a:p>
      </dsp:txBody>
      <dsp:txXfrm>
        <a:off x="3506911" y="2218498"/>
        <a:ext cx="3501776" cy="494391"/>
      </dsp:txXfrm>
    </dsp:sp>
    <dsp:sp modelId="{4F995C0A-971B-41CA-A7E3-85A152AA9135}">
      <dsp:nvSpPr>
        <dsp:cNvPr id="0" name=""/>
        <dsp:cNvSpPr/>
      </dsp:nvSpPr>
      <dsp:spPr>
        <a:xfrm>
          <a:off x="7008688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MAPS</a:t>
          </a:r>
        </a:p>
      </dsp:txBody>
      <dsp:txXfrm>
        <a:off x="7008688" y="2218498"/>
        <a:ext cx="3501776" cy="494391"/>
      </dsp:txXfrm>
    </dsp:sp>
    <dsp:sp modelId="{8F7E8898-351C-4789-82DD-448E29CDE60C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1</a:t>
          </a:r>
        </a:p>
      </dsp:txBody>
      <dsp:txXfrm rot="-10800000">
        <a:off x="0" y="769"/>
        <a:ext cx="10515600" cy="580372"/>
      </dsp:txXfrm>
    </dsp:sp>
    <dsp:sp modelId="{1A299E6A-1254-49F8-838D-C4EFDEBDD61A}">
      <dsp:nvSpPr>
        <dsp:cNvPr id="0" name=""/>
        <dsp:cNvSpPr/>
      </dsp:nvSpPr>
      <dsp:spPr>
        <a:xfrm>
          <a:off x="5134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CREATE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NEW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</a:p>
      </dsp:txBody>
      <dsp:txXfrm>
        <a:off x="5134" y="581141"/>
        <a:ext cx="3501776" cy="494391"/>
      </dsp:txXfrm>
    </dsp:sp>
    <dsp:sp modelId="{7ABED9CF-8D4B-4BC5-A905-7F9EFE2D177C}">
      <dsp:nvSpPr>
        <dsp:cNvPr id="0" name=""/>
        <dsp:cNvSpPr/>
      </dsp:nvSpPr>
      <dsp:spPr>
        <a:xfrm>
          <a:off x="3506911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FILL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OUT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FORMS</a:t>
          </a:r>
        </a:p>
      </dsp:txBody>
      <dsp:txXfrm>
        <a:off x="3506911" y="581141"/>
        <a:ext cx="3501776" cy="494391"/>
      </dsp:txXfrm>
    </dsp:sp>
    <dsp:sp modelId="{8484BC3D-0581-418D-8B52-C18FC6056302}">
      <dsp:nvSpPr>
        <dsp:cNvPr id="0" name=""/>
        <dsp:cNvSpPr/>
      </dsp:nvSpPr>
      <dsp:spPr>
        <a:xfrm>
          <a:off x="7008688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TAKE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/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UPLOAD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PICTURES</a:t>
          </a:r>
        </a:p>
      </dsp:txBody>
      <dsp:txXfrm>
        <a:off x="7008688" y="581141"/>
        <a:ext cx="3501776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7E4C-1D33-4446-89FB-44852C272103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F02B0-D7F9-4D40-B8C1-BB855E710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16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B5AE-8FDC-CBA4-91AB-E6A4C5A7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74EF-652F-DD33-40A1-2DE338CD4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897F-BDE2-75E5-4D8E-69FB07D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2F66-1CEF-F180-2F72-AAC3550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2314-F4A6-D40B-B27A-AD45BDA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6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8B8D-13B7-EECE-2F9F-3B187843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C89B9-8031-D188-B3D1-64F7CA0D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5541-A202-1903-3657-2A9AB33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94E8-0B05-7AFA-F51A-3066CA3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4FD-1069-2DD2-D00B-07D9617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85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84B36-5505-74FF-156F-265DB2C2F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9738-C0E0-4C45-95C7-2F9CF2DBC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05E5-EDF5-D022-42A7-2D3E2D6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D53A-78C7-DCD9-93B2-AA045F9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AAF5-B536-59E6-7710-A631F54C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87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02BD-165E-7405-D619-35E9C83C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AF89-4EB0-8711-B927-93230143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27BF-CBEC-C42E-CC67-570D333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7E47-374F-9F4E-95A0-CB1226D1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EEA2-B0E3-7EED-461B-D760A52D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F980-627C-B8EB-A51C-0431F9C7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365E-9F0B-7B86-F852-AD62B418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8FF-6EB8-D8CC-113B-C777256F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DDB0-CCDD-8151-F9E6-64411D2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2332-39D6-E71B-D374-92DC349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99-294C-12E0-31BB-412A954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277E-897C-6581-8A31-CBCF42CE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442E-F039-43EE-73FC-0EBB30CD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6FAB-2B8F-4DF8-BFF6-220ECC09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18D-2402-A921-4E9D-F294125C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C510-97FD-F43E-8719-FE87262F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9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6D98-1113-6D0E-D249-A57121DE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1430-59FB-D1E3-1C37-1A458594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465E-C390-A7E5-7800-5F56B1D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18397-D633-4EBE-45BC-1B81CE5D1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7B1C0-5769-472C-DB5D-EA89B8965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E7FEA-5CA7-5126-9CD5-2524DC3D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5208F-E63E-6464-E095-F2696604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9213F-D5CA-4119-D3C4-AAAB4B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9400-F6CC-B07E-E130-99C93EE6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8459-7179-E68C-D8BB-325AA9F0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285D9-B770-9053-54F5-29C8E8B3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8139-8D04-D550-BCE9-688F7A79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94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0552A-4ED5-A666-6925-0D59A5E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96AFB-491C-46F9-BEEB-1E2D928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4EBE-6D02-8A9A-DA2F-D58D59D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99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334B-1DA4-80A0-E3F8-7C5F8B06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A84D-8E02-6E8E-2920-653CC63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B795-BED2-D289-1370-24B5D1050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20CF-E209-17B1-99E2-B10448A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BACD-90EC-F7C8-E84C-82E7858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0C0A-C0C5-DF98-F9F0-9444E5E2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10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D14E-1FBA-5661-D76F-EB5FBE65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E504A-0022-EB42-FD53-DD07CE38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B3C95-A3C3-9E6E-BEBE-7C7F7C96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4766-B935-9711-13CB-90F74692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EBFE0-6F93-CC0A-358A-F394AE77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DBF67-830A-EE88-FAD2-0EF5505F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7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2B096-DA33-6D13-8EE4-D64567C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4E6FD-1FAE-E87B-1B7E-82285BBE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4B01-EB95-BF12-59F3-1781B716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285-B95B-A6C0-6BDC-70C94734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C7AF-5624-945B-8E00-0EDFA9F5E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8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826F-F866-9644-309C-71CE987C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325" y="391065"/>
            <a:ext cx="11116573" cy="1224015"/>
          </a:xfrm>
          <a:ln>
            <a:noFill/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CRM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- LITE</a:t>
            </a:r>
            <a:endParaRPr lang="en-CA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6441D-90FB-0912-60B9-52586B96D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11" y="1926568"/>
            <a:ext cx="11490385" cy="4540367"/>
          </a:xfrm>
        </p:spPr>
        <p:txBody>
          <a:bodyPr>
            <a:normAutofit fontScale="92500" lnSpcReduction="20000"/>
          </a:bodyPr>
          <a:lstStyle/>
          <a:p>
            <a:pPr marL="2955925" indent="-2601913" algn="l">
              <a:spcAft>
                <a:spcPts val="600"/>
              </a:spcAft>
              <a:tabLst>
                <a:tab pos="2509838" algn="l"/>
              </a:tabLst>
            </a:pP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With this app, the </a:t>
            </a:r>
            <a:r>
              <a:rPr lang="en-CA" sz="2800" dirty="0">
                <a:solidFill>
                  <a:srgbClr val="CE9178"/>
                </a:solidFill>
                <a:latin typeface="Consolas" panose="020B0609020204030204" pitchFamily="49" charset="0"/>
              </a:rPr>
              <a:t>Users 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can: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+ create new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“Projects”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fill out adhoc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“Forms”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about project detail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generate a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PDF file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of said details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take/upload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photos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to project folder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calendar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API to book appointments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drive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API to save project files/pictures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weather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API to local weather forecast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[on project address]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map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to project address 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[perhaps drivetime/weather/leave by/ etc.]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2955925" indent="-2601913">
              <a:spcBef>
                <a:spcPts val="1800"/>
              </a:spcBef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Who knows where the limit is!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CA" sz="2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7C2DDD-39BA-35F9-DD67-1E26B3F4A58F}"/>
              </a:ext>
            </a:extLst>
          </p:cNvPr>
          <p:cNvCxnSpPr>
            <a:cxnSpLocks/>
          </p:cNvCxnSpPr>
          <p:nvPr/>
        </p:nvCxnSpPr>
        <p:spPr>
          <a:xfrm>
            <a:off x="805132" y="1714318"/>
            <a:ext cx="10898038" cy="0"/>
          </a:xfrm>
          <a:prstGeom prst="line">
            <a:avLst/>
          </a:prstGeom>
          <a:ln w="12700">
            <a:solidFill>
              <a:srgbClr val="CE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propose that for this group project we will create a web application from scratch! </a:t>
            </a:r>
          </a:p>
          <a:p>
            <a:b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CRM-lite for any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`&lt;specific client&gt;`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any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`&lt;specific industry&gt;`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order to automate and organize their project portfolios, create adhoc projects, fill out forms for project details, generate form results in pdf files, and take/upload pictures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`[to google drive perhaps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]`.</a:t>
            </a:r>
          </a:p>
          <a:p>
            <a:b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app uses 3rd party API's such as google drive, google calendar, google maps, as well as the weather forecast APIs. 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05684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A4A-BFE7-9CC1-4638-ADC7AFA3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It is modular, so we can pick and chose the buckets for MVP, </a:t>
            </a:r>
            <a:b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then we have additional buckets to add as features for the next builds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8D3EA0-1917-9CCA-1421-89C55A70E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46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61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CRM - LITE</vt:lpstr>
      <vt:lpstr>PowerPoint Presentation</vt:lpstr>
      <vt:lpstr>It is modular, so we can pick and chose the buckets for MVP,  then we have additional buckets to add as features for the next builds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- LITE</dc:title>
  <dc:creator>Sam Azimi</dc:creator>
  <cp:lastModifiedBy>Sam Azimi</cp:lastModifiedBy>
  <cp:revision>3</cp:revision>
  <cp:lastPrinted>2023-05-25T19:29:28Z</cp:lastPrinted>
  <dcterms:created xsi:type="dcterms:W3CDTF">2023-05-25T18:37:13Z</dcterms:created>
  <dcterms:modified xsi:type="dcterms:W3CDTF">2023-05-25T19:53:33Z</dcterms:modified>
</cp:coreProperties>
</file>